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6"/>
  </p:notesMasterIdLst>
  <p:sldIdLst>
    <p:sldId id="256" r:id="rId2"/>
    <p:sldId id="282" r:id="rId3"/>
    <p:sldId id="284" r:id="rId4"/>
    <p:sldId id="28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313A1-92A6-4F1E-AD1B-B16D94D99392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B1526-0860-4299-AD7C-895513BFED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5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E4F8-9D74-4650-8391-70353F1B9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BC330-FC5E-4A4C-96BF-76A6C37D6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FDDE6-F966-4925-B84B-520EAB55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98649-115D-4515-B0FE-117DABF7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A69EA-9FF9-4702-8159-B83A399F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4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9C253-0E2B-4BE6-BC73-E3F784926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511DAB-5068-4F73-B055-37F7C62AA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7F623-391E-45F7-AF7B-DA307E899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2770C-8716-4239-BF21-AEA164EC6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78158-AF24-46C5-BB18-0679F07D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64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4C290C-4536-497E-A937-324A1EC5D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052E8-627B-4B52-A406-06DE902A3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73B11-7972-4729-A2F2-4A3870EE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AB481-0154-4D53-AF12-28FC8576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A1AA-B885-48BE-9616-0FD767C3C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03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252D-AC6C-43BD-B890-0FA5B7C9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43668-86CC-4B04-833B-BB78872BF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38877-AB11-4327-8D98-96A6D49F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618D5-8A93-4B2A-BDB2-828865BD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10D10-016B-4D5F-B84F-0969CCF3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0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45BA3-EE85-4CAC-91F9-3DAEE6E25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524FB-7583-49A8-9E82-D71AC4034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1E148-214E-44A1-8BAE-9149B7F5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EB89E-F2AF-4757-9EB1-4E974CD2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B2825-3F32-4F01-87A1-EA7356DC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9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76A5-D42D-4626-A62D-AF1A5A4C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F5688-07CA-4562-B287-B6F5663DB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A7787-6ED3-4D5A-8F39-578EF86F8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DA36D-B311-4224-A568-6B1B6DFD0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76A6C-4608-4662-8870-40145EE6D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AA592-8302-481D-9143-0FE19C80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1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6C99E-2B69-4381-AE2B-C34043D9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70893-2002-40DB-8537-3A60B0B57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D5817-3E9D-4B8E-8603-6F7F620BE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D4B18-F181-4A92-8B5A-A79FEA1106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BDF6C7-B45B-4582-9BCF-CDFB45449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AFF4E5-82EB-46FD-94F5-0F14AF88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E3A28E-8C17-4288-A73B-1A542F4EE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BD2CAA-1895-4D8E-828A-3F6AF6565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99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20792-52E6-468A-9589-748BDB76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17B5B3-58E2-429C-AE1D-ED1141E3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866B91-D3E0-45AF-AC91-88D5543E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8699B8-5930-4514-B073-2CCBDC93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75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5228E-FC8A-4915-A4AB-9D4951C78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27FD9-EFE7-4E47-B3E1-B8AD89D36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69799-E280-4DA8-9F9B-4A2488C92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47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CA77C-F387-4FCE-8A1B-20CD1D79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3A134-972A-45D1-A1AA-1E78E17D0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45B56-DEEB-478A-A431-776E79DEA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DDA0D-D1F7-4042-A958-A95F0AA2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843A9-9A89-4232-85EE-B4737253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0E10C-A6BC-40E8-9F6B-53861134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4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E0DBF-6B6C-46D3-9401-FF9874622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DEAEB9-6827-42ED-965D-20CB177A9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D784DF-25D9-47FD-9558-972F28303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46589-C4C5-4DE3-A93D-0D0956B7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7C8372-736A-4D2B-A2DA-C2FD9880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5FA6B-5A32-4F17-94C1-41A803B6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41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323B22-8F65-4A88-8566-AA6AECDA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5D8DE-5879-459B-8A40-A4E4DCC97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F8A2-9F89-4587-8ACA-9ECBFD632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BC00C-73FA-492D-9E67-1971098A3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88947-0D99-4BC3-AE8D-D3DFD4BB3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08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2C9F4-6779-43E7-BF19-7DCB401C42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Decentralized Information Technology Overview </a:t>
            </a:r>
            <a:br>
              <a:rPr lang="en-US" dirty="0"/>
            </a:br>
            <a:r>
              <a:rPr lang="en-US" dirty="0"/>
              <a:t>RFP #220-05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8AAA6-D4D8-404F-A086-AEA2F090BB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2019</a:t>
            </a:r>
          </a:p>
        </p:txBody>
      </p:sp>
    </p:spTree>
    <p:extLst>
      <p:ext uri="{BB962C8B-B14F-4D97-AF65-F5344CB8AC3E}">
        <p14:creationId xmlns:p14="http://schemas.microsoft.com/office/powerpoint/2010/main" val="2560200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93193"/>
            <a:ext cx="9747504" cy="2212848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Decentralized Information Technology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962348"/>
            <a:ext cx="9906000" cy="399681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Padnos College of Engineering and Computer Science – 5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Secondary admit program curriculum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VDI environment for college and other approved courses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High performance computing/research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Secondary admit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Computer Information Systems server room – future building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Institutional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Bioinformatics lab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Seidman College of Business – 1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Secondary admit program curriculum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College of Education – 1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Secondary admit program curriculum</a:t>
            </a:r>
          </a:p>
        </p:txBody>
      </p:sp>
    </p:spTree>
    <p:extLst>
      <p:ext uri="{BB962C8B-B14F-4D97-AF65-F5344CB8AC3E}">
        <p14:creationId xmlns:p14="http://schemas.microsoft.com/office/powerpoint/2010/main" val="174094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34181"/>
            <a:ext cx="9906000" cy="2175387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Decentralized Information Technology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962348"/>
            <a:ext cx="9906000" cy="399681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College of Liberal Arts &amp; Sciences – 4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Chemistry labs &amp; classrooms – (2)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Modern language lab – (1)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Art department – (1)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Curriculum support, faculty managed servers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Kirkhof College of Nursing &amp; Allied Health – 1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Simulation center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Video recordings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46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34181"/>
            <a:ext cx="9906000" cy="2175387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Decentralized Information Technology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962348"/>
            <a:ext cx="9906000" cy="399681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Miscellaneous departments server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Bookstore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Disability Support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Muskegon Innovation Hub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Art gallery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Facilities – energy management &amp; card access – 1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Library – multiple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Johnson Center for Philanthropy – 3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Water Resources Institute -1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Public Safety – security cameras, voice recording and LEIN secure network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University Communications – video encoder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8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2555</TotalTime>
  <Words>185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Decentralized Information Technology Overview  RFP #220-05</vt:lpstr>
      <vt:lpstr>Decentralized Information Technology    </vt:lpstr>
      <vt:lpstr>Decentralized Information Technology    </vt:lpstr>
      <vt:lpstr>Decentralized Information Technology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Korzinek</dc:creator>
  <cp:lastModifiedBy>Valerie Rhodes-Sorrelle</cp:lastModifiedBy>
  <cp:revision>86</cp:revision>
  <dcterms:created xsi:type="dcterms:W3CDTF">2019-08-04T14:03:03Z</dcterms:created>
  <dcterms:modified xsi:type="dcterms:W3CDTF">2019-08-27T12:55:51Z</dcterms:modified>
</cp:coreProperties>
</file>