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9" r:id="rId2"/>
    <p:sldId id="275" r:id="rId3"/>
    <p:sldId id="274" r:id="rId4"/>
    <p:sldId id="291" r:id="rId5"/>
    <p:sldId id="278" r:id="rId6"/>
    <p:sldId id="279" r:id="rId7"/>
    <p:sldId id="282" r:id="rId8"/>
    <p:sldId id="281" r:id="rId9"/>
    <p:sldId id="280" r:id="rId10"/>
    <p:sldId id="290" r:id="rId11"/>
    <p:sldId id="283" r:id="rId12"/>
    <p:sldId id="287" r:id="rId13"/>
    <p:sldId id="28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B9571D-39D6-49EA-8A22-1B3899C8BCDB}" v="2" dt="2026-06-01T14:31:13.3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lli Reyes" userId="ce0dc60a-824a-45b7-b1be-1420a1674c8a" providerId="ADAL" clId="{4F5BAF3B-79AE-4673-BE29-92F1075DCBBB}"/>
    <pc:docChg chg="undo custSel addSld delSld modSld sldOrd modMainMaster">
      <pc:chgData name="Holli Reyes" userId="ce0dc60a-824a-45b7-b1be-1420a1674c8a" providerId="ADAL" clId="{4F5BAF3B-79AE-4673-BE29-92F1075DCBBB}" dt="2026-06-01T14:38:43.385" v="1256" actId="20577"/>
      <pc:docMkLst>
        <pc:docMk/>
      </pc:docMkLst>
      <pc:sldChg chg="modSp mod">
        <pc:chgData name="Holli Reyes" userId="ce0dc60a-824a-45b7-b1be-1420a1674c8a" providerId="ADAL" clId="{4F5BAF3B-79AE-4673-BE29-92F1075DCBBB}" dt="2026-06-01T14:36:58.502" v="1140" actId="20577"/>
        <pc:sldMkLst>
          <pc:docMk/>
          <pc:sldMk cId="3852494945" sldId="274"/>
        </pc:sldMkLst>
        <pc:spChg chg="mod">
          <ac:chgData name="Holli Reyes" userId="ce0dc60a-824a-45b7-b1be-1420a1674c8a" providerId="ADAL" clId="{4F5BAF3B-79AE-4673-BE29-92F1075DCBBB}" dt="2026-06-01T14:35:42.978" v="1020" actId="20577"/>
          <ac:spMkLst>
            <pc:docMk/>
            <pc:sldMk cId="3852494945" sldId="274"/>
            <ac:spMk id="2" creationId="{CE148F3E-680E-CA1E-51D6-F4E9297E2B3F}"/>
          </ac:spMkLst>
        </pc:spChg>
        <pc:spChg chg="mod">
          <ac:chgData name="Holli Reyes" userId="ce0dc60a-824a-45b7-b1be-1420a1674c8a" providerId="ADAL" clId="{4F5BAF3B-79AE-4673-BE29-92F1075DCBBB}" dt="2026-06-01T14:36:58.502" v="1140" actId="20577"/>
          <ac:spMkLst>
            <pc:docMk/>
            <pc:sldMk cId="3852494945" sldId="274"/>
            <ac:spMk id="3" creationId="{D8E36858-CB36-17C7-4EBB-2F9F4C37EB08}"/>
          </ac:spMkLst>
        </pc:spChg>
      </pc:sldChg>
      <pc:sldChg chg="del">
        <pc:chgData name="Holli Reyes" userId="ce0dc60a-824a-45b7-b1be-1420a1674c8a" providerId="ADAL" clId="{4F5BAF3B-79AE-4673-BE29-92F1075DCBBB}" dt="2026-06-01T14:33:00.765" v="908" actId="47"/>
        <pc:sldMkLst>
          <pc:docMk/>
          <pc:sldMk cId="692973975" sldId="276"/>
        </pc:sldMkLst>
      </pc:sldChg>
      <pc:sldChg chg="del">
        <pc:chgData name="Holli Reyes" userId="ce0dc60a-824a-45b7-b1be-1420a1674c8a" providerId="ADAL" clId="{4F5BAF3B-79AE-4673-BE29-92F1075DCBBB}" dt="2026-06-01T14:31:18.974" v="893" actId="47"/>
        <pc:sldMkLst>
          <pc:docMk/>
          <pc:sldMk cId="2129037418" sldId="277"/>
        </pc:sldMkLst>
      </pc:sldChg>
      <pc:sldChg chg="modSp mod">
        <pc:chgData name="Holli Reyes" userId="ce0dc60a-824a-45b7-b1be-1420a1674c8a" providerId="ADAL" clId="{4F5BAF3B-79AE-4673-BE29-92F1075DCBBB}" dt="2026-06-01T14:38:08.768" v="1213" actId="20577"/>
        <pc:sldMkLst>
          <pc:docMk/>
          <pc:sldMk cId="2747339057" sldId="279"/>
        </pc:sldMkLst>
        <pc:spChg chg="mod">
          <ac:chgData name="Holli Reyes" userId="ce0dc60a-824a-45b7-b1be-1420a1674c8a" providerId="ADAL" clId="{4F5BAF3B-79AE-4673-BE29-92F1075DCBBB}" dt="2026-06-01T14:38:08.768" v="1213" actId="20577"/>
          <ac:spMkLst>
            <pc:docMk/>
            <pc:sldMk cId="2747339057" sldId="279"/>
            <ac:spMk id="3" creationId="{246364A2-A560-7648-A936-CB92E1C20D80}"/>
          </ac:spMkLst>
        </pc:spChg>
      </pc:sldChg>
      <pc:sldChg chg="ord">
        <pc:chgData name="Holli Reyes" userId="ce0dc60a-824a-45b7-b1be-1420a1674c8a" providerId="ADAL" clId="{4F5BAF3B-79AE-4673-BE29-92F1075DCBBB}" dt="2026-06-01T14:27:34.590" v="646"/>
        <pc:sldMkLst>
          <pc:docMk/>
          <pc:sldMk cId="1215340753" sldId="280"/>
        </pc:sldMkLst>
      </pc:sldChg>
      <pc:sldChg chg="modSp mod ord">
        <pc:chgData name="Holli Reyes" userId="ce0dc60a-824a-45b7-b1be-1420a1674c8a" providerId="ADAL" clId="{4F5BAF3B-79AE-4673-BE29-92F1075DCBBB}" dt="2026-06-01T14:34:16.572" v="940" actId="6549"/>
        <pc:sldMkLst>
          <pc:docMk/>
          <pc:sldMk cId="3189446744" sldId="282"/>
        </pc:sldMkLst>
        <pc:spChg chg="mod">
          <ac:chgData name="Holli Reyes" userId="ce0dc60a-824a-45b7-b1be-1420a1674c8a" providerId="ADAL" clId="{4F5BAF3B-79AE-4673-BE29-92F1075DCBBB}" dt="2026-06-01T14:29:32.698" v="702" actId="20577"/>
          <ac:spMkLst>
            <pc:docMk/>
            <pc:sldMk cId="3189446744" sldId="282"/>
            <ac:spMk id="2" creationId="{320A04C0-25EC-9089-5450-EE348CD6495D}"/>
          </ac:spMkLst>
        </pc:spChg>
        <pc:spChg chg="mod">
          <ac:chgData name="Holli Reyes" userId="ce0dc60a-824a-45b7-b1be-1420a1674c8a" providerId="ADAL" clId="{4F5BAF3B-79AE-4673-BE29-92F1075DCBBB}" dt="2026-06-01T14:34:16.572" v="940" actId="6549"/>
          <ac:spMkLst>
            <pc:docMk/>
            <pc:sldMk cId="3189446744" sldId="282"/>
            <ac:spMk id="3" creationId="{6B51F1F0-2FA3-2C34-E2F1-684B6B587E63}"/>
          </ac:spMkLst>
        </pc:spChg>
      </pc:sldChg>
      <pc:sldChg chg="modSp mod">
        <pc:chgData name="Holli Reyes" userId="ce0dc60a-824a-45b7-b1be-1420a1674c8a" providerId="ADAL" clId="{4F5BAF3B-79AE-4673-BE29-92F1075DCBBB}" dt="2026-06-01T14:35:00.518" v="1016" actId="6549"/>
        <pc:sldMkLst>
          <pc:docMk/>
          <pc:sldMk cId="1499010437" sldId="283"/>
        </pc:sldMkLst>
        <pc:spChg chg="mod">
          <ac:chgData name="Holli Reyes" userId="ce0dc60a-824a-45b7-b1be-1420a1674c8a" providerId="ADAL" clId="{4F5BAF3B-79AE-4673-BE29-92F1075DCBBB}" dt="2026-06-01T14:35:00.518" v="1016" actId="6549"/>
          <ac:spMkLst>
            <pc:docMk/>
            <pc:sldMk cId="1499010437" sldId="283"/>
            <ac:spMk id="3" creationId="{A1F29914-E43C-862B-0B9D-A3E51430AFF9}"/>
          </ac:spMkLst>
        </pc:spChg>
      </pc:sldChg>
      <pc:sldChg chg="modSp mod">
        <pc:chgData name="Holli Reyes" userId="ce0dc60a-824a-45b7-b1be-1420a1674c8a" providerId="ADAL" clId="{4F5BAF3B-79AE-4673-BE29-92F1075DCBBB}" dt="2026-06-01T14:38:43.385" v="1256" actId="20577"/>
        <pc:sldMkLst>
          <pc:docMk/>
          <pc:sldMk cId="11955765" sldId="289"/>
        </pc:sldMkLst>
        <pc:spChg chg="mod">
          <ac:chgData name="Holli Reyes" userId="ce0dc60a-824a-45b7-b1be-1420a1674c8a" providerId="ADAL" clId="{4F5BAF3B-79AE-4673-BE29-92F1075DCBBB}" dt="2026-06-01T14:38:43.385" v="1256" actId="20577"/>
          <ac:spMkLst>
            <pc:docMk/>
            <pc:sldMk cId="11955765" sldId="289"/>
            <ac:spMk id="3" creationId="{797680A0-4C97-FFDB-921B-13E287388E94}"/>
          </ac:spMkLst>
        </pc:spChg>
      </pc:sldChg>
      <pc:sldChg chg="modSp new mod">
        <pc:chgData name="Holli Reyes" userId="ce0dc60a-824a-45b7-b1be-1420a1674c8a" providerId="ADAL" clId="{4F5BAF3B-79AE-4673-BE29-92F1075DCBBB}" dt="2026-06-01T14:28:07.481" v="679" actId="20577"/>
        <pc:sldMkLst>
          <pc:docMk/>
          <pc:sldMk cId="306529734" sldId="290"/>
        </pc:sldMkLst>
        <pc:spChg chg="mod">
          <ac:chgData name="Holli Reyes" userId="ce0dc60a-824a-45b7-b1be-1420a1674c8a" providerId="ADAL" clId="{4F5BAF3B-79AE-4673-BE29-92F1075DCBBB}" dt="2026-06-01T14:27:56.536" v="648"/>
          <ac:spMkLst>
            <pc:docMk/>
            <pc:sldMk cId="306529734" sldId="290"/>
            <ac:spMk id="2" creationId="{320E6DC1-F777-3AC6-4478-A85BD08BDA75}"/>
          </ac:spMkLst>
        </pc:spChg>
        <pc:spChg chg="mod">
          <ac:chgData name="Holli Reyes" userId="ce0dc60a-824a-45b7-b1be-1420a1674c8a" providerId="ADAL" clId="{4F5BAF3B-79AE-4673-BE29-92F1075DCBBB}" dt="2026-06-01T14:28:07.481" v="679" actId="20577"/>
          <ac:spMkLst>
            <pc:docMk/>
            <pc:sldMk cId="306529734" sldId="290"/>
            <ac:spMk id="3" creationId="{7CCADD13-55F2-4BE8-1AE4-0596F67BE933}"/>
          </ac:spMkLst>
        </pc:spChg>
      </pc:sldChg>
      <pc:sldChg chg="modSp new mod">
        <pc:chgData name="Holli Reyes" userId="ce0dc60a-824a-45b7-b1be-1420a1674c8a" providerId="ADAL" clId="{4F5BAF3B-79AE-4673-BE29-92F1075DCBBB}" dt="2026-06-01T14:33:21.417" v="937" actId="20577"/>
        <pc:sldMkLst>
          <pc:docMk/>
          <pc:sldMk cId="3926495137" sldId="291"/>
        </pc:sldMkLst>
        <pc:spChg chg="mod">
          <ac:chgData name="Holli Reyes" userId="ce0dc60a-824a-45b7-b1be-1420a1674c8a" providerId="ADAL" clId="{4F5BAF3B-79AE-4673-BE29-92F1075DCBBB}" dt="2026-06-01T14:31:00.411" v="890" actId="14100"/>
          <ac:spMkLst>
            <pc:docMk/>
            <pc:sldMk cId="3926495137" sldId="291"/>
            <ac:spMk id="2" creationId="{2B931825-DF15-E52A-908B-172360D884D7}"/>
          </ac:spMkLst>
        </pc:spChg>
        <pc:spChg chg="mod">
          <ac:chgData name="Holli Reyes" userId="ce0dc60a-824a-45b7-b1be-1420a1674c8a" providerId="ADAL" clId="{4F5BAF3B-79AE-4673-BE29-92F1075DCBBB}" dt="2026-06-01T14:33:21.417" v="937" actId="20577"/>
          <ac:spMkLst>
            <pc:docMk/>
            <pc:sldMk cId="3926495137" sldId="291"/>
            <ac:spMk id="3" creationId="{8DB005CF-5B08-6828-E648-27559A063D4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D45853F-7B51-73A3-8BDA-792E7C3BA4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2766218"/>
            <a:ext cx="109728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85BF9A0C-5F07-89C2-D806-7D925400ED9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9600" y="4338416"/>
            <a:ext cx="10972800" cy="522999"/>
          </a:xfrm>
        </p:spPr>
        <p:txBody>
          <a:bodyPr/>
          <a:lstStyle>
            <a:lvl1pPr algn="ctr">
              <a:defRPr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subtitle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F15D28B-106E-F87D-8A99-B4F3BAD584C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609707" y="595153"/>
            <a:ext cx="2972586" cy="1408650"/>
          </a:xfrm>
          <a:prstGeom prst="rect">
            <a:avLst/>
          </a:prstGeom>
        </p:spPr>
      </p:pic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61DABCE5-35C6-953F-C491-6C4BFBB1BDA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839200" y="6356350"/>
            <a:ext cx="2743200" cy="365125"/>
          </a:xfrm>
        </p:spPr>
        <p:txBody>
          <a:bodyPr/>
          <a:lstStyle/>
          <a:p>
            <a:fld id="{B5A33E96-0592-4D4C-8578-1A50BD4B6B9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object 6">
            <a:extLst>
              <a:ext uri="{FF2B5EF4-FFF2-40B4-BE49-F238E27FC236}">
                <a16:creationId xmlns:a16="http://schemas.microsoft.com/office/drawing/2014/main" id="{CEE0C4DB-BAB9-9215-26EA-9F65F81D0AD2}"/>
              </a:ext>
            </a:extLst>
          </p:cNvPr>
          <p:cNvSpPr txBox="1"/>
          <p:nvPr userDrawn="1"/>
        </p:nvSpPr>
        <p:spPr>
          <a:xfrm>
            <a:off x="609600" y="6431190"/>
            <a:ext cx="1761489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</a:lstStyle>
          <a:p>
            <a:pPr marL="12700">
              <a:lnSpc>
                <a:spcPct val="100000"/>
              </a:lnSpc>
              <a:spcBef>
                <a:spcPts val="45"/>
              </a:spcBef>
              <a:tabLst>
                <a:tab pos="1028700" algn="l"/>
              </a:tabLst>
            </a:pPr>
            <a:r>
              <a:rPr sz="1400" b="0" i="0" spc="0" baseline="0" dirty="0" err="1">
                <a:solidFill>
                  <a:schemeClr val="bg2">
                    <a:lumMod val="10000"/>
                  </a:schemeClr>
                </a:solidFill>
                <a:latin typeface="+mn-lt"/>
                <a:cs typeface="Arial"/>
              </a:rPr>
              <a:t>gvsu.edu</a:t>
            </a:r>
            <a:endParaRPr sz="1400" b="0" i="0" spc="0" baseline="0" dirty="0">
              <a:solidFill>
                <a:schemeClr val="bg2">
                  <a:lumMod val="10000"/>
                </a:schemeClr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67083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D45853F-7B51-73A3-8BDA-792E7C3BA4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2302465"/>
            <a:ext cx="10972800" cy="1325563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85BF9A0C-5F07-89C2-D806-7D925400ED9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9600" y="3874663"/>
            <a:ext cx="10972800" cy="773112"/>
          </a:xfrm>
        </p:spPr>
        <p:txBody>
          <a:bodyPr/>
          <a:lstStyle>
            <a:lvl1pPr algn="l">
              <a:defRPr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subtitle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ED293C7-2586-3AD4-6C12-97AF02CE080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9600" y="593890"/>
            <a:ext cx="3969410" cy="773112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C3C310-1BE5-9912-1718-68573ADF24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A33E96-0592-4D4C-8578-1A50BD4B6B9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object 6">
            <a:extLst>
              <a:ext uri="{FF2B5EF4-FFF2-40B4-BE49-F238E27FC236}">
                <a16:creationId xmlns:a16="http://schemas.microsoft.com/office/drawing/2014/main" id="{A03C2498-37C5-E408-F310-5C578CC3BC75}"/>
              </a:ext>
            </a:extLst>
          </p:cNvPr>
          <p:cNvSpPr txBox="1"/>
          <p:nvPr userDrawn="1"/>
        </p:nvSpPr>
        <p:spPr>
          <a:xfrm>
            <a:off x="609600" y="6431190"/>
            <a:ext cx="1761489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</a:lstStyle>
          <a:p>
            <a:pPr marL="12700">
              <a:lnSpc>
                <a:spcPct val="100000"/>
              </a:lnSpc>
              <a:spcBef>
                <a:spcPts val="45"/>
              </a:spcBef>
              <a:tabLst>
                <a:tab pos="1028700" algn="l"/>
              </a:tabLst>
            </a:pPr>
            <a:r>
              <a:rPr sz="1400" b="0" i="0" spc="0" baseline="0" dirty="0" err="1">
                <a:solidFill>
                  <a:schemeClr val="bg2">
                    <a:lumMod val="10000"/>
                  </a:schemeClr>
                </a:solidFill>
                <a:latin typeface="+mn-lt"/>
                <a:cs typeface="Arial"/>
              </a:rPr>
              <a:t>gvsu.edu</a:t>
            </a:r>
            <a:endParaRPr sz="1400" b="0" i="0" spc="0" baseline="0" dirty="0">
              <a:solidFill>
                <a:schemeClr val="bg2">
                  <a:lumMod val="10000"/>
                </a:schemeClr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7394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07CBBB4-EFB9-4C5D-4C3B-288EBCA42D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9600" y="6230964"/>
            <a:ext cx="2242608" cy="436787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8EBEB5FC-EFA5-59BA-B84C-56FE2AB55D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393EF38-7F61-0D05-B769-C5C05A70E12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839200" y="6431189"/>
            <a:ext cx="2743200" cy="215444"/>
          </a:xfrm>
        </p:spPr>
        <p:txBody>
          <a:bodyPr/>
          <a:lstStyle/>
          <a:p>
            <a:fld id="{B5A33E96-0592-4D4C-8578-1A50BD4B6B9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66D49016-024B-B0DF-41D0-657636ACCA70}"/>
              </a:ext>
            </a:extLst>
          </p:cNvPr>
          <p:cNvSpPr txBox="1"/>
          <p:nvPr userDrawn="1"/>
        </p:nvSpPr>
        <p:spPr>
          <a:xfrm>
            <a:off x="3533555" y="6431190"/>
            <a:ext cx="1761489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</a:lstStyle>
          <a:p>
            <a:pPr marL="12700">
              <a:lnSpc>
                <a:spcPct val="100000"/>
              </a:lnSpc>
              <a:spcBef>
                <a:spcPts val="45"/>
              </a:spcBef>
              <a:tabLst>
                <a:tab pos="1028700" algn="l"/>
              </a:tabLst>
            </a:pPr>
            <a:r>
              <a:rPr sz="1400" b="0" i="0" spc="0" baseline="0" dirty="0" err="1">
                <a:solidFill>
                  <a:schemeClr val="bg2">
                    <a:lumMod val="10000"/>
                  </a:schemeClr>
                </a:solidFill>
                <a:latin typeface="+mn-lt"/>
                <a:cs typeface="Arial"/>
              </a:rPr>
              <a:t>gvsu.edu</a:t>
            </a:r>
            <a:endParaRPr sz="1400" b="0" i="0" spc="0" baseline="0" dirty="0">
              <a:solidFill>
                <a:schemeClr val="bg2">
                  <a:lumMod val="10000"/>
                </a:schemeClr>
              </a:solidFill>
              <a:latin typeface="+mn-lt"/>
              <a:cs typeface="Arial"/>
            </a:endParaRP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8754E0CF-2514-ED47-909A-8C7F64D6498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1935163"/>
            <a:ext cx="10972800" cy="38276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7077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Side by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099109-49E3-12A2-5331-292A7AB9E01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33E96-0592-4D4C-8578-1A50BD4B6B9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0CF13AB-981A-FA65-9AA7-80769BB8E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3908"/>
            <a:ext cx="5015531" cy="310481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C7B55DA-478D-B4F7-CB87-C07689DECD4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521303" y="1523576"/>
            <a:ext cx="5061097" cy="3105150"/>
          </a:xfrm>
        </p:spPr>
        <p:txBody>
          <a:bodyPr anchor="ctr"/>
          <a:lstStyle>
            <a:lvl1pPr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>
              <a:defRPr>
                <a:solidFill>
                  <a:schemeClr val="bg2">
                    <a:lumMod val="10000"/>
                  </a:schemeClr>
                </a:solidFill>
              </a:defRPr>
            </a:lvl2pPr>
            <a:lvl3pPr>
              <a:defRPr>
                <a:solidFill>
                  <a:schemeClr val="bg2">
                    <a:lumMod val="10000"/>
                  </a:schemeClr>
                </a:solidFill>
              </a:defRPr>
            </a:lvl3pPr>
            <a:lvl4pPr>
              <a:defRPr>
                <a:solidFill>
                  <a:schemeClr val="bg2">
                    <a:lumMod val="10000"/>
                  </a:schemeClr>
                </a:solidFill>
              </a:defRPr>
            </a:lvl4pPr>
            <a:lvl5pPr>
              <a:defRPr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E0D6593-0B4F-F109-A5F0-CF853355984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9600" y="6230964"/>
            <a:ext cx="2242608" cy="436787"/>
          </a:xfrm>
          <a:prstGeom prst="rect">
            <a:avLst/>
          </a:prstGeom>
        </p:spPr>
      </p:pic>
      <p:sp>
        <p:nvSpPr>
          <p:cNvPr id="10" name="object 6">
            <a:extLst>
              <a:ext uri="{FF2B5EF4-FFF2-40B4-BE49-F238E27FC236}">
                <a16:creationId xmlns:a16="http://schemas.microsoft.com/office/drawing/2014/main" id="{AC139EFC-E9F7-B05D-6F8C-1A045D8A0B15}"/>
              </a:ext>
            </a:extLst>
          </p:cNvPr>
          <p:cNvSpPr txBox="1"/>
          <p:nvPr userDrawn="1"/>
        </p:nvSpPr>
        <p:spPr>
          <a:xfrm>
            <a:off x="3533555" y="6431190"/>
            <a:ext cx="1761489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</a:lstStyle>
          <a:p>
            <a:pPr marL="12700">
              <a:lnSpc>
                <a:spcPct val="100000"/>
              </a:lnSpc>
              <a:spcBef>
                <a:spcPts val="45"/>
              </a:spcBef>
              <a:tabLst>
                <a:tab pos="1028700" algn="l"/>
              </a:tabLst>
            </a:pPr>
            <a:r>
              <a:rPr sz="1400" b="0" i="0" spc="0" baseline="0" dirty="0" err="1">
                <a:solidFill>
                  <a:schemeClr val="bg2">
                    <a:lumMod val="10000"/>
                  </a:schemeClr>
                </a:solidFill>
                <a:latin typeface="+mn-lt"/>
                <a:cs typeface="Arial"/>
              </a:rPr>
              <a:t>gvsu.edu</a:t>
            </a:r>
            <a:endParaRPr sz="1400" b="0" i="0" spc="0" baseline="0" dirty="0">
              <a:solidFill>
                <a:schemeClr val="bg2">
                  <a:lumMod val="10000"/>
                </a:schemeClr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41165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,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5E78023-3D57-D27E-7B98-3A0B0389F9A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9600" y="6230964"/>
            <a:ext cx="2242608" cy="436787"/>
          </a:xfrm>
          <a:prstGeom prst="rect">
            <a:avLst/>
          </a:prstGeom>
        </p:spPr>
      </p:pic>
      <p:sp>
        <p:nvSpPr>
          <p:cNvPr id="4" name="Title 5">
            <a:extLst>
              <a:ext uri="{FF2B5EF4-FFF2-40B4-BE49-F238E27FC236}">
                <a16:creationId xmlns:a16="http://schemas.microsoft.com/office/drawing/2014/main" id="{F39B8267-770C-5923-36F1-04AFCAC467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365125"/>
            <a:ext cx="10972800" cy="1325563"/>
          </a:xfrm>
        </p:spPr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5B6CF6E4-3E01-5FD3-9C00-609F1B8D1A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839200" y="6431189"/>
            <a:ext cx="2743200" cy="215444"/>
          </a:xfrm>
        </p:spPr>
        <p:txBody>
          <a:bodyPr/>
          <a:lstStyle/>
          <a:p>
            <a:fld id="{B5A33E96-0592-4D4C-8578-1A50BD4B6B9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B9D2557B-DB70-6C7A-2C8F-2348C873CCFC}"/>
              </a:ext>
            </a:extLst>
          </p:cNvPr>
          <p:cNvSpPr txBox="1"/>
          <p:nvPr userDrawn="1"/>
        </p:nvSpPr>
        <p:spPr>
          <a:xfrm>
            <a:off x="3533555" y="6431190"/>
            <a:ext cx="1761489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</a:lstStyle>
          <a:p>
            <a:pPr marL="12700">
              <a:lnSpc>
                <a:spcPct val="100000"/>
              </a:lnSpc>
              <a:spcBef>
                <a:spcPts val="45"/>
              </a:spcBef>
              <a:tabLst>
                <a:tab pos="1028700" algn="l"/>
              </a:tabLst>
            </a:pPr>
            <a:r>
              <a:rPr sz="1400" b="0" i="0" spc="0" baseline="0" dirty="0" err="1">
                <a:solidFill>
                  <a:schemeClr val="bg2">
                    <a:lumMod val="10000"/>
                  </a:schemeClr>
                </a:solidFill>
                <a:latin typeface="+mn-lt"/>
                <a:cs typeface="Arial"/>
              </a:rPr>
              <a:t>gvsu.edu</a:t>
            </a:r>
            <a:endParaRPr sz="1400" b="0" i="0" spc="0" baseline="0" dirty="0">
              <a:solidFill>
                <a:schemeClr val="bg2">
                  <a:lumMod val="10000"/>
                </a:schemeClr>
              </a:solidFill>
              <a:latin typeface="+mn-lt"/>
              <a:cs typeface="Arial"/>
            </a:endParaRP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64A0F6F3-782E-3B92-8F31-5D7085A07BE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1946276"/>
            <a:ext cx="5486400" cy="389099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1B38595-9ABC-1C0B-717B-E8F8DAB818B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1946274"/>
            <a:ext cx="5003800" cy="389099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55310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945758"/>
            <a:ext cx="10972800" cy="374898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itle Placeholder 9">
            <a:extLst>
              <a:ext uri="{FF2B5EF4-FFF2-40B4-BE49-F238E27FC236}">
                <a16:creationId xmlns:a16="http://schemas.microsoft.com/office/drawing/2014/main" id="{4701335B-ECB8-DC35-E930-D292EEC02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5"/>
            <a:ext cx="109728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876E7300-BA4A-C74B-45BD-8A31278730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39200" y="635635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fld id="{B5A33E96-0592-4D4C-8578-1A50BD4B6B9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310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l" defTabSz="457189" rtl="0" eaLnBrk="1" latinLnBrk="0" hangingPunct="1">
        <a:spcBef>
          <a:spcPct val="0"/>
        </a:spcBef>
        <a:buNone/>
        <a:defRPr sz="6000" b="0" i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457189" rtl="0" eaLnBrk="1" latinLnBrk="0" hangingPunct="1">
        <a:spcBef>
          <a:spcPts val="0"/>
        </a:spcBef>
        <a:buClr>
          <a:schemeClr val="tx2"/>
        </a:buClr>
        <a:buFont typeface="Arial" panose="020B0604020202020204" pitchFamily="34" charset="0"/>
        <a:buNone/>
        <a:defRPr sz="2400" b="0" i="0" kern="1200">
          <a:solidFill>
            <a:schemeClr val="bg2">
              <a:lumMod val="10000"/>
            </a:schemeClr>
          </a:solidFill>
          <a:latin typeface="+mn-lt"/>
          <a:ea typeface="+mn-ea"/>
          <a:cs typeface="Arial" panose="020B0604020202020204" pitchFamily="34" charset="0"/>
        </a:defRPr>
      </a:lvl1pPr>
      <a:lvl2pPr marL="457188" indent="0" algn="l" defTabSz="457189" rtl="0" eaLnBrk="1" latinLnBrk="0" hangingPunct="1">
        <a:spcBef>
          <a:spcPts val="0"/>
        </a:spcBef>
        <a:buClr>
          <a:schemeClr val="tx2"/>
        </a:buClr>
        <a:buFont typeface="Arial" panose="020B0604020202020204" pitchFamily="34" charset="0"/>
        <a:buNone/>
        <a:defRPr sz="24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2pPr>
      <a:lvl3pPr marL="914377" indent="0" algn="l" defTabSz="457189" rtl="0" eaLnBrk="1" latinLnBrk="0" hangingPunct="1">
        <a:spcBef>
          <a:spcPts val="0"/>
        </a:spcBef>
        <a:buClr>
          <a:schemeClr val="tx2"/>
        </a:buClr>
        <a:buFont typeface="Arial" panose="020B0604020202020204" pitchFamily="34" charset="0"/>
        <a:buNone/>
        <a:defRPr sz="24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3pPr>
      <a:lvl4pPr marL="1371566" indent="0" algn="l" defTabSz="457189" rtl="0" eaLnBrk="1" latinLnBrk="0" hangingPunct="1">
        <a:spcBef>
          <a:spcPts val="0"/>
        </a:spcBef>
        <a:buClr>
          <a:schemeClr val="tx2"/>
        </a:buClr>
        <a:buFont typeface="Arial" panose="020B0604020202020204" pitchFamily="34" charset="0"/>
        <a:buNone/>
        <a:defRPr sz="24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4pPr>
      <a:lvl5pPr marL="1828755" indent="0" algn="l" defTabSz="457189" rtl="0" eaLnBrk="1" latinLnBrk="0" hangingPunct="1">
        <a:spcBef>
          <a:spcPts val="0"/>
        </a:spcBef>
        <a:buClr>
          <a:schemeClr val="tx2"/>
        </a:buClr>
        <a:buFont typeface="Arial" panose="020B0604020202020204" pitchFamily="34" charset="0"/>
        <a:buNone/>
        <a:defRPr sz="24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reyesho@gvsu.edu" TargetMode="Externa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97C39-B479-D2E1-205F-E040FB4D9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7680A0-4C97-FFDB-921B-13E287388E9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1935163"/>
            <a:ext cx="10972800" cy="4286528"/>
          </a:xfrm>
        </p:spPr>
        <p:txBody>
          <a:bodyPr>
            <a:normAutofit lnSpcReduction="10000"/>
          </a:bodyPr>
          <a:lstStyle/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Please use this template with minimal changes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Remove the instructional information in every slide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Font for slide titles: Arial 60pt font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Font for slide body text: Calibri 24-28</a:t>
            </a:r>
          </a:p>
          <a:p>
            <a:pPr marL="685800" marR="0" lvl="1" indent="-228600" algn="just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If PowerPoint automatically updates this size to be smaller, you probably have too much text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Retain the template defaults for slides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Delete this slide before submission.</a:t>
            </a:r>
          </a:p>
          <a:p>
            <a:pPr marL="0" marR="0" lvl="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Aptos" panose="02110004020202020204"/>
                <a:ea typeface="Calibri" panose="020F0502020204030204" pitchFamily="34" charset="0"/>
                <a:cs typeface="Arial" panose="020B0604020202020204" pitchFamily="34" charset="0"/>
              </a:rPr>
              <a:t>Presentations should ~</a:t>
            </a:r>
            <a:r>
              <a:rPr kumimoji="0" lang="en-US" sz="1900" b="0" i="1" u="none" strike="noStrike" kern="120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Aptos" panose="02110004020202020204"/>
                <a:ea typeface="Calibri" panose="020F0502020204030204" pitchFamily="34" charset="0"/>
                <a:cs typeface="Arial" panose="020B0604020202020204" pitchFamily="34" charset="0"/>
              </a:rPr>
              <a:t>10 minutes </a:t>
            </a: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Aptos" panose="02110004020202020204"/>
                <a:ea typeface="Calibri" panose="020F0502020204030204" pitchFamily="34" charset="0"/>
                <a:cs typeface="Arial" panose="020B0604020202020204" pitchFamily="34" charset="0"/>
              </a:rPr>
              <a:t>and will be followed by questions from the audience</a:t>
            </a:r>
          </a:p>
          <a:p>
            <a:pPr marL="0" marR="0" lvl="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Aptos" panose="02110004020202020204"/>
                <a:ea typeface="Calibri" panose="020F0502020204030204" pitchFamily="34" charset="0"/>
                <a:cs typeface="Arial" panose="020B0604020202020204" pitchFamily="34" charset="0"/>
              </a:rPr>
              <a:t>Use best practices for slides to limit the number of revisions.</a:t>
            </a:r>
          </a:p>
          <a:p>
            <a:pPr marL="457200" marR="0" lvl="1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Aptos" panose="02110004020202020204"/>
                <a:ea typeface="Calibri" panose="020F0502020204030204" pitchFamily="34" charset="0"/>
                <a:cs typeface="Arial" panose="020B0604020202020204" pitchFamily="34" charset="0"/>
              </a:rPr>
              <a:t>Google this if you are unfamiliar</a:t>
            </a: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Aptos" panose="02110004020202020204"/>
                <a:ea typeface="Calibri" panose="020F0502020204030204" pitchFamily="34" charset="0"/>
                <a:cs typeface="Arial" panose="020B0604020202020204" pitchFamily="34" charset="0"/>
              </a:rPr>
              <a:t>Submit your slides to Blackboard if you are enrolled in PSM691 or to Holli Reyes (</a:t>
            </a: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Aptos" panose="02110004020202020204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reyesho@gvsu.edu</a:t>
            </a: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Aptos" panose="02110004020202020204"/>
                <a:ea typeface="Calibri" panose="020F0502020204030204" pitchFamily="34" charset="0"/>
                <a:cs typeface="Arial" panose="020B0604020202020204" pitchFamily="34" charset="0"/>
              </a:rPr>
              <a:t>) if you are not currently enrolled.</a:t>
            </a: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5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E6DC1-F777-3AC6-4478-A85BD08BD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Internship project/work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CADD13-55F2-4BE8-1AE4-0596F67BE9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An additional slide if needed</a:t>
            </a:r>
          </a:p>
        </p:txBody>
      </p:sp>
    </p:spTree>
    <p:extLst>
      <p:ext uri="{BB962C8B-B14F-4D97-AF65-F5344CB8AC3E}">
        <p14:creationId xmlns:p14="http://schemas.microsoft.com/office/powerpoint/2010/main" val="3065297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68BFA-569A-99CC-66AE-9A3CB0D7B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F29914-E43C-862B-0B9D-A3E51430AFF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Arial" panose="020B0604020202020204" pitchFamily="34" charset="0"/>
              </a:rPr>
              <a:t>What are the key take aways from your internship?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800" dirty="0">
                <a:solidFill>
                  <a:srgbClr val="0E101A"/>
                </a:solidFill>
                <a:latin typeface="Calibri" panose="020F0502020204030204"/>
                <a:ea typeface="Calibri" panose="020F0502020204030204" pitchFamily="34" charset="0"/>
              </a:rPr>
              <a:t>What are you doing next?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E101A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E101A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E101A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800" dirty="0">
              <a:solidFill>
                <a:srgbClr val="0E101A"/>
              </a:solidFill>
              <a:latin typeface="Calibri" panose="020F0502020204030204"/>
              <a:ea typeface="Calibri" panose="020F0502020204030204" pitchFamily="34" charset="0"/>
            </a:endParaRPr>
          </a:p>
          <a:p>
            <a:pPr lvl="0" algn="ctr" defTabSz="914400">
              <a:lnSpc>
                <a:spcPct val="90000"/>
              </a:lnSpc>
              <a:spcBef>
                <a:spcPts val="1000"/>
              </a:spcBef>
              <a:buClrTx/>
              <a:defRPr/>
            </a:pPr>
            <a:r>
              <a:rPr lang="en-US" sz="2000" dirty="0">
                <a:solidFill>
                  <a:srgbClr val="FF0000"/>
                </a:solidFill>
                <a:latin typeface="Calibri" panose="020F0502020204030204"/>
              </a:rPr>
              <a:t>(Answer the above questions. 4-5 bullet points only.)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0104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C1538-097B-CFC1-2244-84996478A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Acknowledgements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D769C9-BAA8-BCB8-6EC2-BD72060BDE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E101A"/>
              </a:solidFill>
              <a:latin typeface="Calibri" panose="020F0502020204030204"/>
              <a:ea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E101A"/>
              </a:solidFill>
              <a:latin typeface="Calibri" panose="020F0502020204030204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2482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AC8702-2F28-EA3F-8751-D3ED7A341D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BDD28BA-F942-5704-E9BC-62945C99D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en-US" sz="6000" b="1" dirty="0"/>
              <a:t>Questions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62681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CA876-5C56-14D0-EB2C-91C092FBE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Internship Project &amp; Site Name </a:t>
            </a:r>
            <a:br>
              <a:rPr lang="en-US" dirty="0"/>
            </a:br>
            <a:r>
              <a:rPr lang="en-US" sz="2700" dirty="0">
                <a:solidFill>
                  <a:srgbClr val="FF0000"/>
                </a:solidFill>
                <a:latin typeface="+mn-lt"/>
                <a:ea typeface="+mn-ea"/>
              </a:rPr>
              <a:t>(Retain all font sizes)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AEB47E-A995-5AE9-50E6-D6883F93F96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Internship start and stop dates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F08B5F94-4284-EEA4-95BB-15912D4077E4}"/>
              </a:ext>
            </a:extLst>
          </p:cNvPr>
          <p:cNvSpPr txBox="1">
            <a:spLocks/>
          </p:cNvSpPr>
          <p:nvPr/>
        </p:nvSpPr>
        <p:spPr>
          <a:xfrm>
            <a:off x="609600" y="4894410"/>
            <a:ext cx="10972800" cy="77311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457189" rtl="0" eaLnBrk="1" latinLnBrk="0" hangingPunct="1"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None/>
              <a:defRPr sz="2400" b="0" i="0" kern="1200"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457188" indent="0" algn="l" defTabSz="457189" rtl="0" eaLnBrk="1" latinLnBrk="0" hangingPunct="1"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None/>
              <a:defRPr sz="2400" kern="1200"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377" indent="0" algn="l" defTabSz="457189" rtl="0" eaLnBrk="1" latinLnBrk="0" hangingPunct="1"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None/>
              <a:defRPr sz="2400" kern="1200"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566" indent="0" algn="l" defTabSz="457189" rtl="0" eaLnBrk="1" latinLnBrk="0" hangingPunct="1"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None/>
              <a:defRPr sz="2400" kern="1200"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755" indent="0" algn="l" defTabSz="457189" rtl="0" eaLnBrk="1" latinLnBrk="0" hangingPunct="1"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None/>
              <a:defRPr sz="2400" kern="1200"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457189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457189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457189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457189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First name Last name</a:t>
            </a:r>
          </a:p>
          <a:p>
            <a:r>
              <a:rPr lang="en-US" dirty="0"/>
              <a:t>Program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362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48F3E-680E-CA1E-51D6-F4E9297E2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career goals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E36858-CB36-17C7-4EBB-2F9F4C37EB0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What were your career goals when you began </a:t>
            </a:r>
            <a:r>
              <a:rPr lang="en-US" sz="2800" dirty="0">
                <a:solidFill>
                  <a:prstClr val="black"/>
                </a:solidFill>
                <a:latin typeface="Calibri" panose="020F0502020204030204"/>
                <a:cs typeface="+mn-cs"/>
              </a:rPr>
              <a:t>your graduate school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journey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(e.g., job &amp; financial security, helping people, living in the US forever, solving problems, innovation &amp; creativity, technology, other)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How did you decide on your career path?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Has anything changed from when you started your program?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(Answer the above questions, 3-4 bullet points only.)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494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31825-DF15-E52A-908B-172360D88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5"/>
            <a:ext cx="115824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Job search/professional development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B005CF-5B08-6828-E648-27559A063D4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228600" lvl="0" indent="-228600" defTabSz="914400">
              <a:lnSpc>
                <a:spcPct val="9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How did you prepare for finding an internship?</a:t>
            </a:r>
          </a:p>
          <a:p>
            <a:pPr marL="228600" lvl="0" indent="-228600" defTabSz="914400">
              <a:lnSpc>
                <a:spcPct val="9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How did you prepare for doing meaningful work at an internship?</a:t>
            </a:r>
          </a:p>
          <a:p>
            <a:pPr marL="228600" lvl="0" indent="-228600" defTabSz="914400">
              <a:lnSpc>
                <a:spcPct val="9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What professional skills were most important and where did you learn them?</a:t>
            </a:r>
          </a:p>
          <a:p>
            <a:pPr marL="228600" lvl="0" indent="-228600" defTabSz="914400">
              <a:lnSpc>
                <a:spcPct val="9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Did you discover a change in career priorities/preferences as you went through your courses?</a:t>
            </a: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495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EEE94-64D0-E8ED-6207-386920958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Internship site overview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93E7AE-DB7A-2709-246E-8DF283CF3A8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Arial" panose="020B0604020202020204" pitchFamily="34" charset="0"/>
              </a:rPr>
              <a:t>An overview of the internship site, including its services, personnel, on-site supervisor, team, etc. 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E101A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E101A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E101A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(Answer the above questions. 4-5 bullet points only.)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545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3BE8C-3A03-2235-5C91-693F708D5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Roles and responsibilities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6364A2-A560-7648-A936-CB92E1C20D8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Arial" panose="020B0604020202020204" pitchFamily="34" charset="0"/>
              </a:rPr>
              <a:t>A brief description of your internship/project and what your key duties were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E101A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800" dirty="0">
              <a:solidFill>
                <a:srgbClr val="0E101A"/>
              </a:solidFill>
              <a:latin typeface="Calibri" panose="020F0502020204030204"/>
              <a:ea typeface="Calibri" panose="020F050202020403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800" dirty="0">
              <a:solidFill>
                <a:srgbClr val="0E101A"/>
              </a:solidFill>
              <a:latin typeface="Calibri" panose="020F0502020204030204"/>
              <a:ea typeface="Calibri" panose="020F050202020403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800" dirty="0">
              <a:solidFill>
                <a:srgbClr val="0E101A"/>
              </a:solidFill>
              <a:latin typeface="Calibri" panose="020F0502020204030204"/>
              <a:ea typeface="Calibri" panose="020F050202020403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800" dirty="0">
              <a:solidFill>
                <a:srgbClr val="0E101A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 defTabSz="914400">
              <a:lnSpc>
                <a:spcPct val="90000"/>
              </a:lnSpc>
              <a:spcBef>
                <a:spcPts val="1000"/>
              </a:spcBef>
              <a:buClrTx/>
              <a:defRPr/>
            </a:pPr>
            <a:r>
              <a:rPr lang="en-US" sz="1800" dirty="0">
                <a:solidFill>
                  <a:srgbClr val="FF0000"/>
                </a:solidFill>
                <a:latin typeface="Calibri" panose="020F0502020204030204"/>
              </a:rPr>
              <a:t>(Answer the above questions. 4-5 bullet points only.)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339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A04C0-25EC-9089-5450-EE348CD64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Classroom connections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51F1F0-2FA3-2C34-E2F1-684B6B587E6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Arial" panose="020B0604020202020204" pitchFamily="34" charset="0"/>
              </a:rPr>
              <a:t>A description of how your coursework prepared you for the work you did or where it fell short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E101A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800" dirty="0">
              <a:solidFill>
                <a:srgbClr val="0E101A"/>
              </a:solidFill>
              <a:latin typeface="Calibri" panose="020F0502020204030204"/>
              <a:ea typeface="Calibri" panose="020F0502020204030204" pitchFamily="34" charset="0"/>
            </a:endParaRPr>
          </a:p>
          <a:p>
            <a:pPr lvl="0" algn="ctr" defTabSz="914400">
              <a:lnSpc>
                <a:spcPct val="90000"/>
              </a:lnSpc>
              <a:spcBef>
                <a:spcPts val="1000"/>
              </a:spcBef>
              <a:buClrTx/>
              <a:defRPr/>
            </a:pPr>
            <a:r>
              <a:rPr lang="en-US" sz="2000" dirty="0">
                <a:solidFill>
                  <a:srgbClr val="FF0000"/>
                </a:solidFill>
                <a:latin typeface="Calibri" panose="020F0502020204030204"/>
              </a:rPr>
              <a:t>(Answer the above questions. 4-5 bullet points only.)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446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19BFE-7866-E410-295D-7BF599BD0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 and successes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0437D2-EB1A-A8B4-BC31-3BEE8175E45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A description of the challenges and successes experienced during the internship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E101A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E101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E101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lvl="0" algn="ctr" defTabSz="914400">
              <a:lnSpc>
                <a:spcPct val="90000"/>
              </a:lnSpc>
              <a:spcBef>
                <a:spcPts val="1000"/>
              </a:spcBef>
              <a:buClrTx/>
              <a:defRPr/>
            </a:pPr>
            <a:r>
              <a:rPr lang="en-US" sz="1800" dirty="0">
                <a:solidFill>
                  <a:srgbClr val="FF0000"/>
                </a:solidFill>
                <a:latin typeface="Calibri" panose="020F0502020204030204"/>
              </a:rPr>
              <a:t>(Answer the above questions. 4-5 bullet points only.)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091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86E60-2A8E-35C6-AFB8-D7859E517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Internship project/work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FDA44D-D40C-4E14-B541-C5684A7177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1935163"/>
            <a:ext cx="10972800" cy="4336328"/>
          </a:xfrm>
        </p:spPr>
        <p:txBody>
          <a:bodyPr>
            <a:normAutofit fontScale="92500" lnSpcReduction="10000"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Arial" panose="020B0604020202020204" pitchFamily="34" charset="0"/>
              </a:rPr>
              <a:t>An explanation of the project you worked upon </a:t>
            </a:r>
          </a:p>
          <a:p>
            <a:pPr marL="685788" lvl="1" indent="-228600" defTabSz="914400">
              <a:lnSpc>
                <a:spcPct val="9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Arial" panose="020B0604020202020204" pitchFamily="34" charset="0"/>
              </a:rPr>
              <a:t>Be sure to clearly state what you did/make/accomplished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800" dirty="0">
                <a:solidFill>
                  <a:srgbClr val="0E101A"/>
                </a:solidFill>
                <a:latin typeface="Calibri" panose="020F0502020204030204"/>
                <a:ea typeface="Calibri" panose="020F0502020204030204" pitchFamily="34" charset="0"/>
              </a:rPr>
              <a:t>Discuss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Arial" panose="020B0604020202020204" pitchFamily="34" charset="0"/>
              </a:rPr>
              <a:t> the presentation with your internship supervisor before you present</a:t>
            </a:r>
          </a:p>
          <a:p>
            <a:pPr marL="685788" lvl="1" indent="-228600" defTabSz="914400">
              <a:lnSpc>
                <a:spcPct val="9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rgbClr val="0E101A"/>
                </a:solidFill>
                <a:latin typeface="Calibri" panose="020F0502020204030204"/>
                <a:ea typeface="Calibri" panose="020F0502020204030204" pitchFamily="34" charset="0"/>
                <a:cs typeface="Arial" panose="020B0604020202020204" pitchFamily="34" charset="0"/>
              </a:rPr>
              <a:t>Be sure that you are not revealing private, protected, or proprietary information </a:t>
            </a:r>
          </a:p>
          <a:p>
            <a:pPr marL="228600" indent="-228600" defTabSz="914400">
              <a:lnSpc>
                <a:spcPct val="9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</a:rPr>
              <a:t>Add images from the project or images that </a:t>
            </a:r>
            <a:r>
              <a:rPr lang="en-US" sz="2800" dirty="0">
                <a:solidFill>
                  <a:srgbClr val="0E101A"/>
                </a:solidFill>
                <a:latin typeface="Calibri" panose="020F0502020204030204"/>
                <a:ea typeface="Calibri" panose="020F0502020204030204" pitchFamily="34" charset="0"/>
              </a:rPr>
              <a:t>enhances your content. </a:t>
            </a:r>
          </a:p>
          <a:p>
            <a:pPr marL="685788" lvl="1" indent="-228600" defTabSz="914400">
              <a:lnSpc>
                <a:spcPct val="9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rgbClr val="0E101A"/>
                </a:solidFill>
                <a:latin typeface="Calibri" panose="020F0502020204030204"/>
                <a:ea typeface="Calibri" panose="020F0502020204030204" pitchFamily="34" charset="0"/>
              </a:rPr>
              <a:t>It will be very, very rare to have 0 images</a:t>
            </a:r>
          </a:p>
          <a:p>
            <a:pPr marL="685788" lvl="1" indent="-228600" defTabSz="914400">
              <a:lnSpc>
                <a:spcPct val="9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rgbClr val="0E101A"/>
                </a:solidFill>
                <a:latin typeface="Calibri" panose="020F0502020204030204"/>
                <a:ea typeface="Calibri" panose="020F0502020204030204" pitchFamily="34" charset="0"/>
                <a:cs typeface="Arial" panose="020B0604020202020204" pitchFamily="34" charset="0"/>
              </a:rPr>
              <a:t>Be sure that you are not revealing private, protected, or proprietary information. </a:t>
            </a:r>
          </a:p>
          <a:p>
            <a:pPr lvl="0" algn="ctr" defTabSz="914400">
              <a:lnSpc>
                <a:spcPct val="90000"/>
              </a:lnSpc>
              <a:spcBef>
                <a:spcPts val="1000"/>
              </a:spcBef>
              <a:buClrTx/>
              <a:defRPr/>
            </a:pPr>
            <a:r>
              <a:rPr lang="en-US" sz="2000" dirty="0">
                <a:solidFill>
                  <a:srgbClr val="FF0000"/>
                </a:solidFill>
                <a:latin typeface="Calibri" panose="020F0502020204030204"/>
              </a:rPr>
              <a:t>(Answer the above questions. 4-5 bullet points only.)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340753"/>
      </p:ext>
    </p:extLst>
  </p:cSld>
  <p:clrMapOvr>
    <a:masterClrMapping/>
  </p:clrMapOvr>
</p:sld>
</file>

<file path=ppt/theme/theme1.xml><?xml version="1.0" encoding="utf-8"?>
<a:theme xmlns:a="http://schemas.openxmlformats.org/drawingml/2006/main" name="Light">
  <a:themeElements>
    <a:clrScheme name="GVSU">
      <a:dk1>
        <a:srgbClr val="0032A0"/>
      </a:dk1>
      <a:lt1>
        <a:srgbClr val="FFFFFF"/>
      </a:lt1>
      <a:dk2>
        <a:srgbClr val="1D1E54"/>
      </a:dk2>
      <a:lt2>
        <a:srgbClr val="E9ECEF"/>
      </a:lt2>
      <a:accent1>
        <a:srgbClr val="2CAAE2"/>
      </a:accent1>
      <a:accent2>
        <a:srgbClr val="34BCAB"/>
      </a:accent2>
      <a:accent3>
        <a:srgbClr val="9ABCAA"/>
      </a:accent3>
      <a:accent4>
        <a:srgbClr val="47266F"/>
      </a:accent4>
      <a:accent5>
        <a:srgbClr val="D2B995"/>
      </a:accent5>
      <a:accent6>
        <a:srgbClr val="73A7B3"/>
      </a:accent6>
      <a:hlink>
        <a:srgbClr val="0032A0"/>
      </a:hlink>
      <a:folHlink>
        <a:srgbClr val="0B247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ore" id="{3D2DFB0F-4779-7742-B1B3-9609602DF894}" vid="{D6114067-8D95-5B49-AE95-186A122F506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530</Words>
  <Application>Microsoft Office PowerPoint</Application>
  <PresentationFormat>Widescreen</PresentationFormat>
  <Paragraphs>71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Aptos</vt:lpstr>
      <vt:lpstr>Arial</vt:lpstr>
      <vt:lpstr>Calibri</vt:lpstr>
      <vt:lpstr>Times New Roman</vt:lpstr>
      <vt:lpstr>Light</vt:lpstr>
      <vt:lpstr>Instructions</vt:lpstr>
      <vt:lpstr>Internship Project &amp; Site Name  (Retain all font sizes)</vt:lpstr>
      <vt:lpstr>My career goals</vt:lpstr>
      <vt:lpstr>Job search/professional development</vt:lpstr>
      <vt:lpstr>Internship site overview</vt:lpstr>
      <vt:lpstr>Roles and responsibilities </vt:lpstr>
      <vt:lpstr>Classroom connections</vt:lpstr>
      <vt:lpstr>Challenges and successes</vt:lpstr>
      <vt:lpstr>Internship project/work</vt:lpstr>
      <vt:lpstr>Internship project/work</vt:lpstr>
      <vt:lpstr>Next steps</vt:lpstr>
      <vt:lpstr>Acknowledgements</vt:lpstr>
      <vt:lpstr>Questions</vt:lpstr>
    </vt:vector>
  </TitlesOfParts>
  <Company>Grand Valley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Holli Reyes</dc:creator>
  <cp:lastModifiedBy>Holli Reyes</cp:lastModifiedBy>
  <cp:revision>2</cp:revision>
  <dcterms:created xsi:type="dcterms:W3CDTF">2025-08-17T16:45:47Z</dcterms:created>
  <dcterms:modified xsi:type="dcterms:W3CDTF">2026-06-01T14:38:53Z</dcterms:modified>
</cp:coreProperties>
</file>