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75" r:id="rId3"/>
    <p:sldId id="274" r:id="rId4"/>
    <p:sldId id="276" r:id="rId5"/>
    <p:sldId id="277" r:id="rId6"/>
    <p:sldId id="278" r:id="rId7"/>
    <p:sldId id="279" r:id="rId8"/>
    <p:sldId id="280" r:id="rId9"/>
    <p:sldId id="281" r:id="rId10"/>
    <p:sldId id="284" r:id="rId11"/>
    <p:sldId id="283" r:id="rId12"/>
    <p:sldId id="287" r:id="rId13"/>
    <p:sldId id="28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a Swanson" userId="b70ace47-1159-4961-a029-61d79bd9f51c" providerId="ADAL" clId="{C95981CF-B7EE-40F0-B4C8-89950D3FBC32}"/>
    <pc:docChg chg="custSel delSld modSld modMainMaster">
      <pc:chgData name="Johanna Swanson" userId="b70ace47-1159-4961-a029-61d79bd9f51c" providerId="ADAL" clId="{C95981CF-B7EE-40F0-B4C8-89950D3FBC32}" dt="2025-10-22T19:52:10.402" v="9" actId="1076"/>
      <pc:docMkLst>
        <pc:docMk/>
      </pc:docMkLst>
      <pc:sldChg chg="del">
        <pc:chgData name="Johanna Swanson" userId="b70ace47-1159-4961-a029-61d79bd9f51c" providerId="ADAL" clId="{C95981CF-B7EE-40F0-B4C8-89950D3FBC32}" dt="2025-10-22T19:50:28.006" v="6" actId="47"/>
        <pc:sldMkLst>
          <pc:docMk/>
          <pc:sldMk cId="3189446744" sldId="282"/>
        </pc:sldMkLst>
      </pc:sldChg>
      <pc:sldChg chg="modSp mod">
        <pc:chgData name="Johanna Swanson" userId="b70ace47-1159-4961-a029-61d79bd9f51c" providerId="ADAL" clId="{C95981CF-B7EE-40F0-B4C8-89950D3FBC32}" dt="2025-10-22T19:52:10.402" v="9" actId="1076"/>
        <pc:sldMkLst>
          <pc:docMk/>
          <pc:sldMk cId="11955765" sldId="289"/>
        </pc:sldMkLst>
        <pc:spChg chg="mod">
          <ac:chgData name="Johanna Swanson" userId="b70ace47-1159-4961-a029-61d79bd9f51c" providerId="ADAL" clId="{C95981CF-B7EE-40F0-B4C8-89950D3FBC32}" dt="2025-10-22T19:52:10.402" v="9" actId="1076"/>
          <ac:spMkLst>
            <pc:docMk/>
            <pc:sldMk cId="11955765" sldId="289"/>
            <ac:spMk id="3" creationId="{797680A0-4C97-FFDB-921B-13E287388E94}"/>
          </ac:spMkLst>
        </pc:spChg>
      </pc:sldChg>
      <pc:sldMasterChg chg="modSldLayout">
        <pc:chgData name="Johanna Swanson" userId="b70ace47-1159-4961-a029-61d79bd9f51c" providerId="ADAL" clId="{C95981CF-B7EE-40F0-B4C8-89950D3FBC32}" dt="2025-10-22T19:51:45.705" v="8" actId="1076"/>
        <pc:sldMasterMkLst>
          <pc:docMk/>
          <pc:sldMasterMk cId="2564310149" sldId="2147483660"/>
        </pc:sldMasterMkLst>
        <pc:sldLayoutChg chg="delSp modSp mod">
          <pc:chgData name="Johanna Swanson" userId="b70ace47-1159-4961-a029-61d79bd9f51c" providerId="ADAL" clId="{C95981CF-B7EE-40F0-B4C8-89950D3FBC32}" dt="2025-10-22T19:49:34.983" v="1" actId="478"/>
          <pc:sldLayoutMkLst>
            <pc:docMk/>
            <pc:sldMasterMk cId="2564310149" sldId="2147483660"/>
            <pc:sldLayoutMk cId="3367083568" sldId="2147483661"/>
          </pc:sldLayoutMkLst>
          <pc:spChg chg="del">
            <ac:chgData name="Johanna Swanson" userId="b70ace47-1159-4961-a029-61d79bd9f51c" providerId="ADAL" clId="{C95981CF-B7EE-40F0-B4C8-89950D3FBC32}" dt="2025-10-22T19:49:34.983" v="1" actId="478"/>
            <ac:spMkLst>
              <pc:docMk/>
              <pc:sldMasterMk cId="2564310149" sldId="2147483660"/>
              <pc:sldLayoutMk cId="3367083568" sldId="2147483661"/>
              <ac:spMk id="16" creationId="{CEE0C4DB-BAB9-9215-26EA-9F65F81D0AD2}"/>
            </ac:spMkLst>
          </pc:spChg>
          <pc:picChg chg="mod">
            <ac:chgData name="Johanna Swanson" userId="b70ace47-1159-4961-a029-61d79bd9f51c" providerId="ADAL" clId="{C95981CF-B7EE-40F0-B4C8-89950D3FBC32}" dt="2025-10-22T19:49:28.377" v="0" actId="1076"/>
            <ac:picMkLst>
              <pc:docMk/>
              <pc:sldMasterMk cId="2564310149" sldId="2147483660"/>
              <pc:sldLayoutMk cId="3367083568" sldId="2147483661"/>
              <ac:picMk id="14" creationId="{3F15D28B-106E-F87D-8A99-B4F3BAD584C4}"/>
            </ac:picMkLst>
          </pc:picChg>
        </pc:sldLayoutChg>
        <pc:sldLayoutChg chg="delSp mod">
          <pc:chgData name="Johanna Swanson" userId="b70ace47-1159-4961-a029-61d79bd9f51c" providerId="ADAL" clId="{C95981CF-B7EE-40F0-B4C8-89950D3FBC32}" dt="2025-10-22T19:49:39.343" v="2" actId="478"/>
          <pc:sldLayoutMkLst>
            <pc:docMk/>
            <pc:sldMasterMk cId="2564310149" sldId="2147483660"/>
            <pc:sldLayoutMk cId="367394169" sldId="2147483662"/>
          </pc:sldLayoutMkLst>
          <pc:spChg chg="del">
            <ac:chgData name="Johanna Swanson" userId="b70ace47-1159-4961-a029-61d79bd9f51c" providerId="ADAL" clId="{C95981CF-B7EE-40F0-B4C8-89950D3FBC32}" dt="2025-10-22T19:49:39.343" v="2" actId="478"/>
            <ac:spMkLst>
              <pc:docMk/>
              <pc:sldMasterMk cId="2564310149" sldId="2147483660"/>
              <pc:sldLayoutMk cId="367394169" sldId="2147483662"/>
              <ac:spMk id="5" creationId="{A03C2498-37C5-E408-F310-5C578CC3BC75}"/>
            </ac:spMkLst>
          </pc:spChg>
        </pc:sldLayoutChg>
        <pc:sldLayoutChg chg="delSp modSp mod">
          <pc:chgData name="Johanna Swanson" userId="b70ace47-1159-4961-a029-61d79bd9f51c" providerId="ADAL" clId="{C95981CF-B7EE-40F0-B4C8-89950D3FBC32}" dt="2025-10-22T19:51:45.705" v="8" actId="1076"/>
          <pc:sldLayoutMkLst>
            <pc:docMk/>
            <pc:sldMasterMk cId="2564310149" sldId="2147483660"/>
            <pc:sldLayoutMk cId="3047077873" sldId="2147483663"/>
          </pc:sldLayoutMkLst>
          <pc:spChg chg="del">
            <ac:chgData name="Johanna Swanson" userId="b70ace47-1159-4961-a029-61d79bd9f51c" providerId="ADAL" clId="{C95981CF-B7EE-40F0-B4C8-89950D3FBC32}" dt="2025-10-22T19:49:47.215" v="3" actId="478"/>
            <ac:spMkLst>
              <pc:docMk/>
              <pc:sldMasterMk cId="2564310149" sldId="2147483660"/>
              <pc:sldLayoutMk cId="3047077873" sldId="2147483663"/>
              <ac:spMk id="10" creationId="{66D49016-024B-B0DF-41D0-657636ACCA70}"/>
            </ac:spMkLst>
          </pc:spChg>
          <pc:picChg chg="mod">
            <ac:chgData name="Johanna Swanson" userId="b70ace47-1159-4961-a029-61d79bd9f51c" providerId="ADAL" clId="{C95981CF-B7EE-40F0-B4C8-89950D3FBC32}" dt="2025-10-22T19:51:45.705" v="8" actId="1076"/>
            <ac:picMkLst>
              <pc:docMk/>
              <pc:sldMasterMk cId="2564310149" sldId="2147483660"/>
              <pc:sldLayoutMk cId="3047077873" sldId="2147483663"/>
              <ac:picMk id="5" creationId="{B07CBBB4-EFB9-4C5D-4C3B-288EBCA42DB5}"/>
            </ac:picMkLst>
          </pc:picChg>
        </pc:sldLayoutChg>
        <pc:sldLayoutChg chg="delSp mod">
          <pc:chgData name="Johanna Swanson" userId="b70ace47-1159-4961-a029-61d79bd9f51c" providerId="ADAL" clId="{C95981CF-B7EE-40F0-B4C8-89950D3FBC32}" dt="2025-10-22T19:49:50.931" v="4" actId="478"/>
          <pc:sldLayoutMkLst>
            <pc:docMk/>
            <pc:sldMasterMk cId="2564310149" sldId="2147483660"/>
            <pc:sldLayoutMk cId="1941165570" sldId="2147483664"/>
          </pc:sldLayoutMkLst>
          <pc:spChg chg="del">
            <ac:chgData name="Johanna Swanson" userId="b70ace47-1159-4961-a029-61d79bd9f51c" providerId="ADAL" clId="{C95981CF-B7EE-40F0-B4C8-89950D3FBC32}" dt="2025-10-22T19:49:50.931" v="4" actId="478"/>
            <ac:spMkLst>
              <pc:docMk/>
              <pc:sldMasterMk cId="2564310149" sldId="2147483660"/>
              <pc:sldLayoutMk cId="1941165570" sldId="2147483664"/>
              <ac:spMk id="10" creationId="{AC139EFC-E9F7-B05D-6F8C-1A045D8A0B15}"/>
            </ac:spMkLst>
          </pc:spChg>
        </pc:sldLayoutChg>
        <pc:sldLayoutChg chg="delSp mod">
          <pc:chgData name="Johanna Swanson" userId="b70ace47-1159-4961-a029-61d79bd9f51c" providerId="ADAL" clId="{C95981CF-B7EE-40F0-B4C8-89950D3FBC32}" dt="2025-10-22T19:49:53.652" v="5" actId="478"/>
          <pc:sldLayoutMkLst>
            <pc:docMk/>
            <pc:sldMasterMk cId="2564310149" sldId="2147483660"/>
            <pc:sldLayoutMk cId="3555310169" sldId="2147483665"/>
          </pc:sldLayoutMkLst>
          <pc:spChg chg="del">
            <ac:chgData name="Johanna Swanson" userId="b70ace47-1159-4961-a029-61d79bd9f51c" providerId="ADAL" clId="{C95981CF-B7EE-40F0-B4C8-89950D3FBC32}" dt="2025-10-22T19:49:53.652" v="5" actId="478"/>
            <ac:spMkLst>
              <pc:docMk/>
              <pc:sldMasterMk cId="2564310149" sldId="2147483660"/>
              <pc:sldLayoutMk cId="3555310169" sldId="2147483665"/>
              <ac:spMk id="6" creationId="{B9D2557B-DB70-6C7A-2C8F-2348C873CCFC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D45853F-7B51-73A3-8BDA-792E7C3BA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766218"/>
            <a:ext cx="109728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5BF9A0C-5F07-89C2-D806-7D925400ED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4338416"/>
            <a:ext cx="10972800" cy="522999"/>
          </a:xfrm>
        </p:spPr>
        <p:txBody>
          <a:bodyPr/>
          <a:lstStyle>
            <a:lvl1pPr algn="ctr"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F15D28B-106E-F87D-8A99-B4F3BAD584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09707" y="663979"/>
            <a:ext cx="2972586" cy="1408650"/>
          </a:xfrm>
          <a:prstGeom prst="rect">
            <a:avLst/>
          </a:prstGeom>
        </p:spPr>
      </p:pic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61DABCE5-35C6-953F-C491-6C4BFBB1BD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839200" y="6356350"/>
            <a:ext cx="2743200" cy="365125"/>
          </a:xfrm>
        </p:spPr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08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D45853F-7B51-73A3-8BDA-792E7C3BA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302465"/>
            <a:ext cx="10972800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5BF9A0C-5F07-89C2-D806-7D925400ED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3874663"/>
            <a:ext cx="10972800" cy="773112"/>
          </a:xfrm>
        </p:spPr>
        <p:txBody>
          <a:bodyPr/>
          <a:lstStyle>
            <a:lvl1pPr algn="l"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D293C7-2586-3AD4-6C12-97AF02CE08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593890"/>
            <a:ext cx="3969410" cy="77311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3C310-1BE5-9912-1718-68573ADF24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9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7CBBB4-EFB9-4C5D-4C3B-288EBCA42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6209846"/>
            <a:ext cx="2242608" cy="43678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EBEB5FC-EFA5-59BA-B84C-56FE2AB55D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393EF38-7F61-0D05-B769-C5C05A70E1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839200" y="6431189"/>
            <a:ext cx="2743200" cy="215444"/>
          </a:xfrm>
        </p:spPr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754E0CF-2514-ED47-909A-8C7F64D649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1935163"/>
            <a:ext cx="10972800" cy="3827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7077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ide by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099109-49E3-12A2-5331-292A7AB9E0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CF13AB-981A-FA65-9AA7-80769BB8E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3908"/>
            <a:ext cx="5015531" cy="3104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C7B55DA-478D-B4F7-CB87-C07689DECD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21303" y="1523576"/>
            <a:ext cx="5061097" cy="3105150"/>
          </a:xfrm>
        </p:spPr>
        <p:txBody>
          <a:bodyPr anchor="ctr"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E0D6593-0B4F-F109-A5F0-CF85335598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6230964"/>
            <a:ext cx="2242608" cy="436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16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5E78023-3D57-D27E-7B98-3A0B0389F9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6230964"/>
            <a:ext cx="2242608" cy="436787"/>
          </a:xfrm>
          <a:prstGeom prst="rect">
            <a:avLst/>
          </a:prstGeom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id="{F39B8267-770C-5923-36F1-04AFCAC467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5125"/>
            <a:ext cx="10972800" cy="1325563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B6CF6E4-3E01-5FD3-9C00-609F1B8D1A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839200" y="6431189"/>
            <a:ext cx="2743200" cy="215444"/>
          </a:xfrm>
        </p:spPr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4A0F6F3-782E-3B92-8F31-5D7085A07B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946276"/>
            <a:ext cx="5486400" cy="38909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1B38595-9ABC-1C0B-717B-E8F8DAB818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946274"/>
            <a:ext cx="5003800" cy="389099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531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45758"/>
            <a:ext cx="10972800" cy="37489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4701335B-ECB8-DC35-E930-D292EEC02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76E7300-BA4A-C74B-45BD-8A31278730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9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31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457189" rtl="0" eaLnBrk="1" latinLnBrk="0" hangingPunct="1">
        <a:spcBef>
          <a:spcPct val="0"/>
        </a:spcBef>
        <a:buNone/>
        <a:defRPr sz="60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b="0" i="0" kern="1200">
          <a:solidFill>
            <a:schemeClr val="bg2">
              <a:lumMod val="10000"/>
            </a:schemeClr>
          </a:solidFill>
          <a:latin typeface="+mn-lt"/>
          <a:ea typeface="+mn-ea"/>
          <a:cs typeface="Arial" panose="020B0604020202020204" pitchFamily="34" charset="0"/>
        </a:defRPr>
      </a:lvl1pPr>
      <a:lvl2pPr marL="457188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914377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371566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1828755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eyesho@gvsu.edu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97C39-B479-D2E1-205F-E040FB4D9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7680A0-4C97-FFDB-921B-13E287388E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1690688"/>
            <a:ext cx="10972800" cy="4286528"/>
          </a:xfrm>
        </p:spPr>
        <p:txBody>
          <a:bodyPr>
            <a:norm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This template is a guide and can be modified as needed.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Remove the instructional information in every slide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Font for slide titles: Arial 60pt font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Font for slide body text: Calibri 24-28</a:t>
            </a:r>
          </a:p>
          <a:p>
            <a:pPr marL="685800" marR="0" lvl="1" indent="-2286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 PowerPoint automatically updates this size to be smaller, you probably have too much text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Retain the template defaults for slides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Delete this slide before submission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</a:p>
          <a:p>
            <a:pPr marL="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Presentations should </a:t>
            </a:r>
            <a:r>
              <a:rPr kumimoji="0" lang="en-US" sz="1900" b="0" i="1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be 5 to 10 minutes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and will be followed by questions from the audience</a:t>
            </a:r>
          </a:p>
          <a:p>
            <a:pPr marL="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Use best practices for slides to limit the number of revisions.</a:t>
            </a:r>
          </a:p>
          <a:p>
            <a:pPr marL="4572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Google this if you are unfamiliar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Submit your slides to Blackboard if you are enrolled in PSM691 or to Holli Reyes (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reyesho@gvsu.edu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5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881C8-C378-1516-65B9-D0DC5039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Experiential learning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7BDF6A-FBA9-4A85-C177-5D30DEEB6B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A description of what was learned from the experience and how it can be applied in the future.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(Answer the above in a single line, 3-4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493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68BFA-569A-99CC-66AE-9A3CB0D7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29914-E43C-862B-0B9D-A3E51430AF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A description of what was learned from the experience and how it can be applied in the future.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(Answer the above in a single line, 3-4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010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C1538-097B-CFC1-2244-84996478A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769C9-BAA8-BCB8-6EC2-BD72060BDE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48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C8702-2F28-EA3F-8751-D3ED7A341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BDD28BA-F942-5704-E9BC-62945C99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sz="6000" b="1" dirty="0"/>
              <a:t>Questions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6268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CA876-5C56-14D0-EB2C-91C092F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Internship Site Name </a:t>
            </a:r>
            <a:r>
              <a:rPr lang="en-US" sz="2700" dirty="0">
                <a:solidFill>
                  <a:srgbClr val="FF0000"/>
                </a:solidFill>
                <a:latin typeface="+mn-lt"/>
                <a:ea typeface="+mn-ea"/>
              </a:rPr>
              <a:t>(Retain all font sizes)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EB47E-A995-5AE9-50E6-D6883F93F9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Internship start and stop dates (or Current if ongoing)</a:t>
            </a:r>
          </a:p>
          <a:p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08B5F94-4284-EEA4-95BB-15912D4077E4}"/>
              </a:ext>
            </a:extLst>
          </p:cNvPr>
          <p:cNvSpPr txBox="1">
            <a:spLocks/>
          </p:cNvSpPr>
          <p:nvPr/>
        </p:nvSpPr>
        <p:spPr>
          <a:xfrm>
            <a:off x="609600" y="4894410"/>
            <a:ext cx="10972800" cy="7731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b="0" i="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188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77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566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755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First name Last name</a:t>
            </a:r>
          </a:p>
          <a:p>
            <a:r>
              <a:rPr lang="en-US" dirty="0"/>
              <a:t>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36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48F3E-680E-CA1E-51D6-F4E9297E2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goals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36858-CB36-17C7-4EBB-2F9F4C37EB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were your career goals when you began this PSM journey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(e.g., job &amp; financial security, helping people, solving problems, innovation &amp; creativity, technology, other)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did you decide on your career path?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did you gather information on the career path you chose?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(Answer the above questions, 3-4 bullet points only.)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9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699B3-8086-61CF-94C7-77889688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Mentoring and networking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75F1B-D6E9-4BBA-FCAF-E8057D59F6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Who were the professionals in your career that helped you understand the industry?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(Name them and explain how)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  <a:cs typeface="+mn-cs"/>
              </a:rPr>
              <a:t>Where did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you meet them?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(Before grad school? GVSU/PSM events? </a:t>
            </a:r>
            <a:r>
              <a:rPr lang="en-US" sz="2000" dirty="0">
                <a:solidFill>
                  <a:srgbClr val="FF0000"/>
                </a:solidFill>
                <a:latin typeface="Calibri" panose="020F0502020204030204"/>
                <a:cs typeface="+mn-cs"/>
              </a:rPr>
              <a:t>Non-GVSU events?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Which events?)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did you make yourself marketable to a position that you applied?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(Mention 3 skills that make you stand out)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73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81887-9D66-878C-EB76-438778A92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search planning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3E0386-FC72-51FB-763F-06CD871D3C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did you prepare for finding an internship?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did you prepare for doing meaningful work at an internship?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skills were most important?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did you prepare for expanding your network, resume writing, and searching for internships and jobs?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Did you discover a change in career priorities/preferences as you went through your courses?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037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EEE94-64D0-E8ED-6207-38692095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Internship site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3E7AE-DB7A-2709-246E-8DF283CF3A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An overview of the internship site, including its services, personnel, on-site supervisor, team, etc. 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(Answer the above questions in a single line, 4-5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545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BE8C-3A03-2235-5C91-693F708D5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and responsibilities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364A2-A560-7648-A936-CB92E1C20D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A brief description of the internship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(Answer the above questions, 3-4 bullet points only.)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339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86E60-2A8E-35C6-AFB8-D7859E517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Internship project/work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DA44D-D40C-4E14-B541-C5684A7177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An explanation of the project you worked upon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srgbClr val="0E101A"/>
                </a:solidFill>
                <a:latin typeface="Calibri" panose="020F0502020204030204"/>
                <a:ea typeface="Calibri" panose="020F0502020204030204" pitchFamily="34" charset="0"/>
              </a:rPr>
              <a:t>Discuss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 the presentation with your internship supervisor before you present</a:t>
            </a:r>
          </a:p>
          <a:p>
            <a:pPr marL="685788" lvl="1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E101A"/>
                </a:solidFill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Be sure that you are not revealing private, protected, or proprietary information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(Answer with 3-4 bullet points)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4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19BFE-7866-E410-295D-7BF599BD0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and successes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437D2-EB1A-A8B4-BC31-3BEE8175E4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A description of the challenges and successes experienced during the internship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(Answer the above questions, 3-4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091975"/>
      </p:ext>
    </p:extLst>
  </p:cSld>
  <p:clrMapOvr>
    <a:masterClrMapping/>
  </p:clrMapOvr>
</p:sld>
</file>

<file path=ppt/theme/theme1.xml><?xml version="1.0" encoding="utf-8"?>
<a:theme xmlns:a="http://schemas.openxmlformats.org/drawingml/2006/main" name="Light">
  <a:themeElements>
    <a:clrScheme name="GVSU">
      <a:dk1>
        <a:srgbClr val="0032A0"/>
      </a:dk1>
      <a:lt1>
        <a:srgbClr val="FFFFFF"/>
      </a:lt1>
      <a:dk2>
        <a:srgbClr val="1D1E54"/>
      </a:dk2>
      <a:lt2>
        <a:srgbClr val="E9ECEF"/>
      </a:lt2>
      <a:accent1>
        <a:srgbClr val="2CAAE2"/>
      </a:accent1>
      <a:accent2>
        <a:srgbClr val="34BCAB"/>
      </a:accent2>
      <a:accent3>
        <a:srgbClr val="9ABCAA"/>
      </a:accent3>
      <a:accent4>
        <a:srgbClr val="47266F"/>
      </a:accent4>
      <a:accent5>
        <a:srgbClr val="D2B995"/>
      </a:accent5>
      <a:accent6>
        <a:srgbClr val="73A7B3"/>
      </a:accent6>
      <a:hlink>
        <a:srgbClr val="0032A0"/>
      </a:hlink>
      <a:folHlink>
        <a:srgbClr val="0B24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ore" id="{3D2DFB0F-4779-7742-B1B3-9609602DF894}" vid="{D6114067-8D95-5B49-AE95-186A122F50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553</Words>
  <Application>Microsoft Office PowerPoint</Application>
  <PresentationFormat>Widescreen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Times New Roman</vt:lpstr>
      <vt:lpstr>Light</vt:lpstr>
      <vt:lpstr>Instructions</vt:lpstr>
      <vt:lpstr>Internship Site Name (Retain all font sizes)</vt:lpstr>
      <vt:lpstr>Career goals</vt:lpstr>
      <vt:lpstr>Mentoring and networking</vt:lpstr>
      <vt:lpstr>Job search planning</vt:lpstr>
      <vt:lpstr>Internship site overview</vt:lpstr>
      <vt:lpstr>Roles and responsibilities </vt:lpstr>
      <vt:lpstr>Internship project/work</vt:lpstr>
      <vt:lpstr>Challenges and successes</vt:lpstr>
      <vt:lpstr>Experiential learning </vt:lpstr>
      <vt:lpstr>Next steps</vt:lpstr>
      <vt:lpstr>Acknowledgements</vt:lpstr>
      <vt:lpstr>Questions</vt:lpstr>
    </vt:vector>
  </TitlesOfParts>
  <Company>Grand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Holli Reyes</dc:creator>
  <cp:lastModifiedBy>Johanna Swanson</cp:lastModifiedBy>
  <cp:revision>2</cp:revision>
  <dcterms:created xsi:type="dcterms:W3CDTF">2025-08-17T16:45:47Z</dcterms:created>
  <dcterms:modified xsi:type="dcterms:W3CDTF">2025-10-22T19:52:21Z</dcterms:modified>
</cp:coreProperties>
</file>