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5a056719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5a056719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5a056719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5a056719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5a056719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c5a056719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5a0567197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c5a056719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2mTcR0kNC4A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gif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6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85800" y="127438"/>
            <a:ext cx="44103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Lightboard Template</a:t>
            </a:r>
            <a:endParaRPr sz="50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85800" y="1833850"/>
            <a:ext cx="34236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 guide to making a strong slide deck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 your Bridge recording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13" title="Screenshot 2026-03-12 at 10.29.29 AM.png"/>
          <p:cNvPicPr preferRelativeResize="0"/>
          <p:nvPr/>
        </p:nvPicPr>
        <p:blipFill rotWithShape="1">
          <a:blip r:embed="rId3">
            <a:alphaModFix/>
          </a:blip>
          <a:srcRect b="6516" l="15707" r="1839" t="0"/>
          <a:stretch/>
        </p:blipFill>
        <p:spPr>
          <a:xfrm>
            <a:off x="685800" y="2692850"/>
            <a:ext cx="3610450" cy="2214776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6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892788" y="83850"/>
            <a:ext cx="41343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Keep text, images, and media content on one side of the screen</a:t>
            </a:r>
            <a:endParaRPr sz="28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975750" y="1547850"/>
            <a:ext cx="43086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allows enough room on the left for you to stand while recording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32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445825" y="280700"/>
            <a:ext cx="4210500" cy="4469100"/>
          </a:xfrm>
          <a:prstGeom prst="rect">
            <a:avLst/>
          </a:prstGeom>
          <a:noFill/>
          <a:ln cap="flat" cmpd="sng" w="38100">
            <a:solidFill>
              <a:srgbClr val="5B0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91238" y="2363068"/>
            <a:ext cx="3519671" cy="304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5B0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[ WHERE YOU STAND ]</a:t>
            </a:r>
          </a:p>
        </p:txBody>
      </p:sp>
      <p:grpSp>
        <p:nvGrpSpPr>
          <p:cNvPr id="65" name="Google Shape;65;p14"/>
          <p:cNvGrpSpPr/>
          <p:nvPr/>
        </p:nvGrpSpPr>
        <p:grpSpPr>
          <a:xfrm rot="672788">
            <a:off x="6069646" y="2621919"/>
            <a:ext cx="1964533" cy="1884208"/>
            <a:chOff x="4348125" y="2445400"/>
            <a:chExt cx="682425" cy="654500"/>
          </a:xfrm>
        </p:grpSpPr>
        <p:sp>
          <p:nvSpPr>
            <p:cNvPr id="66" name="Google Shape;66;p14"/>
            <p:cNvSpPr/>
            <p:nvPr/>
          </p:nvSpPr>
          <p:spPr>
            <a:xfrm>
              <a:off x="4348125" y="2445400"/>
              <a:ext cx="682425" cy="654500"/>
            </a:xfrm>
            <a:custGeom>
              <a:rect b="b" l="l" r="r" t="t"/>
              <a:pathLst>
                <a:path extrusionOk="0" h="26180" w="27297">
                  <a:moveTo>
                    <a:pt x="13287" y="1"/>
                  </a:moveTo>
                  <a:cubicBezTo>
                    <a:pt x="13240" y="1"/>
                    <a:pt x="13194" y="1"/>
                    <a:pt x="13149" y="2"/>
                  </a:cubicBezTo>
                  <a:cubicBezTo>
                    <a:pt x="13005" y="4"/>
                    <a:pt x="12857" y="11"/>
                    <a:pt x="12709" y="22"/>
                  </a:cubicBezTo>
                  <a:cubicBezTo>
                    <a:pt x="12435" y="43"/>
                    <a:pt x="12142" y="91"/>
                    <a:pt x="11838" y="165"/>
                  </a:cubicBezTo>
                  <a:cubicBezTo>
                    <a:pt x="11150" y="333"/>
                    <a:pt x="10512" y="637"/>
                    <a:pt x="9986" y="1049"/>
                  </a:cubicBezTo>
                  <a:cubicBezTo>
                    <a:pt x="8916" y="1378"/>
                    <a:pt x="7890" y="1850"/>
                    <a:pt x="6934" y="2456"/>
                  </a:cubicBezTo>
                  <a:cubicBezTo>
                    <a:pt x="5930" y="3090"/>
                    <a:pt x="5021" y="3861"/>
                    <a:pt x="4235" y="4743"/>
                  </a:cubicBezTo>
                  <a:cubicBezTo>
                    <a:pt x="4016" y="4987"/>
                    <a:pt x="3800" y="5250"/>
                    <a:pt x="3592" y="5524"/>
                  </a:cubicBezTo>
                  <a:cubicBezTo>
                    <a:pt x="3386" y="5793"/>
                    <a:pt x="3187" y="6080"/>
                    <a:pt x="2995" y="6380"/>
                  </a:cubicBezTo>
                  <a:lnTo>
                    <a:pt x="1313" y="6380"/>
                  </a:lnTo>
                  <a:cubicBezTo>
                    <a:pt x="578" y="6380"/>
                    <a:pt x="1" y="7073"/>
                    <a:pt x="1" y="7958"/>
                  </a:cubicBezTo>
                  <a:lnTo>
                    <a:pt x="1" y="11742"/>
                  </a:lnTo>
                  <a:cubicBezTo>
                    <a:pt x="1" y="12498"/>
                    <a:pt x="421" y="13114"/>
                    <a:pt x="1002" y="13277"/>
                  </a:cubicBezTo>
                  <a:cubicBezTo>
                    <a:pt x="1003" y="13574"/>
                    <a:pt x="1015" y="13872"/>
                    <a:pt x="1036" y="14165"/>
                  </a:cubicBezTo>
                  <a:cubicBezTo>
                    <a:pt x="1064" y="14541"/>
                    <a:pt x="1104" y="14886"/>
                    <a:pt x="1158" y="15211"/>
                  </a:cubicBezTo>
                  <a:cubicBezTo>
                    <a:pt x="839" y="15396"/>
                    <a:pt x="818" y="15735"/>
                    <a:pt x="818" y="15822"/>
                  </a:cubicBezTo>
                  <a:cubicBezTo>
                    <a:pt x="818" y="15868"/>
                    <a:pt x="822" y="15915"/>
                    <a:pt x="832" y="15961"/>
                  </a:cubicBezTo>
                  <a:lnTo>
                    <a:pt x="2285" y="23397"/>
                  </a:lnTo>
                  <a:cubicBezTo>
                    <a:pt x="2289" y="23461"/>
                    <a:pt x="2294" y="23523"/>
                    <a:pt x="2298" y="23584"/>
                  </a:cubicBezTo>
                  <a:cubicBezTo>
                    <a:pt x="2303" y="23651"/>
                    <a:pt x="2310" y="23718"/>
                    <a:pt x="2316" y="23785"/>
                  </a:cubicBezTo>
                  <a:cubicBezTo>
                    <a:pt x="2345" y="24095"/>
                    <a:pt x="2382" y="24379"/>
                    <a:pt x="2408" y="24567"/>
                  </a:cubicBezTo>
                  <a:cubicBezTo>
                    <a:pt x="2409" y="24576"/>
                    <a:pt x="2410" y="24584"/>
                    <a:pt x="2411" y="24592"/>
                  </a:cubicBezTo>
                  <a:cubicBezTo>
                    <a:pt x="2443" y="24811"/>
                    <a:pt x="2466" y="24953"/>
                    <a:pt x="2466" y="24953"/>
                  </a:cubicBezTo>
                  <a:cubicBezTo>
                    <a:pt x="2478" y="25030"/>
                    <a:pt x="2502" y="25104"/>
                    <a:pt x="2538" y="25173"/>
                  </a:cubicBezTo>
                  <a:cubicBezTo>
                    <a:pt x="2568" y="25230"/>
                    <a:pt x="2601" y="25283"/>
                    <a:pt x="2636" y="25331"/>
                  </a:cubicBezTo>
                  <a:cubicBezTo>
                    <a:pt x="3007" y="25852"/>
                    <a:pt x="3713" y="26115"/>
                    <a:pt x="4738" y="26115"/>
                  </a:cubicBezTo>
                  <a:cubicBezTo>
                    <a:pt x="5012" y="26115"/>
                    <a:pt x="6374" y="26089"/>
                    <a:pt x="6828" y="25601"/>
                  </a:cubicBezTo>
                  <a:cubicBezTo>
                    <a:pt x="7317" y="25603"/>
                    <a:pt x="7837" y="25604"/>
                    <a:pt x="8374" y="25605"/>
                  </a:cubicBezTo>
                  <a:lnTo>
                    <a:pt x="10778" y="25609"/>
                  </a:lnTo>
                  <a:cubicBezTo>
                    <a:pt x="11134" y="25693"/>
                    <a:pt x="11503" y="25764"/>
                    <a:pt x="11880" y="25819"/>
                  </a:cubicBezTo>
                  <a:cubicBezTo>
                    <a:pt x="12061" y="25845"/>
                    <a:pt x="12228" y="25866"/>
                    <a:pt x="12389" y="25883"/>
                  </a:cubicBezTo>
                  <a:cubicBezTo>
                    <a:pt x="12716" y="25918"/>
                    <a:pt x="13051" y="25940"/>
                    <a:pt x="13387" y="25948"/>
                  </a:cubicBezTo>
                  <a:lnTo>
                    <a:pt x="13464" y="25950"/>
                  </a:lnTo>
                  <a:cubicBezTo>
                    <a:pt x="13554" y="25953"/>
                    <a:pt x="13644" y="25955"/>
                    <a:pt x="13735" y="25955"/>
                  </a:cubicBezTo>
                  <a:cubicBezTo>
                    <a:pt x="14088" y="25955"/>
                    <a:pt x="14442" y="25939"/>
                    <a:pt x="14788" y="25909"/>
                  </a:cubicBezTo>
                  <a:cubicBezTo>
                    <a:pt x="14866" y="25904"/>
                    <a:pt x="14944" y="25896"/>
                    <a:pt x="15021" y="25888"/>
                  </a:cubicBezTo>
                  <a:cubicBezTo>
                    <a:pt x="15588" y="25831"/>
                    <a:pt x="16151" y="25737"/>
                    <a:pt x="16697" y="25607"/>
                  </a:cubicBezTo>
                  <a:cubicBezTo>
                    <a:pt x="16963" y="25605"/>
                    <a:pt x="17177" y="25603"/>
                    <a:pt x="17328" y="25601"/>
                  </a:cubicBezTo>
                  <a:cubicBezTo>
                    <a:pt x="17611" y="25597"/>
                    <a:pt x="17793" y="25594"/>
                    <a:pt x="17962" y="25486"/>
                  </a:cubicBezTo>
                  <a:lnTo>
                    <a:pt x="19251" y="24824"/>
                  </a:lnTo>
                  <a:cubicBezTo>
                    <a:pt x="20085" y="25692"/>
                    <a:pt x="21153" y="26179"/>
                    <a:pt x="22256" y="26179"/>
                  </a:cubicBezTo>
                  <a:cubicBezTo>
                    <a:pt x="22332" y="26179"/>
                    <a:pt x="22409" y="26177"/>
                    <a:pt x="22496" y="26171"/>
                  </a:cubicBezTo>
                  <a:cubicBezTo>
                    <a:pt x="22580" y="26177"/>
                    <a:pt x="22655" y="26179"/>
                    <a:pt x="22727" y="26179"/>
                  </a:cubicBezTo>
                  <a:cubicBezTo>
                    <a:pt x="25193" y="26179"/>
                    <a:pt x="27198" y="23590"/>
                    <a:pt x="27198" y="20406"/>
                  </a:cubicBezTo>
                  <a:cubicBezTo>
                    <a:pt x="27198" y="20268"/>
                    <a:pt x="27193" y="20128"/>
                    <a:pt x="27185" y="19985"/>
                  </a:cubicBezTo>
                  <a:cubicBezTo>
                    <a:pt x="27292" y="19781"/>
                    <a:pt x="27297" y="19535"/>
                    <a:pt x="27191" y="19324"/>
                  </a:cubicBezTo>
                  <a:cubicBezTo>
                    <a:pt x="27165" y="19273"/>
                    <a:pt x="27133" y="19225"/>
                    <a:pt x="27098" y="19182"/>
                  </a:cubicBezTo>
                  <a:cubicBezTo>
                    <a:pt x="26932" y="18189"/>
                    <a:pt x="26563" y="17264"/>
                    <a:pt x="26036" y="16513"/>
                  </a:cubicBezTo>
                  <a:cubicBezTo>
                    <a:pt x="26320" y="15444"/>
                    <a:pt x="26465" y="14337"/>
                    <a:pt x="26465" y="13222"/>
                  </a:cubicBezTo>
                  <a:cubicBezTo>
                    <a:pt x="26465" y="13035"/>
                    <a:pt x="26461" y="12842"/>
                    <a:pt x="26452" y="12646"/>
                  </a:cubicBezTo>
                  <a:cubicBezTo>
                    <a:pt x="26885" y="11985"/>
                    <a:pt x="27113" y="11222"/>
                    <a:pt x="27113" y="10423"/>
                  </a:cubicBezTo>
                  <a:cubicBezTo>
                    <a:pt x="27113" y="8799"/>
                    <a:pt x="26141" y="7334"/>
                    <a:pt x="24667" y="6695"/>
                  </a:cubicBezTo>
                  <a:cubicBezTo>
                    <a:pt x="23487" y="4720"/>
                    <a:pt x="21800" y="3103"/>
                    <a:pt x="19781" y="2013"/>
                  </a:cubicBezTo>
                  <a:cubicBezTo>
                    <a:pt x="19701" y="1969"/>
                    <a:pt x="19619" y="1926"/>
                    <a:pt x="19537" y="1884"/>
                  </a:cubicBezTo>
                  <a:cubicBezTo>
                    <a:pt x="19530" y="1881"/>
                    <a:pt x="19525" y="1878"/>
                    <a:pt x="19518" y="1875"/>
                  </a:cubicBezTo>
                  <a:cubicBezTo>
                    <a:pt x="19220" y="1722"/>
                    <a:pt x="18913" y="1581"/>
                    <a:pt x="18608" y="1455"/>
                  </a:cubicBezTo>
                  <a:cubicBezTo>
                    <a:pt x="17943" y="1179"/>
                    <a:pt x="17252" y="959"/>
                    <a:pt x="16553" y="802"/>
                  </a:cubicBezTo>
                  <a:cubicBezTo>
                    <a:pt x="15624" y="284"/>
                    <a:pt x="14469" y="1"/>
                    <a:pt x="13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D0B1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4393600" y="2475700"/>
              <a:ext cx="600350" cy="600450"/>
            </a:xfrm>
            <a:custGeom>
              <a:rect b="b" l="l" r="r" t="t"/>
              <a:pathLst>
                <a:path extrusionOk="0" h="24018" w="24014">
                  <a:moveTo>
                    <a:pt x="12009" y="0"/>
                  </a:moveTo>
                  <a:cubicBezTo>
                    <a:pt x="11513" y="0"/>
                    <a:pt x="11026" y="31"/>
                    <a:pt x="10546" y="90"/>
                  </a:cubicBezTo>
                  <a:lnTo>
                    <a:pt x="10545" y="90"/>
                  </a:lnTo>
                  <a:cubicBezTo>
                    <a:pt x="10471" y="98"/>
                    <a:pt x="10396" y="108"/>
                    <a:pt x="10323" y="119"/>
                  </a:cubicBezTo>
                  <a:cubicBezTo>
                    <a:pt x="10182" y="137"/>
                    <a:pt x="10044" y="160"/>
                    <a:pt x="9905" y="185"/>
                  </a:cubicBezTo>
                  <a:cubicBezTo>
                    <a:pt x="9796" y="203"/>
                    <a:pt x="9688" y="224"/>
                    <a:pt x="9581" y="247"/>
                  </a:cubicBezTo>
                  <a:lnTo>
                    <a:pt x="9580" y="247"/>
                  </a:lnTo>
                  <a:cubicBezTo>
                    <a:pt x="9456" y="271"/>
                    <a:pt x="9334" y="299"/>
                    <a:pt x="9212" y="328"/>
                  </a:cubicBezTo>
                  <a:cubicBezTo>
                    <a:pt x="9006" y="376"/>
                    <a:pt x="8804" y="430"/>
                    <a:pt x="8604" y="491"/>
                  </a:cubicBezTo>
                  <a:cubicBezTo>
                    <a:pt x="7530" y="806"/>
                    <a:pt x="6520" y="1270"/>
                    <a:pt x="5595" y="1856"/>
                  </a:cubicBezTo>
                  <a:cubicBezTo>
                    <a:pt x="4648" y="2455"/>
                    <a:pt x="3791" y="3182"/>
                    <a:pt x="3048" y="4015"/>
                  </a:cubicBezTo>
                  <a:cubicBezTo>
                    <a:pt x="2835" y="4253"/>
                    <a:pt x="2633" y="4499"/>
                    <a:pt x="2441" y="4752"/>
                  </a:cubicBezTo>
                  <a:cubicBezTo>
                    <a:pt x="2120" y="5173"/>
                    <a:pt x="1829" y="5615"/>
                    <a:pt x="1565" y="6077"/>
                  </a:cubicBezTo>
                  <a:cubicBezTo>
                    <a:pt x="1086" y="6917"/>
                    <a:pt x="706" y="7821"/>
                    <a:pt x="441" y="8774"/>
                  </a:cubicBezTo>
                  <a:cubicBezTo>
                    <a:pt x="317" y="9212"/>
                    <a:pt x="222" y="9662"/>
                    <a:pt x="149" y="10120"/>
                  </a:cubicBezTo>
                  <a:cubicBezTo>
                    <a:pt x="49" y="10735"/>
                    <a:pt x="0" y="11366"/>
                    <a:pt x="0" y="12010"/>
                  </a:cubicBezTo>
                  <a:cubicBezTo>
                    <a:pt x="0" y="12309"/>
                    <a:pt x="11" y="12606"/>
                    <a:pt x="33" y="12899"/>
                  </a:cubicBezTo>
                  <a:cubicBezTo>
                    <a:pt x="58" y="13239"/>
                    <a:pt x="96" y="13572"/>
                    <a:pt x="150" y="13902"/>
                  </a:cubicBezTo>
                  <a:cubicBezTo>
                    <a:pt x="186" y="14138"/>
                    <a:pt x="230" y="14370"/>
                    <a:pt x="282" y="14599"/>
                  </a:cubicBezTo>
                  <a:cubicBezTo>
                    <a:pt x="288" y="14628"/>
                    <a:pt x="293" y="14658"/>
                    <a:pt x="301" y="14687"/>
                  </a:cubicBezTo>
                  <a:cubicBezTo>
                    <a:pt x="374" y="15016"/>
                    <a:pt x="464" y="15339"/>
                    <a:pt x="566" y="15657"/>
                  </a:cubicBezTo>
                  <a:cubicBezTo>
                    <a:pt x="1011" y="17059"/>
                    <a:pt x="1710" y="18349"/>
                    <a:pt x="2606" y="19475"/>
                  </a:cubicBezTo>
                  <a:cubicBezTo>
                    <a:pt x="3099" y="20101"/>
                    <a:pt x="3658" y="20677"/>
                    <a:pt x="4270" y="21191"/>
                  </a:cubicBezTo>
                  <a:cubicBezTo>
                    <a:pt x="4376" y="21281"/>
                    <a:pt x="4484" y="21368"/>
                    <a:pt x="4594" y="21454"/>
                  </a:cubicBezTo>
                  <a:cubicBezTo>
                    <a:pt x="4775" y="21597"/>
                    <a:pt x="4960" y="21735"/>
                    <a:pt x="5150" y="21867"/>
                  </a:cubicBezTo>
                  <a:cubicBezTo>
                    <a:pt x="5393" y="22037"/>
                    <a:pt x="5644" y="22197"/>
                    <a:pt x="5900" y="22347"/>
                  </a:cubicBezTo>
                  <a:cubicBezTo>
                    <a:pt x="5966" y="22387"/>
                    <a:pt x="6031" y="22426"/>
                    <a:pt x="6098" y="22464"/>
                  </a:cubicBezTo>
                  <a:cubicBezTo>
                    <a:pt x="6144" y="22492"/>
                    <a:pt x="6193" y="22518"/>
                    <a:pt x="6241" y="22545"/>
                  </a:cubicBezTo>
                  <a:cubicBezTo>
                    <a:pt x="6338" y="22598"/>
                    <a:pt x="6436" y="22650"/>
                    <a:pt x="6533" y="22699"/>
                  </a:cubicBezTo>
                  <a:cubicBezTo>
                    <a:pt x="6920" y="22898"/>
                    <a:pt x="7320" y="23077"/>
                    <a:pt x="7729" y="23232"/>
                  </a:cubicBezTo>
                  <a:cubicBezTo>
                    <a:pt x="7740" y="23238"/>
                    <a:pt x="7752" y="23242"/>
                    <a:pt x="7765" y="23246"/>
                  </a:cubicBezTo>
                  <a:cubicBezTo>
                    <a:pt x="8190" y="23406"/>
                    <a:pt x="8626" y="23544"/>
                    <a:pt x="9074" y="23656"/>
                  </a:cubicBezTo>
                  <a:cubicBezTo>
                    <a:pt x="9094" y="23661"/>
                    <a:pt x="9116" y="23666"/>
                    <a:pt x="9136" y="23672"/>
                  </a:cubicBezTo>
                  <a:cubicBezTo>
                    <a:pt x="9504" y="23762"/>
                    <a:pt x="9878" y="23835"/>
                    <a:pt x="10258" y="23890"/>
                  </a:cubicBezTo>
                  <a:cubicBezTo>
                    <a:pt x="10417" y="23913"/>
                    <a:pt x="10578" y="23933"/>
                    <a:pt x="10739" y="23950"/>
                  </a:cubicBezTo>
                  <a:cubicBezTo>
                    <a:pt x="11049" y="23983"/>
                    <a:pt x="11362" y="24004"/>
                    <a:pt x="11677" y="24012"/>
                  </a:cubicBezTo>
                  <a:cubicBezTo>
                    <a:pt x="11787" y="24014"/>
                    <a:pt x="11897" y="24018"/>
                    <a:pt x="12009" y="24018"/>
                  </a:cubicBezTo>
                  <a:cubicBezTo>
                    <a:pt x="12344" y="24018"/>
                    <a:pt x="12677" y="24004"/>
                    <a:pt x="13005" y="23974"/>
                  </a:cubicBezTo>
                  <a:cubicBezTo>
                    <a:pt x="13078" y="23969"/>
                    <a:pt x="13150" y="23962"/>
                    <a:pt x="13223" y="23956"/>
                  </a:cubicBezTo>
                  <a:cubicBezTo>
                    <a:pt x="13790" y="23899"/>
                    <a:pt x="14343" y="23803"/>
                    <a:pt x="14883" y="23670"/>
                  </a:cubicBezTo>
                  <a:cubicBezTo>
                    <a:pt x="14903" y="23665"/>
                    <a:pt x="14921" y="23660"/>
                    <a:pt x="14940" y="23656"/>
                  </a:cubicBezTo>
                  <a:cubicBezTo>
                    <a:pt x="15240" y="23580"/>
                    <a:pt x="15536" y="23495"/>
                    <a:pt x="15826" y="23397"/>
                  </a:cubicBezTo>
                  <a:cubicBezTo>
                    <a:pt x="16279" y="23244"/>
                    <a:pt x="16719" y="23068"/>
                    <a:pt x="17146" y="22865"/>
                  </a:cubicBezTo>
                  <a:cubicBezTo>
                    <a:pt x="17273" y="22805"/>
                    <a:pt x="17396" y="22744"/>
                    <a:pt x="17519" y="22680"/>
                  </a:cubicBezTo>
                  <a:cubicBezTo>
                    <a:pt x="17653" y="22611"/>
                    <a:pt x="17786" y="22538"/>
                    <a:pt x="17918" y="22464"/>
                  </a:cubicBezTo>
                  <a:cubicBezTo>
                    <a:pt x="18150" y="22332"/>
                    <a:pt x="18378" y="22192"/>
                    <a:pt x="18600" y="22046"/>
                  </a:cubicBezTo>
                  <a:cubicBezTo>
                    <a:pt x="19011" y="21776"/>
                    <a:pt x="19403" y="21483"/>
                    <a:pt x="19777" y="21164"/>
                  </a:cubicBezTo>
                  <a:cubicBezTo>
                    <a:pt x="20069" y="20915"/>
                    <a:pt x="20351" y="20652"/>
                    <a:pt x="20617" y="20376"/>
                  </a:cubicBezTo>
                  <a:cubicBezTo>
                    <a:pt x="20644" y="20349"/>
                    <a:pt x="20669" y="20323"/>
                    <a:pt x="20695" y="20295"/>
                  </a:cubicBezTo>
                  <a:cubicBezTo>
                    <a:pt x="21535" y="19418"/>
                    <a:pt x="22242" y="18411"/>
                    <a:pt x="22783" y="17310"/>
                  </a:cubicBezTo>
                  <a:cubicBezTo>
                    <a:pt x="23105" y="16661"/>
                    <a:pt x="23368" y="15977"/>
                    <a:pt x="23567" y="15268"/>
                  </a:cubicBezTo>
                  <a:cubicBezTo>
                    <a:pt x="23858" y="14232"/>
                    <a:pt x="24014" y="13138"/>
                    <a:pt x="24014" y="12010"/>
                  </a:cubicBezTo>
                  <a:cubicBezTo>
                    <a:pt x="24014" y="7439"/>
                    <a:pt x="21462" y="3465"/>
                    <a:pt x="17705" y="1435"/>
                  </a:cubicBezTo>
                  <a:cubicBezTo>
                    <a:pt x="17630" y="1394"/>
                    <a:pt x="17554" y="1354"/>
                    <a:pt x="17477" y="1316"/>
                  </a:cubicBezTo>
                  <a:cubicBezTo>
                    <a:pt x="17477" y="1314"/>
                    <a:pt x="17476" y="1314"/>
                    <a:pt x="17474" y="1314"/>
                  </a:cubicBezTo>
                  <a:cubicBezTo>
                    <a:pt x="17190" y="1168"/>
                    <a:pt x="16901" y="1034"/>
                    <a:pt x="16604" y="912"/>
                  </a:cubicBezTo>
                  <a:cubicBezTo>
                    <a:pt x="15952" y="642"/>
                    <a:pt x="15272" y="427"/>
                    <a:pt x="14569" y="275"/>
                  </a:cubicBezTo>
                  <a:cubicBezTo>
                    <a:pt x="14567" y="275"/>
                    <a:pt x="14567" y="275"/>
                    <a:pt x="14566" y="274"/>
                  </a:cubicBezTo>
                  <a:cubicBezTo>
                    <a:pt x="14175" y="189"/>
                    <a:pt x="13775" y="122"/>
                    <a:pt x="13369" y="78"/>
                  </a:cubicBezTo>
                  <a:cubicBezTo>
                    <a:pt x="13256" y="65"/>
                    <a:pt x="13143" y="52"/>
                    <a:pt x="13028" y="44"/>
                  </a:cubicBezTo>
                  <a:lnTo>
                    <a:pt x="13027" y="44"/>
                  </a:lnTo>
                  <a:cubicBezTo>
                    <a:pt x="12691" y="15"/>
                    <a:pt x="12352" y="0"/>
                    <a:pt x="12009" y="0"/>
                  </a:cubicBezTo>
                  <a:close/>
                </a:path>
              </a:pathLst>
            </a:custGeom>
            <a:solidFill>
              <a:srgbClr val="B48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4529100" y="2463525"/>
              <a:ext cx="347000" cy="311950"/>
            </a:xfrm>
            <a:custGeom>
              <a:rect b="b" l="l" r="r" t="t"/>
              <a:pathLst>
                <a:path extrusionOk="0" h="12478" w="13880">
                  <a:moveTo>
                    <a:pt x="6140" y="0"/>
                  </a:moveTo>
                  <a:cubicBezTo>
                    <a:pt x="6098" y="0"/>
                    <a:pt x="6056" y="1"/>
                    <a:pt x="6015" y="2"/>
                  </a:cubicBezTo>
                  <a:cubicBezTo>
                    <a:pt x="5882" y="3"/>
                    <a:pt x="5749" y="10"/>
                    <a:pt x="5618" y="20"/>
                  </a:cubicBezTo>
                  <a:cubicBezTo>
                    <a:pt x="5364" y="40"/>
                    <a:pt x="5110" y="84"/>
                    <a:pt x="4863" y="144"/>
                  </a:cubicBezTo>
                  <a:cubicBezTo>
                    <a:pt x="3498" y="476"/>
                    <a:pt x="2167" y="1510"/>
                    <a:pt x="2177" y="3023"/>
                  </a:cubicBezTo>
                  <a:cubicBezTo>
                    <a:pt x="2180" y="3448"/>
                    <a:pt x="2250" y="3870"/>
                    <a:pt x="2332" y="4286"/>
                  </a:cubicBezTo>
                  <a:cubicBezTo>
                    <a:pt x="2484" y="5042"/>
                    <a:pt x="2758" y="5770"/>
                    <a:pt x="2892" y="6529"/>
                  </a:cubicBezTo>
                  <a:cubicBezTo>
                    <a:pt x="2922" y="6703"/>
                    <a:pt x="2945" y="6887"/>
                    <a:pt x="2882" y="7053"/>
                  </a:cubicBezTo>
                  <a:cubicBezTo>
                    <a:pt x="2759" y="7384"/>
                    <a:pt x="2364" y="7507"/>
                    <a:pt x="2023" y="7600"/>
                  </a:cubicBezTo>
                  <a:cubicBezTo>
                    <a:pt x="1425" y="7765"/>
                    <a:pt x="803" y="7992"/>
                    <a:pt x="422" y="8481"/>
                  </a:cubicBezTo>
                  <a:cubicBezTo>
                    <a:pt x="131" y="8854"/>
                    <a:pt x="17" y="9340"/>
                    <a:pt x="10" y="9813"/>
                  </a:cubicBezTo>
                  <a:cubicBezTo>
                    <a:pt x="0" y="10462"/>
                    <a:pt x="181" y="11112"/>
                    <a:pt x="525" y="11663"/>
                  </a:cubicBezTo>
                  <a:cubicBezTo>
                    <a:pt x="728" y="11987"/>
                    <a:pt x="1003" y="12288"/>
                    <a:pt x="1365" y="12411"/>
                  </a:cubicBezTo>
                  <a:cubicBezTo>
                    <a:pt x="1505" y="12459"/>
                    <a:pt x="1649" y="12477"/>
                    <a:pt x="1794" y="12477"/>
                  </a:cubicBezTo>
                  <a:cubicBezTo>
                    <a:pt x="2092" y="12477"/>
                    <a:pt x="2397" y="12399"/>
                    <a:pt x="2690" y="12329"/>
                  </a:cubicBezTo>
                  <a:cubicBezTo>
                    <a:pt x="4251" y="11954"/>
                    <a:pt x="5847" y="11815"/>
                    <a:pt x="7452" y="11815"/>
                  </a:cubicBezTo>
                  <a:cubicBezTo>
                    <a:pt x="9159" y="11815"/>
                    <a:pt x="10877" y="11973"/>
                    <a:pt x="12572" y="12174"/>
                  </a:cubicBezTo>
                  <a:cubicBezTo>
                    <a:pt x="13130" y="11559"/>
                    <a:pt x="13535" y="10797"/>
                    <a:pt x="13713" y="9987"/>
                  </a:cubicBezTo>
                  <a:cubicBezTo>
                    <a:pt x="13879" y="9231"/>
                    <a:pt x="13805" y="8511"/>
                    <a:pt x="13293" y="7899"/>
                  </a:cubicBezTo>
                  <a:cubicBezTo>
                    <a:pt x="12923" y="7459"/>
                    <a:pt x="12419" y="7152"/>
                    <a:pt x="11894" y="6919"/>
                  </a:cubicBezTo>
                  <a:cubicBezTo>
                    <a:pt x="11419" y="6709"/>
                    <a:pt x="11275" y="6471"/>
                    <a:pt x="11290" y="5948"/>
                  </a:cubicBezTo>
                  <a:cubicBezTo>
                    <a:pt x="11324" y="4802"/>
                    <a:pt x="11283" y="3568"/>
                    <a:pt x="10783" y="2514"/>
                  </a:cubicBezTo>
                  <a:cubicBezTo>
                    <a:pt x="9947" y="756"/>
                    <a:pt x="7996" y="0"/>
                    <a:pt x="6140" y="0"/>
                  </a:cubicBezTo>
                  <a:close/>
                </a:path>
              </a:pathLst>
            </a:custGeom>
            <a:solidFill>
              <a:srgbClr val="E84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4655950" y="2613025"/>
              <a:ext cx="92675" cy="108300"/>
            </a:xfrm>
            <a:custGeom>
              <a:rect b="b" l="l" r="r" t="t"/>
              <a:pathLst>
                <a:path extrusionOk="0" h="4332" w="3707">
                  <a:moveTo>
                    <a:pt x="3707" y="0"/>
                  </a:moveTo>
                  <a:lnTo>
                    <a:pt x="0" y="1801"/>
                  </a:lnTo>
                  <a:lnTo>
                    <a:pt x="65" y="4331"/>
                  </a:lnTo>
                  <a:lnTo>
                    <a:pt x="3496" y="4177"/>
                  </a:lnTo>
                  <a:lnTo>
                    <a:pt x="3707" y="0"/>
                  </a:lnTo>
                  <a:close/>
                </a:path>
              </a:pathLst>
            </a:custGeom>
            <a:solidFill>
              <a:srgbClr val="FF7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4656375" y="2634375"/>
              <a:ext cx="83725" cy="58475"/>
            </a:xfrm>
            <a:custGeom>
              <a:rect b="b" l="l" r="r" t="t"/>
              <a:pathLst>
                <a:path extrusionOk="0" h="2339" w="3349">
                  <a:moveTo>
                    <a:pt x="3348" y="0"/>
                  </a:moveTo>
                  <a:cubicBezTo>
                    <a:pt x="2387" y="713"/>
                    <a:pt x="1223" y="1181"/>
                    <a:pt x="1" y="1351"/>
                  </a:cubicBezTo>
                  <a:lnTo>
                    <a:pt x="16" y="2313"/>
                  </a:lnTo>
                  <a:cubicBezTo>
                    <a:pt x="156" y="2330"/>
                    <a:pt x="292" y="2338"/>
                    <a:pt x="422" y="2338"/>
                  </a:cubicBezTo>
                  <a:cubicBezTo>
                    <a:pt x="716" y="2338"/>
                    <a:pt x="985" y="2297"/>
                    <a:pt x="1227" y="2226"/>
                  </a:cubicBezTo>
                  <a:cubicBezTo>
                    <a:pt x="2307" y="1906"/>
                    <a:pt x="3195" y="1172"/>
                    <a:pt x="3348" y="0"/>
                  </a:cubicBezTo>
                  <a:close/>
                </a:path>
              </a:pathLst>
            </a:custGeom>
            <a:solidFill>
              <a:srgbClr val="0D0B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600475" y="2466350"/>
              <a:ext cx="158200" cy="211825"/>
            </a:xfrm>
            <a:custGeom>
              <a:rect b="b" l="l" r="r" t="t"/>
              <a:pathLst>
                <a:path extrusionOk="0" h="8473" w="6328">
                  <a:moveTo>
                    <a:pt x="3186" y="1"/>
                  </a:moveTo>
                  <a:cubicBezTo>
                    <a:pt x="3138" y="1"/>
                    <a:pt x="3089" y="2"/>
                    <a:pt x="3041" y="4"/>
                  </a:cubicBezTo>
                  <a:cubicBezTo>
                    <a:pt x="2329" y="36"/>
                    <a:pt x="1684" y="301"/>
                    <a:pt x="1176" y="722"/>
                  </a:cubicBezTo>
                  <a:cubicBezTo>
                    <a:pt x="738" y="1084"/>
                    <a:pt x="403" y="1562"/>
                    <a:pt x="215" y="2098"/>
                  </a:cubicBezTo>
                  <a:cubicBezTo>
                    <a:pt x="0" y="2713"/>
                    <a:pt x="51" y="3344"/>
                    <a:pt x="73" y="3982"/>
                  </a:cubicBezTo>
                  <a:cubicBezTo>
                    <a:pt x="90" y="4458"/>
                    <a:pt x="109" y="4932"/>
                    <a:pt x="170" y="5406"/>
                  </a:cubicBezTo>
                  <a:cubicBezTo>
                    <a:pt x="275" y="6238"/>
                    <a:pt x="449" y="7298"/>
                    <a:pt x="1108" y="7892"/>
                  </a:cubicBezTo>
                  <a:cubicBezTo>
                    <a:pt x="1182" y="7959"/>
                    <a:pt x="1264" y="8020"/>
                    <a:pt x="1353" y="8068"/>
                  </a:cubicBezTo>
                  <a:cubicBezTo>
                    <a:pt x="1843" y="8337"/>
                    <a:pt x="2403" y="8472"/>
                    <a:pt x="2960" y="8472"/>
                  </a:cubicBezTo>
                  <a:cubicBezTo>
                    <a:pt x="4225" y="8472"/>
                    <a:pt x="5469" y="7776"/>
                    <a:pt x="5815" y="6380"/>
                  </a:cubicBezTo>
                  <a:cubicBezTo>
                    <a:pt x="6031" y="5508"/>
                    <a:pt x="6147" y="4822"/>
                    <a:pt x="6211" y="4326"/>
                  </a:cubicBezTo>
                  <a:cubicBezTo>
                    <a:pt x="6248" y="4036"/>
                    <a:pt x="6266" y="3811"/>
                    <a:pt x="6276" y="3651"/>
                  </a:cubicBezTo>
                  <a:cubicBezTo>
                    <a:pt x="6312" y="3433"/>
                    <a:pt x="6328" y="3210"/>
                    <a:pt x="6318" y="2982"/>
                  </a:cubicBezTo>
                  <a:cubicBezTo>
                    <a:pt x="6243" y="1308"/>
                    <a:pt x="4855" y="1"/>
                    <a:pt x="3186" y="1"/>
                  </a:cubicBezTo>
                  <a:close/>
                </a:path>
              </a:pathLst>
            </a:custGeom>
            <a:solidFill>
              <a:srgbClr val="FF7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740600" y="2569100"/>
              <a:ext cx="46650" cy="53475"/>
            </a:xfrm>
            <a:custGeom>
              <a:rect b="b" l="l" r="r" t="t"/>
              <a:pathLst>
                <a:path extrusionOk="0" h="2139" w="1866">
                  <a:moveTo>
                    <a:pt x="1064" y="0"/>
                  </a:moveTo>
                  <a:cubicBezTo>
                    <a:pt x="486" y="0"/>
                    <a:pt x="231" y="607"/>
                    <a:pt x="91" y="1081"/>
                  </a:cubicBezTo>
                  <a:cubicBezTo>
                    <a:pt x="40" y="1257"/>
                    <a:pt x="1" y="1442"/>
                    <a:pt x="24" y="1623"/>
                  </a:cubicBezTo>
                  <a:cubicBezTo>
                    <a:pt x="47" y="1805"/>
                    <a:pt x="142" y="1986"/>
                    <a:pt x="303" y="2074"/>
                  </a:cubicBezTo>
                  <a:cubicBezTo>
                    <a:pt x="391" y="2122"/>
                    <a:pt x="491" y="2139"/>
                    <a:pt x="591" y="2139"/>
                  </a:cubicBezTo>
                  <a:cubicBezTo>
                    <a:pt x="629" y="2139"/>
                    <a:pt x="666" y="2136"/>
                    <a:pt x="703" y="2132"/>
                  </a:cubicBezTo>
                  <a:cubicBezTo>
                    <a:pt x="1242" y="2073"/>
                    <a:pt x="1718" y="1633"/>
                    <a:pt x="1820" y="1101"/>
                  </a:cubicBezTo>
                  <a:cubicBezTo>
                    <a:pt x="1866" y="866"/>
                    <a:pt x="1843" y="612"/>
                    <a:pt x="1727" y="403"/>
                  </a:cubicBezTo>
                  <a:cubicBezTo>
                    <a:pt x="1612" y="193"/>
                    <a:pt x="1399" y="32"/>
                    <a:pt x="1160" y="6"/>
                  </a:cubicBezTo>
                  <a:cubicBezTo>
                    <a:pt x="1127" y="2"/>
                    <a:pt x="1095" y="0"/>
                    <a:pt x="1064" y="0"/>
                  </a:cubicBezTo>
                  <a:close/>
                </a:path>
              </a:pathLst>
            </a:custGeom>
            <a:solidFill>
              <a:srgbClr val="FF7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757375" y="2587575"/>
              <a:ext cx="14275" cy="14325"/>
            </a:xfrm>
            <a:custGeom>
              <a:rect b="b" l="l" r="r" t="t"/>
              <a:pathLst>
                <a:path extrusionOk="0" fill="none" h="573" w="571">
                  <a:moveTo>
                    <a:pt x="570" y="1"/>
                  </a:moveTo>
                  <a:cubicBezTo>
                    <a:pt x="439" y="42"/>
                    <a:pt x="327" y="130"/>
                    <a:pt x="235" y="233"/>
                  </a:cubicBezTo>
                  <a:cubicBezTo>
                    <a:pt x="144" y="336"/>
                    <a:pt x="72" y="454"/>
                    <a:pt x="1" y="572"/>
                  </a:cubicBezTo>
                </a:path>
              </a:pathLst>
            </a:custGeom>
            <a:noFill/>
            <a:ln cap="rnd" cmpd="sng" w="825">
              <a:solidFill>
                <a:srgbClr val="0D0B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4656950" y="2695950"/>
              <a:ext cx="100" cy="50"/>
            </a:xfrm>
            <a:custGeom>
              <a:rect b="b" l="l" r="r" t="t"/>
              <a:pathLst>
                <a:path extrusionOk="0" h="2" w="4">
                  <a:moveTo>
                    <a:pt x="0" y="1"/>
                  </a:moveTo>
                  <a:lnTo>
                    <a:pt x="1" y="2"/>
                  </a:lnTo>
                  <a:cubicBezTo>
                    <a:pt x="2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516175" y="2683775"/>
              <a:ext cx="395275" cy="391300"/>
            </a:xfrm>
            <a:custGeom>
              <a:rect b="b" l="l" r="r" t="t"/>
              <a:pathLst>
                <a:path extrusionOk="0" h="15652" w="15811">
                  <a:moveTo>
                    <a:pt x="9153" y="0"/>
                  </a:moveTo>
                  <a:cubicBezTo>
                    <a:pt x="9153" y="0"/>
                    <a:pt x="8386" y="1315"/>
                    <a:pt x="7210" y="1368"/>
                  </a:cubicBezTo>
                  <a:cubicBezTo>
                    <a:pt x="7178" y="1370"/>
                    <a:pt x="7146" y="1370"/>
                    <a:pt x="7116" y="1370"/>
                  </a:cubicBezTo>
                  <a:cubicBezTo>
                    <a:pt x="6029" y="1370"/>
                    <a:pt x="5643" y="515"/>
                    <a:pt x="5632" y="489"/>
                  </a:cubicBezTo>
                  <a:cubicBezTo>
                    <a:pt x="5631" y="491"/>
                    <a:pt x="5631" y="491"/>
                    <a:pt x="5630" y="491"/>
                  </a:cubicBezTo>
                  <a:cubicBezTo>
                    <a:pt x="5519" y="556"/>
                    <a:pt x="3352" y="1848"/>
                    <a:pt x="1856" y="3592"/>
                  </a:cubicBezTo>
                  <a:cubicBezTo>
                    <a:pt x="1427" y="4090"/>
                    <a:pt x="1056" y="4626"/>
                    <a:pt x="802" y="5180"/>
                  </a:cubicBezTo>
                  <a:cubicBezTo>
                    <a:pt x="1" y="6927"/>
                    <a:pt x="105" y="11100"/>
                    <a:pt x="247" y="13544"/>
                  </a:cubicBezTo>
                  <a:cubicBezTo>
                    <a:pt x="490" y="13714"/>
                    <a:pt x="741" y="13874"/>
                    <a:pt x="997" y="14024"/>
                  </a:cubicBezTo>
                  <a:cubicBezTo>
                    <a:pt x="1063" y="14064"/>
                    <a:pt x="1128" y="14103"/>
                    <a:pt x="1195" y="14141"/>
                  </a:cubicBezTo>
                  <a:cubicBezTo>
                    <a:pt x="1241" y="14169"/>
                    <a:pt x="1290" y="14195"/>
                    <a:pt x="1338" y="14222"/>
                  </a:cubicBezTo>
                  <a:cubicBezTo>
                    <a:pt x="1435" y="14275"/>
                    <a:pt x="1533" y="14327"/>
                    <a:pt x="1630" y="14376"/>
                  </a:cubicBezTo>
                  <a:cubicBezTo>
                    <a:pt x="2017" y="14575"/>
                    <a:pt x="2417" y="14754"/>
                    <a:pt x="2826" y="14909"/>
                  </a:cubicBezTo>
                  <a:cubicBezTo>
                    <a:pt x="2837" y="14915"/>
                    <a:pt x="2849" y="14919"/>
                    <a:pt x="2862" y="14923"/>
                  </a:cubicBezTo>
                  <a:cubicBezTo>
                    <a:pt x="3287" y="15083"/>
                    <a:pt x="3724" y="15221"/>
                    <a:pt x="4171" y="15333"/>
                  </a:cubicBezTo>
                  <a:cubicBezTo>
                    <a:pt x="4191" y="15338"/>
                    <a:pt x="4213" y="15343"/>
                    <a:pt x="4233" y="15349"/>
                  </a:cubicBezTo>
                  <a:cubicBezTo>
                    <a:pt x="4601" y="15439"/>
                    <a:pt x="4975" y="15512"/>
                    <a:pt x="5355" y="15567"/>
                  </a:cubicBezTo>
                  <a:lnTo>
                    <a:pt x="8102" y="15651"/>
                  </a:lnTo>
                  <a:cubicBezTo>
                    <a:pt x="8175" y="15646"/>
                    <a:pt x="8247" y="15639"/>
                    <a:pt x="8320" y="15633"/>
                  </a:cubicBezTo>
                  <a:cubicBezTo>
                    <a:pt x="8887" y="15576"/>
                    <a:pt x="9440" y="15480"/>
                    <a:pt x="9980" y="15347"/>
                  </a:cubicBezTo>
                  <a:cubicBezTo>
                    <a:pt x="10000" y="15342"/>
                    <a:pt x="10018" y="15337"/>
                    <a:pt x="10037" y="15333"/>
                  </a:cubicBezTo>
                  <a:cubicBezTo>
                    <a:pt x="10337" y="15257"/>
                    <a:pt x="10633" y="15172"/>
                    <a:pt x="10923" y="15074"/>
                  </a:cubicBezTo>
                  <a:cubicBezTo>
                    <a:pt x="11376" y="14921"/>
                    <a:pt x="11816" y="14745"/>
                    <a:pt x="12243" y="14542"/>
                  </a:cubicBezTo>
                  <a:cubicBezTo>
                    <a:pt x="12370" y="14482"/>
                    <a:pt x="12493" y="14421"/>
                    <a:pt x="12616" y="14357"/>
                  </a:cubicBezTo>
                  <a:cubicBezTo>
                    <a:pt x="12750" y="14288"/>
                    <a:pt x="12883" y="14215"/>
                    <a:pt x="13015" y="14141"/>
                  </a:cubicBezTo>
                  <a:cubicBezTo>
                    <a:pt x="13247" y="14009"/>
                    <a:pt x="13475" y="13869"/>
                    <a:pt x="13697" y="13723"/>
                  </a:cubicBezTo>
                  <a:cubicBezTo>
                    <a:pt x="14108" y="13453"/>
                    <a:pt x="14500" y="13160"/>
                    <a:pt x="14874" y="12841"/>
                  </a:cubicBezTo>
                  <a:cubicBezTo>
                    <a:pt x="15166" y="12592"/>
                    <a:pt x="15448" y="12329"/>
                    <a:pt x="15714" y="12053"/>
                  </a:cubicBezTo>
                  <a:cubicBezTo>
                    <a:pt x="15741" y="12026"/>
                    <a:pt x="15766" y="12000"/>
                    <a:pt x="15792" y="11972"/>
                  </a:cubicBezTo>
                  <a:cubicBezTo>
                    <a:pt x="15811" y="11602"/>
                    <a:pt x="15810" y="11201"/>
                    <a:pt x="15780" y="10769"/>
                  </a:cubicBezTo>
                  <a:cubicBezTo>
                    <a:pt x="15561" y="7624"/>
                    <a:pt x="14176" y="4680"/>
                    <a:pt x="13117" y="3330"/>
                  </a:cubicBezTo>
                  <a:cubicBezTo>
                    <a:pt x="12955" y="3124"/>
                    <a:pt x="12802" y="2955"/>
                    <a:pt x="12660" y="2829"/>
                  </a:cubicBezTo>
                  <a:cubicBezTo>
                    <a:pt x="11235" y="1546"/>
                    <a:pt x="9715" y="460"/>
                    <a:pt x="9715" y="460"/>
                  </a:cubicBezTo>
                  <a:lnTo>
                    <a:pt x="9155" y="1"/>
                  </a:lnTo>
                  <a:lnTo>
                    <a:pt x="9153" y="0"/>
                  </a:lnTo>
                  <a:close/>
                </a:path>
              </a:pathLst>
            </a:custGeom>
            <a:solidFill>
              <a:srgbClr val="FDC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591550" y="2464425"/>
              <a:ext cx="172375" cy="121650"/>
            </a:xfrm>
            <a:custGeom>
              <a:rect b="b" l="l" r="r" t="t"/>
              <a:pathLst>
                <a:path extrusionOk="0" h="4866" w="6895">
                  <a:moveTo>
                    <a:pt x="3494" y="0"/>
                  </a:moveTo>
                  <a:cubicBezTo>
                    <a:pt x="3193" y="0"/>
                    <a:pt x="2891" y="35"/>
                    <a:pt x="2595" y="104"/>
                  </a:cubicBezTo>
                  <a:cubicBezTo>
                    <a:pt x="2595" y="108"/>
                    <a:pt x="2596" y="111"/>
                    <a:pt x="2596" y="114"/>
                  </a:cubicBezTo>
                  <a:cubicBezTo>
                    <a:pt x="1847" y="416"/>
                    <a:pt x="1102" y="759"/>
                    <a:pt x="651" y="1427"/>
                  </a:cubicBezTo>
                  <a:cubicBezTo>
                    <a:pt x="488" y="1668"/>
                    <a:pt x="371" y="1937"/>
                    <a:pt x="272" y="2209"/>
                  </a:cubicBezTo>
                  <a:cubicBezTo>
                    <a:pt x="49" y="2811"/>
                    <a:pt x="0" y="3469"/>
                    <a:pt x="116" y="4100"/>
                  </a:cubicBezTo>
                  <a:cubicBezTo>
                    <a:pt x="1128" y="2914"/>
                    <a:pt x="1967" y="1580"/>
                    <a:pt x="2598" y="155"/>
                  </a:cubicBezTo>
                  <a:cubicBezTo>
                    <a:pt x="2628" y="1105"/>
                    <a:pt x="2978" y="2042"/>
                    <a:pt x="3581" y="2776"/>
                  </a:cubicBezTo>
                  <a:cubicBezTo>
                    <a:pt x="4194" y="3524"/>
                    <a:pt x="5063" y="4059"/>
                    <a:pt x="6007" y="4267"/>
                  </a:cubicBezTo>
                  <a:cubicBezTo>
                    <a:pt x="6054" y="4477"/>
                    <a:pt x="6139" y="4655"/>
                    <a:pt x="6185" y="4865"/>
                  </a:cubicBezTo>
                  <a:cubicBezTo>
                    <a:pt x="6552" y="4464"/>
                    <a:pt x="6784" y="3939"/>
                    <a:pt x="6847" y="3400"/>
                  </a:cubicBezTo>
                  <a:cubicBezTo>
                    <a:pt x="6894" y="2987"/>
                    <a:pt x="6842" y="2568"/>
                    <a:pt x="6728" y="2168"/>
                  </a:cubicBezTo>
                  <a:cubicBezTo>
                    <a:pt x="6623" y="1804"/>
                    <a:pt x="6462" y="1449"/>
                    <a:pt x="6219" y="1157"/>
                  </a:cubicBezTo>
                  <a:cubicBezTo>
                    <a:pt x="6046" y="947"/>
                    <a:pt x="5833" y="773"/>
                    <a:pt x="5605" y="624"/>
                  </a:cubicBezTo>
                  <a:cubicBezTo>
                    <a:pt x="4977" y="211"/>
                    <a:pt x="4238" y="0"/>
                    <a:pt x="3494" y="0"/>
                  </a:cubicBezTo>
                  <a:close/>
                </a:path>
              </a:pathLst>
            </a:custGeom>
            <a:solidFill>
              <a:srgbClr val="E84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433200" y="3037275"/>
              <a:ext cx="414775" cy="30300"/>
            </a:xfrm>
            <a:custGeom>
              <a:rect b="b" l="l" r="r" t="t"/>
              <a:pathLst>
                <a:path extrusionOk="0" h="1212" w="16591">
                  <a:moveTo>
                    <a:pt x="1686" y="1"/>
                  </a:moveTo>
                  <a:lnTo>
                    <a:pt x="0" y="1193"/>
                  </a:lnTo>
                  <a:cubicBezTo>
                    <a:pt x="0" y="1193"/>
                    <a:pt x="1153" y="1197"/>
                    <a:pt x="2803" y="1199"/>
                  </a:cubicBezTo>
                  <a:cubicBezTo>
                    <a:pt x="3487" y="1201"/>
                    <a:pt x="4257" y="1204"/>
                    <a:pt x="5065" y="1205"/>
                  </a:cubicBezTo>
                  <a:cubicBezTo>
                    <a:pt x="5872" y="1207"/>
                    <a:pt x="6716" y="1208"/>
                    <a:pt x="7552" y="1209"/>
                  </a:cubicBezTo>
                  <a:cubicBezTo>
                    <a:pt x="8105" y="1210"/>
                    <a:pt x="8653" y="1210"/>
                    <a:pt x="9185" y="1210"/>
                  </a:cubicBezTo>
                  <a:cubicBezTo>
                    <a:pt x="9845" y="1211"/>
                    <a:pt x="10480" y="1211"/>
                    <a:pt x="11064" y="1211"/>
                  </a:cubicBezTo>
                  <a:cubicBezTo>
                    <a:pt x="11960" y="1211"/>
                    <a:pt x="12736" y="1210"/>
                    <a:pt x="13300" y="1208"/>
                  </a:cubicBezTo>
                  <a:cubicBezTo>
                    <a:pt x="13902" y="1204"/>
                    <a:pt x="14262" y="1199"/>
                    <a:pt x="14269" y="1193"/>
                  </a:cubicBezTo>
                  <a:lnTo>
                    <a:pt x="16591" y="1"/>
                  </a:lnTo>
                  <a:close/>
                </a:path>
              </a:pathLst>
            </a:custGeom>
            <a:solidFill>
              <a:srgbClr val="5F4F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433200" y="3037275"/>
              <a:ext cx="414775" cy="30300"/>
            </a:xfrm>
            <a:custGeom>
              <a:rect b="b" l="l" r="r" t="t"/>
              <a:pathLst>
                <a:path extrusionOk="0" h="1212" w="16591">
                  <a:moveTo>
                    <a:pt x="1686" y="1"/>
                  </a:moveTo>
                  <a:lnTo>
                    <a:pt x="0" y="1193"/>
                  </a:lnTo>
                  <a:cubicBezTo>
                    <a:pt x="0" y="1193"/>
                    <a:pt x="1153" y="1197"/>
                    <a:pt x="2803" y="1199"/>
                  </a:cubicBezTo>
                  <a:cubicBezTo>
                    <a:pt x="3487" y="1201"/>
                    <a:pt x="4257" y="1204"/>
                    <a:pt x="5065" y="1205"/>
                  </a:cubicBezTo>
                  <a:cubicBezTo>
                    <a:pt x="5872" y="1207"/>
                    <a:pt x="6716" y="1208"/>
                    <a:pt x="7552" y="1209"/>
                  </a:cubicBezTo>
                  <a:cubicBezTo>
                    <a:pt x="8105" y="1210"/>
                    <a:pt x="8653" y="1210"/>
                    <a:pt x="9185" y="1210"/>
                  </a:cubicBezTo>
                  <a:cubicBezTo>
                    <a:pt x="9845" y="1211"/>
                    <a:pt x="10480" y="1211"/>
                    <a:pt x="11064" y="1211"/>
                  </a:cubicBezTo>
                  <a:cubicBezTo>
                    <a:pt x="11960" y="1211"/>
                    <a:pt x="12736" y="1210"/>
                    <a:pt x="13300" y="1208"/>
                  </a:cubicBezTo>
                  <a:cubicBezTo>
                    <a:pt x="13902" y="1204"/>
                    <a:pt x="14262" y="1199"/>
                    <a:pt x="14269" y="1193"/>
                  </a:cubicBezTo>
                  <a:lnTo>
                    <a:pt x="16591" y="1"/>
                  </a:lnTo>
                  <a:close/>
                </a:path>
              </a:pathLst>
            </a:custGeom>
            <a:solidFill>
              <a:srgbClr val="0D0B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388975" y="2839900"/>
              <a:ext cx="400950" cy="227200"/>
            </a:xfrm>
            <a:custGeom>
              <a:rect b="b" l="l" r="r" t="t"/>
              <a:pathLst>
                <a:path extrusionOk="0" h="9088" w="16038">
                  <a:moveTo>
                    <a:pt x="15091" y="1"/>
                  </a:moveTo>
                  <a:cubicBezTo>
                    <a:pt x="15091" y="1"/>
                    <a:pt x="1" y="1"/>
                    <a:pt x="1" y="42"/>
                  </a:cubicBezTo>
                  <a:lnTo>
                    <a:pt x="1769" y="9088"/>
                  </a:lnTo>
                  <a:lnTo>
                    <a:pt x="16038" y="9088"/>
                  </a:lnTo>
                  <a:lnTo>
                    <a:pt x="15091" y="1"/>
                  </a:lnTo>
                  <a:close/>
                </a:path>
              </a:pathLst>
            </a:custGeom>
            <a:solidFill>
              <a:srgbClr val="0D0B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556025" y="2925225"/>
              <a:ext cx="54775" cy="54775"/>
            </a:xfrm>
            <a:custGeom>
              <a:rect b="b" l="l" r="r" t="t"/>
              <a:pathLst>
                <a:path extrusionOk="0" h="2191" w="2191">
                  <a:moveTo>
                    <a:pt x="1095" y="1"/>
                  </a:moveTo>
                  <a:cubicBezTo>
                    <a:pt x="491" y="1"/>
                    <a:pt x="1" y="491"/>
                    <a:pt x="1" y="1095"/>
                  </a:cubicBezTo>
                  <a:cubicBezTo>
                    <a:pt x="1" y="1700"/>
                    <a:pt x="491" y="2190"/>
                    <a:pt x="1095" y="2190"/>
                  </a:cubicBezTo>
                  <a:cubicBezTo>
                    <a:pt x="1700" y="2190"/>
                    <a:pt x="2191" y="1700"/>
                    <a:pt x="2191" y="1095"/>
                  </a:cubicBezTo>
                  <a:cubicBezTo>
                    <a:pt x="2191" y="491"/>
                    <a:pt x="1700" y="1"/>
                    <a:pt x="109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424725" y="2995850"/>
              <a:ext cx="87100" cy="84325"/>
            </a:xfrm>
            <a:custGeom>
              <a:rect b="b" l="l" r="r" t="t"/>
              <a:pathLst>
                <a:path extrusionOk="0" h="3373" w="3484">
                  <a:moveTo>
                    <a:pt x="2204" y="0"/>
                  </a:moveTo>
                  <a:cubicBezTo>
                    <a:pt x="2010" y="0"/>
                    <a:pt x="1922" y="873"/>
                    <a:pt x="1886" y="1511"/>
                  </a:cubicBezTo>
                  <a:cubicBezTo>
                    <a:pt x="1864" y="1878"/>
                    <a:pt x="1860" y="2168"/>
                    <a:pt x="1860" y="2168"/>
                  </a:cubicBezTo>
                  <a:cubicBezTo>
                    <a:pt x="1860" y="2168"/>
                    <a:pt x="1825" y="1876"/>
                    <a:pt x="1763" y="1511"/>
                  </a:cubicBezTo>
                  <a:cubicBezTo>
                    <a:pt x="1659" y="892"/>
                    <a:pt x="1478" y="61"/>
                    <a:pt x="1259" y="61"/>
                  </a:cubicBezTo>
                  <a:cubicBezTo>
                    <a:pt x="1254" y="61"/>
                    <a:pt x="1249" y="62"/>
                    <a:pt x="1244" y="63"/>
                  </a:cubicBezTo>
                  <a:cubicBezTo>
                    <a:pt x="1031" y="99"/>
                    <a:pt x="1006" y="883"/>
                    <a:pt x="1021" y="1511"/>
                  </a:cubicBezTo>
                  <a:cubicBezTo>
                    <a:pt x="1028" y="1765"/>
                    <a:pt x="1040" y="1993"/>
                    <a:pt x="1048" y="2136"/>
                  </a:cubicBezTo>
                  <a:cubicBezTo>
                    <a:pt x="1055" y="2232"/>
                    <a:pt x="1059" y="2291"/>
                    <a:pt x="1059" y="2291"/>
                  </a:cubicBezTo>
                  <a:cubicBezTo>
                    <a:pt x="1059" y="2291"/>
                    <a:pt x="1045" y="2228"/>
                    <a:pt x="1020" y="2125"/>
                  </a:cubicBezTo>
                  <a:cubicBezTo>
                    <a:pt x="986" y="1982"/>
                    <a:pt x="930" y="1755"/>
                    <a:pt x="859" y="1511"/>
                  </a:cubicBezTo>
                  <a:cubicBezTo>
                    <a:pt x="691" y="918"/>
                    <a:pt x="441" y="203"/>
                    <a:pt x="222" y="203"/>
                  </a:cubicBezTo>
                  <a:cubicBezTo>
                    <a:pt x="210" y="203"/>
                    <a:pt x="198" y="205"/>
                    <a:pt x="185" y="210"/>
                  </a:cubicBezTo>
                  <a:cubicBezTo>
                    <a:pt x="0" y="281"/>
                    <a:pt x="0" y="896"/>
                    <a:pt x="50" y="1511"/>
                  </a:cubicBezTo>
                  <a:cubicBezTo>
                    <a:pt x="54" y="1574"/>
                    <a:pt x="60" y="1636"/>
                    <a:pt x="65" y="1699"/>
                  </a:cubicBezTo>
                  <a:cubicBezTo>
                    <a:pt x="92" y="1984"/>
                    <a:pt x="128" y="2257"/>
                    <a:pt x="157" y="2463"/>
                  </a:cubicBezTo>
                  <a:cubicBezTo>
                    <a:pt x="157" y="2465"/>
                    <a:pt x="158" y="2469"/>
                    <a:pt x="158" y="2472"/>
                  </a:cubicBezTo>
                  <a:cubicBezTo>
                    <a:pt x="187" y="2682"/>
                    <a:pt x="210" y="2820"/>
                    <a:pt x="210" y="2820"/>
                  </a:cubicBezTo>
                  <a:cubicBezTo>
                    <a:pt x="222" y="2843"/>
                    <a:pt x="237" y="2868"/>
                    <a:pt x="253" y="2890"/>
                  </a:cubicBezTo>
                  <a:cubicBezTo>
                    <a:pt x="509" y="3254"/>
                    <a:pt x="1141" y="3372"/>
                    <a:pt x="1766" y="3372"/>
                  </a:cubicBezTo>
                  <a:cubicBezTo>
                    <a:pt x="2505" y="3372"/>
                    <a:pt x="3234" y="3208"/>
                    <a:pt x="3325" y="3091"/>
                  </a:cubicBezTo>
                  <a:cubicBezTo>
                    <a:pt x="3350" y="3059"/>
                    <a:pt x="3373" y="2988"/>
                    <a:pt x="3393" y="2890"/>
                  </a:cubicBezTo>
                  <a:cubicBezTo>
                    <a:pt x="3404" y="2834"/>
                    <a:pt x="3415" y="2770"/>
                    <a:pt x="3424" y="2698"/>
                  </a:cubicBezTo>
                  <a:cubicBezTo>
                    <a:pt x="3433" y="2629"/>
                    <a:pt x="3441" y="2556"/>
                    <a:pt x="3447" y="2477"/>
                  </a:cubicBezTo>
                  <a:cubicBezTo>
                    <a:pt x="3448" y="2472"/>
                    <a:pt x="3448" y="2467"/>
                    <a:pt x="3448" y="2463"/>
                  </a:cubicBezTo>
                  <a:cubicBezTo>
                    <a:pt x="3474" y="2168"/>
                    <a:pt x="3484" y="1818"/>
                    <a:pt x="3474" y="1511"/>
                  </a:cubicBezTo>
                  <a:cubicBezTo>
                    <a:pt x="3461" y="1111"/>
                    <a:pt x="3416" y="788"/>
                    <a:pt x="3325" y="763"/>
                  </a:cubicBezTo>
                  <a:cubicBezTo>
                    <a:pt x="3320" y="762"/>
                    <a:pt x="3316" y="762"/>
                    <a:pt x="3311" y="762"/>
                  </a:cubicBezTo>
                  <a:cubicBezTo>
                    <a:pt x="3196" y="762"/>
                    <a:pt x="3061" y="1134"/>
                    <a:pt x="2955" y="1511"/>
                  </a:cubicBezTo>
                  <a:cubicBezTo>
                    <a:pt x="2848" y="1893"/>
                    <a:pt x="2770" y="2277"/>
                    <a:pt x="2770" y="2277"/>
                  </a:cubicBezTo>
                  <a:cubicBezTo>
                    <a:pt x="2770" y="2277"/>
                    <a:pt x="2731" y="1932"/>
                    <a:pt x="2665" y="1511"/>
                  </a:cubicBezTo>
                  <a:cubicBezTo>
                    <a:pt x="2561" y="849"/>
                    <a:pt x="2392" y="0"/>
                    <a:pt x="2204" y="0"/>
                  </a:cubicBezTo>
                  <a:close/>
                </a:path>
              </a:pathLst>
            </a:custGeom>
            <a:solidFill>
              <a:srgbClr val="FF7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808400" y="2829350"/>
              <a:ext cx="196900" cy="252450"/>
            </a:xfrm>
            <a:custGeom>
              <a:rect b="b" l="l" r="r" t="t"/>
              <a:pathLst>
                <a:path extrusionOk="0" h="10098" w="7876">
                  <a:moveTo>
                    <a:pt x="3938" y="0"/>
                  </a:moveTo>
                  <a:cubicBezTo>
                    <a:pt x="1763" y="0"/>
                    <a:pt x="1" y="2261"/>
                    <a:pt x="1" y="5048"/>
                  </a:cubicBezTo>
                  <a:cubicBezTo>
                    <a:pt x="1" y="7837"/>
                    <a:pt x="1763" y="10097"/>
                    <a:pt x="3938" y="10097"/>
                  </a:cubicBezTo>
                  <a:cubicBezTo>
                    <a:pt x="6112" y="10097"/>
                    <a:pt x="7875" y="7837"/>
                    <a:pt x="7875" y="5048"/>
                  </a:cubicBezTo>
                  <a:cubicBezTo>
                    <a:pt x="7875" y="2261"/>
                    <a:pt x="6112" y="0"/>
                    <a:pt x="3938" y="0"/>
                  </a:cubicBezTo>
                  <a:close/>
                </a:path>
              </a:pathLst>
            </a:custGeom>
            <a:solidFill>
              <a:srgbClr val="5A50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24950" y="2829350"/>
              <a:ext cx="187325" cy="252450"/>
            </a:xfrm>
            <a:custGeom>
              <a:rect b="b" l="l" r="r" t="t"/>
              <a:pathLst>
                <a:path extrusionOk="0" h="10098" w="7493">
                  <a:moveTo>
                    <a:pt x="3746" y="0"/>
                  </a:moveTo>
                  <a:cubicBezTo>
                    <a:pt x="1677" y="0"/>
                    <a:pt x="0" y="2261"/>
                    <a:pt x="0" y="5048"/>
                  </a:cubicBezTo>
                  <a:cubicBezTo>
                    <a:pt x="0" y="7837"/>
                    <a:pt x="1677" y="10097"/>
                    <a:pt x="3746" y="10097"/>
                  </a:cubicBezTo>
                  <a:cubicBezTo>
                    <a:pt x="5815" y="10097"/>
                    <a:pt x="7492" y="7837"/>
                    <a:pt x="7492" y="5048"/>
                  </a:cubicBezTo>
                  <a:cubicBezTo>
                    <a:pt x="7492" y="2261"/>
                    <a:pt x="5815" y="0"/>
                    <a:pt x="3746" y="0"/>
                  </a:cubicBezTo>
                  <a:close/>
                </a:path>
              </a:pathLst>
            </a:custGeom>
            <a:solidFill>
              <a:srgbClr val="E84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43000" y="2853675"/>
              <a:ext cx="151225" cy="203775"/>
            </a:xfrm>
            <a:custGeom>
              <a:rect b="b" l="l" r="r" t="t"/>
              <a:pathLst>
                <a:path extrusionOk="0" h="8151" w="6049">
                  <a:moveTo>
                    <a:pt x="3024" y="1"/>
                  </a:moveTo>
                  <a:cubicBezTo>
                    <a:pt x="1355" y="1"/>
                    <a:pt x="1" y="1825"/>
                    <a:pt x="1" y="4075"/>
                  </a:cubicBezTo>
                  <a:cubicBezTo>
                    <a:pt x="1" y="6327"/>
                    <a:pt x="1355" y="8151"/>
                    <a:pt x="3024" y="8151"/>
                  </a:cubicBezTo>
                  <a:cubicBezTo>
                    <a:pt x="4695" y="8151"/>
                    <a:pt x="6048" y="6327"/>
                    <a:pt x="6048" y="4075"/>
                  </a:cubicBezTo>
                  <a:cubicBezTo>
                    <a:pt x="6048" y="1825"/>
                    <a:pt x="4695" y="1"/>
                    <a:pt x="30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65575" y="2884100"/>
              <a:ext cx="106100" cy="142950"/>
            </a:xfrm>
            <a:custGeom>
              <a:rect b="b" l="l" r="r" t="t"/>
              <a:pathLst>
                <a:path extrusionOk="0" h="5718" w="4244">
                  <a:moveTo>
                    <a:pt x="2121" y="0"/>
                  </a:moveTo>
                  <a:cubicBezTo>
                    <a:pt x="950" y="0"/>
                    <a:pt x="0" y="1280"/>
                    <a:pt x="0" y="2858"/>
                  </a:cubicBezTo>
                  <a:cubicBezTo>
                    <a:pt x="0" y="4438"/>
                    <a:pt x="950" y="5717"/>
                    <a:pt x="2121" y="5717"/>
                  </a:cubicBezTo>
                  <a:cubicBezTo>
                    <a:pt x="3293" y="5717"/>
                    <a:pt x="4243" y="4438"/>
                    <a:pt x="4243" y="2858"/>
                  </a:cubicBezTo>
                  <a:cubicBezTo>
                    <a:pt x="4243" y="1280"/>
                    <a:pt x="3293" y="0"/>
                    <a:pt x="2121" y="0"/>
                  </a:cubicBezTo>
                  <a:close/>
                </a:path>
              </a:pathLst>
            </a:custGeom>
            <a:solidFill>
              <a:srgbClr val="E84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91300" y="2918750"/>
              <a:ext cx="54625" cy="73625"/>
            </a:xfrm>
            <a:custGeom>
              <a:rect b="b" l="l" r="r" t="t"/>
              <a:pathLst>
                <a:path extrusionOk="0" h="2945" w="2185">
                  <a:moveTo>
                    <a:pt x="1092" y="1"/>
                  </a:moveTo>
                  <a:cubicBezTo>
                    <a:pt x="489" y="1"/>
                    <a:pt x="1" y="660"/>
                    <a:pt x="1" y="1472"/>
                  </a:cubicBezTo>
                  <a:cubicBezTo>
                    <a:pt x="1" y="2286"/>
                    <a:pt x="489" y="2945"/>
                    <a:pt x="1092" y="2945"/>
                  </a:cubicBezTo>
                  <a:cubicBezTo>
                    <a:pt x="1695" y="2945"/>
                    <a:pt x="2185" y="2286"/>
                    <a:pt x="2185" y="1472"/>
                  </a:cubicBezTo>
                  <a:cubicBezTo>
                    <a:pt x="2185" y="660"/>
                    <a:pt x="1695" y="1"/>
                    <a:pt x="10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977150" y="2936625"/>
              <a:ext cx="36875" cy="35150"/>
            </a:xfrm>
            <a:custGeom>
              <a:rect b="b" l="l" r="r" t="t"/>
              <a:pathLst>
                <a:path extrusionOk="0" h="1406" w="1475">
                  <a:moveTo>
                    <a:pt x="1474" y="1"/>
                  </a:moveTo>
                  <a:lnTo>
                    <a:pt x="311" y="80"/>
                  </a:lnTo>
                  <a:lnTo>
                    <a:pt x="1" y="654"/>
                  </a:lnTo>
                  <a:lnTo>
                    <a:pt x="296" y="1327"/>
                  </a:lnTo>
                  <a:lnTo>
                    <a:pt x="1288" y="1406"/>
                  </a:lnTo>
                  <a:lnTo>
                    <a:pt x="901" y="67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B48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922075" y="2953700"/>
              <a:ext cx="83225" cy="25"/>
            </a:xfrm>
            <a:custGeom>
              <a:rect b="b" l="l" r="r" t="t"/>
              <a:pathLst>
                <a:path extrusionOk="0" fill="none" h="1" w="3329">
                  <a:moveTo>
                    <a:pt x="1" y="1"/>
                  </a:moveTo>
                  <a:lnTo>
                    <a:pt x="3328" y="1"/>
                  </a:lnTo>
                </a:path>
              </a:pathLst>
            </a:custGeom>
            <a:noFill/>
            <a:ln cap="rnd" cmpd="sng" w="9525">
              <a:solidFill>
                <a:srgbClr val="0D0B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368575" y="2623000"/>
              <a:ext cx="209075" cy="177600"/>
            </a:xfrm>
            <a:custGeom>
              <a:rect b="b" l="l" r="r" t="t"/>
              <a:pathLst>
                <a:path extrusionOk="0" h="7104" w="8363">
                  <a:moveTo>
                    <a:pt x="587" y="0"/>
                  </a:moveTo>
                  <a:cubicBezTo>
                    <a:pt x="263" y="0"/>
                    <a:pt x="1" y="383"/>
                    <a:pt x="1" y="854"/>
                  </a:cubicBezTo>
                  <a:lnTo>
                    <a:pt x="1" y="4638"/>
                  </a:lnTo>
                  <a:cubicBezTo>
                    <a:pt x="1" y="5109"/>
                    <a:pt x="263" y="5491"/>
                    <a:pt x="587" y="5491"/>
                  </a:cubicBezTo>
                  <a:lnTo>
                    <a:pt x="5172" y="5491"/>
                  </a:lnTo>
                  <a:lnTo>
                    <a:pt x="6774" y="7103"/>
                  </a:lnTo>
                  <a:lnTo>
                    <a:pt x="6292" y="5491"/>
                  </a:lnTo>
                  <a:lnTo>
                    <a:pt x="7775" y="5491"/>
                  </a:lnTo>
                  <a:cubicBezTo>
                    <a:pt x="8099" y="5491"/>
                    <a:pt x="8363" y="5109"/>
                    <a:pt x="8363" y="4638"/>
                  </a:cubicBezTo>
                  <a:lnTo>
                    <a:pt x="8363" y="854"/>
                  </a:lnTo>
                  <a:cubicBezTo>
                    <a:pt x="8363" y="383"/>
                    <a:pt x="8099" y="0"/>
                    <a:pt x="7775" y="0"/>
                  </a:cubicBezTo>
                  <a:close/>
                </a:path>
              </a:pathLst>
            </a:custGeom>
            <a:solidFill>
              <a:srgbClr val="5A50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424900" y="2641100"/>
              <a:ext cx="97250" cy="97225"/>
            </a:xfrm>
            <a:custGeom>
              <a:rect b="b" l="l" r="r" t="t"/>
              <a:pathLst>
                <a:path extrusionOk="0" fill="none" h="3889" w="3890">
                  <a:moveTo>
                    <a:pt x="3889" y="1945"/>
                  </a:moveTo>
                  <a:cubicBezTo>
                    <a:pt x="3889" y="3019"/>
                    <a:pt x="3019" y="3889"/>
                    <a:pt x="1945" y="3889"/>
                  </a:cubicBezTo>
                  <a:cubicBezTo>
                    <a:pt x="872" y="3889"/>
                    <a:pt x="1" y="3019"/>
                    <a:pt x="1" y="1945"/>
                  </a:cubicBezTo>
                  <a:cubicBezTo>
                    <a:pt x="1" y="872"/>
                    <a:pt x="872" y="0"/>
                    <a:pt x="1945" y="0"/>
                  </a:cubicBezTo>
                  <a:cubicBezTo>
                    <a:pt x="3019" y="0"/>
                    <a:pt x="3889" y="872"/>
                    <a:pt x="3889" y="194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4473500" y="2641100"/>
              <a:ext cx="25" cy="97225"/>
            </a:xfrm>
            <a:custGeom>
              <a:rect b="b" l="l" r="r" t="t"/>
              <a:pathLst>
                <a:path extrusionOk="0" fill="none" h="3889" w="1">
                  <a:moveTo>
                    <a:pt x="1" y="0"/>
                  </a:moveTo>
                  <a:lnTo>
                    <a:pt x="1" y="3889"/>
                  </a:ln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4424900" y="2689700"/>
              <a:ext cx="97250" cy="25"/>
            </a:xfrm>
            <a:custGeom>
              <a:rect b="b" l="l" r="r" t="t"/>
              <a:pathLst>
                <a:path extrusionOk="0" fill="none" h="1" w="3890">
                  <a:moveTo>
                    <a:pt x="388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448750" y="2640875"/>
              <a:ext cx="22150" cy="96225"/>
            </a:xfrm>
            <a:custGeom>
              <a:rect b="b" l="l" r="r" t="t"/>
              <a:pathLst>
                <a:path extrusionOk="0" fill="none" h="3849" w="886">
                  <a:moveTo>
                    <a:pt x="886" y="0"/>
                  </a:moveTo>
                  <a:cubicBezTo>
                    <a:pt x="630" y="137"/>
                    <a:pt x="430" y="365"/>
                    <a:pt x="296" y="622"/>
                  </a:cubicBezTo>
                  <a:cubicBezTo>
                    <a:pt x="162" y="879"/>
                    <a:pt x="90" y="1165"/>
                    <a:pt x="51" y="1452"/>
                  </a:cubicBezTo>
                  <a:cubicBezTo>
                    <a:pt x="1" y="1825"/>
                    <a:pt x="4" y="2205"/>
                    <a:pt x="62" y="2576"/>
                  </a:cubicBezTo>
                  <a:cubicBezTo>
                    <a:pt x="134" y="3041"/>
                    <a:pt x="298" y="3505"/>
                    <a:pt x="618" y="3848"/>
                  </a:cubicBez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480525" y="2641975"/>
              <a:ext cx="16575" cy="95700"/>
            </a:xfrm>
            <a:custGeom>
              <a:rect b="b" l="l" r="r" t="t"/>
              <a:pathLst>
                <a:path extrusionOk="0" fill="none" h="3828" w="663">
                  <a:moveTo>
                    <a:pt x="1" y="1"/>
                  </a:moveTo>
                  <a:cubicBezTo>
                    <a:pt x="160" y="128"/>
                    <a:pt x="278" y="300"/>
                    <a:pt x="369" y="482"/>
                  </a:cubicBezTo>
                  <a:cubicBezTo>
                    <a:pt x="642" y="1036"/>
                    <a:pt x="663" y="1680"/>
                    <a:pt x="624" y="2297"/>
                  </a:cubicBezTo>
                  <a:cubicBezTo>
                    <a:pt x="590" y="2840"/>
                    <a:pt x="501" y="3413"/>
                    <a:pt x="149" y="3828"/>
                  </a:cubicBez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424800" y="2662450"/>
              <a:ext cx="96375" cy="24575"/>
            </a:xfrm>
            <a:custGeom>
              <a:rect b="b" l="l" r="r" t="t"/>
              <a:pathLst>
                <a:path extrusionOk="0" fill="none" h="983" w="3855">
                  <a:moveTo>
                    <a:pt x="0" y="983"/>
                  </a:moveTo>
                  <a:cubicBezTo>
                    <a:pt x="43" y="898"/>
                    <a:pt x="117" y="835"/>
                    <a:pt x="192" y="777"/>
                  </a:cubicBezTo>
                  <a:cubicBezTo>
                    <a:pt x="940" y="203"/>
                    <a:pt x="1959" y="1"/>
                    <a:pt x="2869" y="246"/>
                  </a:cubicBezTo>
                  <a:cubicBezTo>
                    <a:pt x="3243" y="347"/>
                    <a:pt x="3607" y="526"/>
                    <a:pt x="3855" y="823"/>
                  </a:cubicBez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425250" y="2696350"/>
              <a:ext cx="96725" cy="18725"/>
            </a:xfrm>
            <a:custGeom>
              <a:rect b="b" l="l" r="r" t="t"/>
              <a:pathLst>
                <a:path extrusionOk="0" fill="none" h="749" w="3869">
                  <a:moveTo>
                    <a:pt x="1" y="71"/>
                  </a:moveTo>
                  <a:cubicBezTo>
                    <a:pt x="84" y="255"/>
                    <a:pt x="280" y="407"/>
                    <a:pt x="515" y="508"/>
                  </a:cubicBezTo>
                  <a:cubicBezTo>
                    <a:pt x="751" y="609"/>
                    <a:pt x="1023" y="663"/>
                    <a:pt x="1296" y="692"/>
                  </a:cubicBezTo>
                  <a:cubicBezTo>
                    <a:pt x="1842" y="749"/>
                    <a:pt x="2410" y="709"/>
                    <a:pt x="2920" y="562"/>
                  </a:cubicBezTo>
                  <a:cubicBezTo>
                    <a:pt x="3312" y="449"/>
                    <a:pt x="3678" y="264"/>
                    <a:pt x="3869" y="1"/>
                  </a:cubicBez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843225" y="2622475"/>
              <a:ext cx="166950" cy="166975"/>
            </a:xfrm>
            <a:custGeom>
              <a:rect b="b" l="l" r="r" t="t"/>
              <a:pathLst>
                <a:path extrusionOk="0" h="6679" w="6678">
                  <a:moveTo>
                    <a:pt x="3338" y="1"/>
                  </a:moveTo>
                  <a:cubicBezTo>
                    <a:pt x="1495" y="1"/>
                    <a:pt x="0" y="1496"/>
                    <a:pt x="0" y="3340"/>
                  </a:cubicBezTo>
                  <a:cubicBezTo>
                    <a:pt x="0" y="5184"/>
                    <a:pt x="1495" y="6678"/>
                    <a:pt x="3338" y="6678"/>
                  </a:cubicBezTo>
                  <a:cubicBezTo>
                    <a:pt x="5183" y="6678"/>
                    <a:pt x="6677" y="5184"/>
                    <a:pt x="6677" y="3340"/>
                  </a:cubicBezTo>
                  <a:cubicBezTo>
                    <a:pt x="6677" y="1496"/>
                    <a:pt x="5183" y="1"/>
                    <a:pt x="3338" y="1"/>
                  </a:cubicBezTo>
                  <a:close/>
                </a:path>
              </a:pathLst>
            </a:custGeom>
            <a:solidFill>
              <a:srgbClr val="FDC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939425" y="2683000"/>
              <a:ext cx="46325" cy="67525"/>
            </a:xfrm>
            <a:custGeom>
              <a:rect b="b" l="l" r="r" t="t"/>
              <a:pathLst>
                <a:path extrusionOk="0" h="2701" w="1853">
                  <a:moveTo>
                    <a:pt x="19" y="1"/>
                  </a:moveTo>
                  <a:lnTo>
                    <a:pt x="0" y="2674"/>
                  </a:lnTo>
                  <a:lnTo>
                    <a:pt x="1801" y="2700"/>
                  </a:lnTo>
                  <a:lnTo>
                    <a:pt x="1852" y="11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B48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869475" y="2650075"/>
              <a:ext cx="86250" cy="100525"/>
            </a:xfrm>
            <a:custGeom>
              <a:rect b="b" l="l" r="r" t="t"/>
              <a:pathLst>
                <a:path extrusionOk="0" h="4021" w="3450">
                  <a:moveTo>
                    <a:pt x="1857" y="0"/>
                  </a:moveTo>
                  <a:cubicBezTo>
                    <a:pt x="1854" y="0"/>
                    <a:pt x="1851" y="0"/>
                    <a:pt x="1848" y="1"/>
                  </a:cubicBezTo>
                  <a:cubicBezTo>
                    <a:pt x="1551" y="26"/>
                    <a:pt x="1745" y="1331"/>
                    <a:pt x="1745" y="1331"/>
                  </a:cubicBezTo>
                  <a:cubicBezTo>
                    <a:pt x="1745" y="1331"/>
                    <a:pt x="1034" y="1318"/>
                    <a:pt x="802" y="1304"/>
                  </a:cubicBezTo>
                  <a:cubicBezTo>
                    <a:pt x="772" y="1303"/>
                    <a:pt x="739" y="1302"/>
                    <a:pt x="704" y="1302"/>
                  </a:cubicBezTo>
                  <a:cubicBezTo>
                    <a:pt x="466" y="1302"/>
                    <a:pt x="138" y="1349"/>
                    <a:pt x="104" y="1563"/>
                  </a:cubicBezTo>
                  <a:cubicBezTo>
                    <a:pt x="66" y="1808"/>
                    <a:pt x="207" y="2209"/>
                    <a:pt x="207" y="2209"/>
                  </a:cubicBezTo>
                  <a:cubicBezTo>
                    <a:pt x="207" y="2209"/>
                    <a:pt x="104" y="2403"/>
                    <a:pt x="53" y="2622"/>
                  </a:cubicBezTo>
                  <a:cubicBezTo>
                    <a:pt x="1" y="2842"/>
                    <a:pt x="220" y="3216"/>
                    <a:pt x="220" y="3216"/>
                  </a:cubicBezTo>
                  <a:cubicBezTo>
                    <a:pt x="220" y="3216"/>
                    <a:pt x="156" y="3488"/>
                    <a:pt x="246" y="3798"/>
                  </a:cubicBezTo>
                  <a:cubicBezTo>
                    <a:pt x="301" y="3984"/>
                    <a:pt x="1401" y="4021"/>
                    <a:pt x="2273" y="4021"/>
                  </a:cubicBezTo>
                  <a:cubicBezTo>
                    <a:pt x="2854" y="4021"/>
                    <a:pt x="3333" y="4004"/>
                    <a:pt x="3333" y="4004"/>
                  </a:cubicBezTo>
                  <a:lnTo>
                    <a:pt x="3450" y="1370"/>
                  </a:lnTo>
                  <a:lnTo>
                    <a:pt x="2804" y="1291"/>
                  </a:lnTo>
                  <a:cubicBezTo>
                    <a:pt x="2804" y="1291"/>
                    <a:pt x="2158" y="0"/>
                    <a:pt x="185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6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4623350" y="337200"/>
            <a:ext cx="4210500" cy="4469100"/>
          </a:xfrm>
          <a:prstGeom prst="rect">
            <a:avLst/>
          </a:prstGeom>
          <a:noFill/>
          <a:ln cap="flat" cmpd="sng" w="38100">
            <a:solidFill>
              <a:srgbClr val="5B0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968762" y="2419568"/>
            <a:ext cx="3519671" cy="304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5B0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[ WHERE YOU STAND ]</a:t>
            </a:r>
          </a:p>
        </p:txBody>
      </p:sp>
      <p:sp>
        <p:nvSpPr>
          <p:cNvPr id="106" name="Google Shape;106;p15"/>
          <p:cNvSpPr txBox="1"/>
          <p:nvPr/>
        </p:nvSpPr>
        <p:spPr>
          <a:xfrm>
            <a:off x="325425" y="124050"/>
            <a:ext cx="3937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Keep text, images, and media content on one side of the screen</a:t>
            </a:r>
            <a:endParaRPr sz="28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05DB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17025" y="1702788"/>
            <a:ext cx="43086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allows enough room on the right for you to stand while recording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632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 flipH="1" rot="-672788">
            <a:off x="1025946" y="2749069"/>
            <a:ext cx="1964533" cy="1884208"/>
            <a:chOff x="4348125" y="2445400"/>
            <a:chExt cx="682425" cy="654500"/>
          </a:xfrm>
        </p:grpSpPr>
        <p:sp>
          <p:nvSpPr>
            <p:cNvPr id="109" name="Google Shape;109;p15"/>
            <p:cNvSpPr/>
            <p:nvPr/>
          </p:nvSpPr>
          <p:spPr>
            <a:xfrm>
              <a:off x="4348125" y="2445400"/>
              <a:ext cx="682425" cy="654500"/>
            </a:xfrm>
            <a:custGeom>
              <a:rect b="b" l="l" r="r" t="t"/>
              <a:pathLst>
                <a:path extrusionOk="0" h="26180" w="27297">
                  <a:moveTo>
                    <a:pt x="13287" y="1"/>
                  </a:moveTo>
                  <a:cubicBezTo>
                    <a:pt x="13240" y="1"/>
                    <a:pt x="13194" y="1"/>
                    <a:pt x="13149" y="2"/>
                  </a:cubicBezTo>
                  <a:cubicBezTo>
                    <a:pt x="13005" y="4"/>
                    <a:pt x="12857" y="11"/>
                    <a:pt x="12709" y="22"/>
                  </a:cubicBezTo>
                  <a:cubicBezTo>
                    <a:pt x="12435" y="43"/>
                    <a:pt x="12142" y="91"/>
                    <a:pt x="11838" y="165"/>
                  </a:cubicBezTo>
                  <a:cubicBezTo>
                    <a:pt x="11150" y="333"/>
                    <a:pt x="10512" y="637"/>
                    <a:pt x="9986" y="1049"/>
                  </a:cubicBezTo>
                  <a:cubicBezTo>
                    <a:pt x="8916" y="1378"/>
                    <a:pt x="7890" y="1850"/>
                    <a:pt x="6934" y="2456"/>
                  </a:cubicBezTo>
                  <a:cubicBezTo>
                    <a:pt x="5930" y="3090"/>
                    <a:pt x="5021" y="3861"/>
                    <a:pt x="4235" y="4743"/>
                  </a:cubicBezTo>
                  <a:cubicBezTo>
                    <a:pt x="4016" y="4987"/>
                    <a:pt x="3800" y="5250"/>
                    <a:pt x="3592" y="5524"/>
                  </a:cubicBezTo>
                  <a:cubicBezTo>
                    <a:pt x="3386" y="5793"/>
                    <a:pt x="3187" y="6080"/>
                    <a:pt x="2995" y="6380"/>
                  </a:cubicBezTo>
                  <a:lnTo>
                    <a:pt x="1313" y="6380"/>
                  </a:lnTo>
                  <a:cubicBezTo>
                    <a:pt x="578" y="6380"/>
                    <a:pt x="1" y="7073"/>
                    <a:pt x="1" y="7958"/>
                  </a:cubicBezTo>
                  <a:lnTo>
                    <a:pt x="1" y="11742"/>
                  </a:lnTo>
                  <a:cubicBezTo>
                    <a:pt x="1" y="12498"/>
                    <a:pt x="421" y="13114"/>
                    <a:pt x="1002" y="13277"/>
                  </a:cubicBezTo>
                  <a:cubicBezTo>
                    <a:pt x="1003" y="13574"/>
                    <a:pt x="1015" y="13872"/>
                    <a:pt x="1036" y="14165"/>
                  </a:cubicBezTo>
                  <a:cubicBezTo>
                    <a:pt x="1064" y="14541"/>
                    <a:pt x="1104" y="14886"/>
                    <a:pt x="1158" y="15211"/>
                  </a:cubicBezTo>
                  <a:cubicBezTo>
                    <a:pt x="839" y="15396"/>
                    <a:pt x="818" y="15735"/>
                    <a:pt x="818" y="15822"/>
                  </a:cubicBezTo>
                  <a:cubicBezTo>
                    <a:pt x="818" y="15868"/>
                    <a:pt x="822" y="15915"/>
                    <a:pt x="832" y="15961"/>
                  </a:cubicBezTo>
                  <a:lnTo>
                    <a:pt x="2285" y="23397"/>
                  </a:lnTo>
                  <a:cubicBezTo>
                    <a:pt x="2289" y="23461"/>
                    <a:pt x="2294" y="23523"/>
                    <a:pt x="2298" y="23584"/>
                  </a:cubicBezTo>
                  <a:cubicBezTo>
                    <a:pt x="2303" y="23651"/>
                    <a:pt x="2310" y="23718"/>
                    <a:pt x="2316" y="23785"/>
                  </a:cubicBezTo>
                  <a:cubicBezTo>
                    <a:pt x="2345" y="24095"/>
                    <a:pt x="2382" y="24379"/>
                    <a:pt x="2408" y="24567"/>
                  </a:cubicBezTo>
                  <a:cubicBezTo>
                    <a:pt x="2409" y="24576"/>
                    <a:pt x="2410" y="24584"/>
                    <a:pt x="2411" y="24592"/>
                  </a:cubicBezTo>
                  <a:cubicBezTo>
                    <a:pt x="2443" y="24811"/>
                    <a:pt x="2466" y="24953"/>
                    <a:pt x="2466" y="24953"/>
                  </a:cubicBezTo>
                  <a:cubicBezTo>
                    <a:pt x="2478" y="25030"/>
                    <a:pt x="2502" y="25104"/>
                    <a:pt x="2538" y="25173"/>
                  </a:cubicBezTo>
                  <a:cubicBezTo>
                    <a:pt x="2568" y="25230"/>
                    <a:pt x="2601" y="25283"/>
                    <a:pt x="2636" y="25331"/>
                  </a:cubicBezTo>
                  <a:cubicBezTo>
                    <a:pt x="3007" y="25852"/>
                    <a:pt x="3713" y="26115"/>
                    <a:pt x="4738" y="26115"/>
                  </a:cubicBezTo>
                  <a:cubicBezTo>
                    <a:pt x="5012" y="26115"/>
                    <a:pt x="6374" y="26089"/>
                    <a:pt x="6828" y="25601"/>
                  </a:cubicBezTo>
                  <a:cubicBezTo>
                    <a:pt x="7317" y="25603"/>
                    <a:pt x="7837" y="25604"/>
                    <a:pt x="8374" y="25605"/>
                  </a:cubicBezTo>
                  <a:lnTo>
                    <a:pt x="10778" y="25609"/>
                  </a:lnTo>
                  <a:cubicBezTo>
                    <a:pt x="11134" y="25693"/>
                    <a:pt x="11503" y="25764"/>
                    <a:pt x="11880" y="25819"/>
                  </a:cubicBezTo>
                  <a:cubicBezTo>
                    <a:pt x="12061" y="25845"/>
                    <a:pt x="12228" y="25866"/>
                    <a:pt x="12389" y="25883"/>
                  </a:cubicBezTo>
                  <a:cubicBezTo>
                    <a:pt x="12716" y="25918"/>
                    <a:pt x="13051" y="25940"/>
                    <a:pt x="13387" y="25948"/>
                  </a:cubicBezTo>
                  <a:lnTo>
                    <a:pt x="13464" y="25950"/>
                  </a:lnTo>
                  <a:cubicBezTo>
                    <a:pt x="13554" y="25953"/>
                    <a:pt x="13644" y="25955"/>
                    <a:pt x="13735" y="25955"/>
                  </a:cubicBezTo>
                  <a:cubicBezTo>
                    <a:pt x="14088" y="25955"/>
                    <a:pt x="14442" y="25939"/>
                    <a:pt x="14788" y="25909"/>
                  </a:cubicBezTo>
                  <a:cubicBezTo>
                    <a:pt x="14866" y="25904"/>
                    <a:pt x="14944" y="25896"/>
                    <a:pt x="15021" y="25888"/>
                  </a:cubicBezTo>
                  <a:cubicBezTo>
                    <a:pt x="15588" y="25831"/>
                    <a:pt x="16151" y="25737"/>
                    <a:pt x="16697" y="25607"/>
                  </a:cubicBezTo>
                  <a:cubicBezTo>
                    <a:pt x="16963" y="25605"/>
                    <a:pt x="17177" y="25603"/>
                    <a:pt x="17328" y="25601"/>
                  </a:cubicBezTo>
                  <a:cubicBezTo>
                    <a:pt x="17611" y="25597"/>
                    <a:pt x="17793" y="25594"/>
                    <a:pt x="17962" y="25486"/>
                  </a:cubicBezTo>
                  <a:lnTo>
                    <a:pt x="19251" y="24824"/>
                  </a:lnTo>
                  <a:cubicBezTo>
                    <a:pt x="20085" y="25692"/>
                    <a:pt x="21153" y="26179"/>
                    <a:pt x="22256" y="26179"/>
                  </a:cubicBezTo>
                  <a:cubicBezTo>
                    <a:pt x="22332" y="26179"/>
                    <a:pt x="22409" y="26177"/>
                    <a:pt x="22496" y="26171"/>
                  </a:cubicBezTo>
                  <a:cubicBezTo>
                    <a:pt x="22580" y="26177"/>
                    <a:pt x="22655" y="26179"/>
                    <a:pt x="22727" y="26179"/>
                  </a:cubicBezTo>
                  <a:cubicBezTo>
                    <a:pt x="25193" y="26179"/>
                    <a:pt x="27198" y="23590"/>
                    <a:pt x="27198" y="20406"/>
                  </a:cubicBezTo>
                  <a:cubicBezTo>
                    <a:pt x="27198" y="20268"/>
                    <a:pt x="27193" y="20128"/>
                    <a:pt x="27185" y="19985"/>
                  </a:cubicBezTo>
                  <a:cubicBezTo>
                    <a:pt x="27292" y="19781"/>
                    <a:pt x="27297" y="19535"/>
                    <a:pt x="27191" y="19324"/>
                  </a:cubicBezTo>
                  <a:cubicBezTo>
                    <a:pt x="27165" y="19273"/>
                    <a:pt x="27133" y="19225"/>
                    <a:pt x="27098" y="19182"/>
                  </a:cubicBezTo>
                  <a:cubicBezTo>
                    <a:pt x="26932" y="18189"/>
                    <a:pt x="26563" y="17264"/>
                    <a:pt x="26036" y="16513"/>
                  </a:cubicBezTo>
                  <a:cubicBezTo>
                    <a:pt x="26320" y="15444"/>
                    <a:pt x="26465" y="14337"/>
                    <a:pt x="26465" y="13222"/>
                  </a:cubicBezTo>
                  <a:cubicBezTo>
                    <a:pt x="26465" y="13035"/>
                    <a:pt x="26461" y="12842"/>
                    <a:pt x="26452" y="12646"/>
                  </a:cubicBezTo>
                  <a:cubicBezTo>
                    <a:pt x="26885" y="11985"/>
                    <a:pt x="27113" y="11222"/>
                    <a:pt x="27113" y="10423"/>
                  </a:cubicBezTo>
                  <a:cubicBezTo>
                    <a:pt x="27113" y="8799"/>
                    <a:pt x="26141" y="7334"/>
                    <a:pt x="24667" y="6695"/>
                  </a:cubicBezTo>
                  <a:cubicBezTo>
                    <a:pt x="23487" y="4720"/>
                    <a:pt x="21800" y="3103"/>
                    <a:pt x="19781" y="2013"/>
                  </a:cubicBezTo>
                  <a:cubicBezTo>
                    <a:pt x="19701" y="1969"/>
                    <a:pt x="19619" y="1926"/>
                    <a:pt x="19537" y="1884"/>
                  </a:cubicBezTo>
                  <a:cubicBezTo>
                    <a:pt x="19530" y="1881"/>
                    <a:pt x="19525" y="1878"/>
                    <a:pt x="19518" y="1875"/>
                  </a:cubicBezTo>
                  <a:cubicBezTo>
                    <a:pt x="19220" y="1722"/>
                    <a:pt x="18913" y="1581"/>
                    <a:pt x="18608" y="1455"/>
                  </a:cubicBezTo>
                  <a:cubicBezTo>
                    <a:pt x="17943" y="1179"/>
                    <a:pt x="17252" y="959"/>
                    <a:pt x="16553" y="802"/>
                  </a:cubicBezTo>
                  <a:cubicBezTo>
                    <a:pt x="15624" y="284"/>
                    <a:pt x="14469" y="1"/>
                    <a:pt x="13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D0B1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4393600" y="2475700"/>
              <a:ext cx="600350" cy="600450"/>
            </a:xfrm>
            <a:custGeom>
              <a:rect b="b" l="l" r="r" t="t"/>
              <a:pathLst>
                <a:path extrusionOk="0" h="24018" w="24014">
                  <a:moveTo>
                    <a:pt x="12009" y="0"/>
                  </a:moveTo>
                  <a:cubicBezTo>
                    <a:pt x="11513" y="0"/>
                    <a:pt x="11026" y="31"/>
                    <a:pt x="10546" y="90"/>
                  </a:cubicBezTo>
                  <a:lnTo>
                    <a:pt x="10545" y="90"/>
                  </a:lnTo>
                  <a:cubicBezTo>
                    <a:pt x="10471" y="98"/>
                    <a:pt x="10396" y="108"/>
                    <a:pt x="10323" y="119"/>
                  </a:cubicBezTo>
                  <a:cubicBezTo>
                    <a:pt x="10182" y="137"/>
                    <a:pt x="10044" y="160"/>
                    <a:pt x="9905" y="185"/>
                  </a:cubicBezTo>
                  <a:cubicBezTo>
                    <a:pt x="9796" y="203"/>
                    <a:pt x="9688" y="224"/>
                    <a:pt x="9581" y="247"/>
                  </a:cubicBezTo>
                  <a:lnTo>
                    <a:pt x="9580" y="247"/>
                  </a:lnTo>
                  <a:cubicBezTo>
                    <a:pt x="9456" y="271"/>
                    <a:pt x="9334" y="299"/>
                    <a:pt x="9212" y="328"/>
                  </a:cubicBezTo>
                  <a:cubicBezTo>
                    <a:pt x="9006" y="376"/>
                    <a:pt x="8804" y="430"/>
                    <a:pt x="8604" y="491"/>
                  </a:cubicBezTo>
                  <a:cubicBezTo>
                    <a:pt x="7530" y="806"/>
                    <a:pt x="6520" y="1270"/>
                    <a:pt x="5595" y="1856"/>
                  </a:cubicBezTo>
                  <a:cubicBezTo>
                    <a:pt x="4648" y="2455"/>
                    <a:pt x="3791" y="3182"/>
                    <a:pt x="3048" y="4015"/>
                  </a:cubicBezTo>
                  <a:cubicBezTo>
                    <a:pt x="2835" y="4253"/>
                    <a:pt x="2633" y="4499"/>
                    <a:pt x="2441" y="4752"/>
                  </a:cubicBezTo>
                  <a:cubicBezTo>
                    <a:pt x="2120" y="5173"/>
                    <a:pt x="1829" y="5615"/>
                    <a:pt x="1565" y="6077"/>
                  </a:cubicBezTo>
                  <a:cubicBezTo>
                    <a:pt x="1086" y="6917"/>
                    <a:pt x="706" y="7821"/>
                    <a:pt x="441" y="8774"/>
                  </a:cubicBezTo>
                  <a:cubicBezTo>
                    <a:pt x="317" y="9212"/>
                    <a:pt x="222" y="9662"/>
                    <a:pt x="149" y="10120"/>
                  </a:cubicBezTo>
                  <a:cubicBezTo>
                    <a:pt x="49" y="10735"/>
                    <a:pt x="0" y="11366"/>
                    <a:pt x="0" y="12010"/>
                  </a:cubicBezTo>
                  <a:cubicBezTo>
                    <a:pt x="0" y="12309"/>
                    <a:pt x="11" y="12606"/>
                    <a:pt x="33" y="12899"/>
                  </a:cubicBezTo>
                  <a:cubicBezTo>
                    <a:pt x="58" y="13239"/>
                    <a:pt x="96" y="13572"/>
                    <a:pt x="150" y="13902"/>
                  </a:cubicBezTo>
                  <a:cubicBezTo>
                    <a:pt x="186" y="14138"/>
                    <a:pt x="230" y="14370"/>
                    <a:pt x="282" y="14599"/>
                  </a:cubicBezTo>
                  <a:cubicBezTo>
                    <a:pt x="288" y="14628"/>
                    <a:pt x="293" y="14658"/>
                    <a:pt x="301" y="14687"/>
                  </a:cubicBezTo>
                  <a:cubicBezTo>
                    <a:pt x="374" y="15016"/>
                    <a:pt x="464" y="15339"/>
                    <a:pt x="566" y="15657"/>
                  </a:cubicBezTo>
                  <a:cubicBezTo>
                    <a:pt x="1011" y="17059"/>
                    <a:pt x="1710" y="18349"/>
                    <a:pt x="2606" y="19475"/>
                  </a:cubicBezTo>
                  <a:cubicBezTo>
                    <a:pt x="3099" y="20101"/>
                    <a:pt x="3658" y="20677"/>
                    <a:pt x="4270" y="21191"/>
                  </a:cubicBezTo>
                  <a:cubicBezTo>
                    <a:pt x="4376" y="21281"/>
                    <a:pt x="4484" y="21368"/>
                    <a:pt x="4594" y="21454"/>
                  </a:cubicBezTo>
                  <a:cubicBezTo>
                    <a:pt x="4775" y="21597"/>
                    <a:pt x="4960" y="21735"/>
                    <a:pt x="5150" y="21867"/>
                  </a:cubicBezTo>
                  <a:cubicBezTo>
                    <a:pt x="5393" y="22037"/>
                    <a:pt x="5644" y="22197"/>
                    <a:pt x="5900" y="22347"/>
                  </a:cubicBezTo>
                  <a:cubicBezTo>
                    <a:pt x="5966" y="22387"/>
                    <a:pt x="6031" y="22426"/>
                    <a:pt x="6098" y="22464"/>
                  </a:cubicBezTo>
                  <a:cubicBezTo>
                    <a:pt x="6144" y="22492"/>
                    <a:pt x="6193" y="22518"/>
                    <a:pt x="6241" y="22545"/>
                  </a:cubicBezTo>
                  <a:cubicBezTo>
                    <a:pt x="6338" y="22598"/>
                    <a:pt x="6436" y="22650"/>
                    <a:pt x="6533" y="22699"/>
                  </a:cubicBezTo>
                  <a:cubicBezTo>
                    <a:pt x="6920" y="22898"/>
                    <a:pt x="7320" y="23077"/>
                    <a:pt x="7729" y="23232"/>
                  </a:cubicBezTo>
                  <a:cubicBezTo>
                    <a:pt x="7740" y="23238"/>
                    <a:pt x="7752" y="23242"/>
                    <a:pt x="7765" y="23246"/>
                  </a:cubicBezTo>
                  <a:cubicBezTo>
                    <a:pt x="8190" y="23406"/>
                    <a:pt x="8626" y="23544"/>
                    <a:pt x="9074" y="23656"/>
                  </a:cubicBezTo>
                  <a:cubicBezTo>
                    <a:pt x="9094" y="23661"/>
                    <a:pt x="9116" y="23666"/>
                    <a:pt x="9136" y="23672"/>
                  </a:cubicBezTo>
                  <a:cubicBezTo>
                    <a:pt x="9504" y="23762"/>
                    <a:pt x="9878" y="23835"/>
                    <a:pt x="10258" y="23890"/>
                  </a:cubicBezTo>
                  <a:cubicBezTo>
                    <a:pt x="10417" y="23913"/>
                    <a:pt x="10578" y="23933"/>
                    <a:pt x="10739" y="23950"/>
                  </a:cubicBezTo>
                  <a:cubicBezTo>
                    <a:pt x="11049" y="23983"/>
                    <a:pt x="11362" y="24004"/>
                    <a:pt x="11677" y="24012"/>
                  </a:cubicBezTo>
                  <a:cubicBezTo>
                    <a:pt x="11787" y="24014"/>
                    <a:pt x="11897" y="24018"/>
                    <a:pt x="12009" y="24018"/>
                  </a:cubicBezTo>
                  <a:cubicBezTo>
                    <a:pt x="12344" y="24018"/>
                    <a:pt x="12677" y="24004"/>
                    <a:pt x="13005" y="23974"/>
                  </a:cubicBezTo>
                  <a:cubicBezTo>
                    <a:pt x="13078" y="23969"/>
                    <a:pt x="13150" y="23962"/>
                    <a:pt x="13223" y="23956"/>
                  </a:cubicBezTo>
                  <a:cubicBezTo>
                    <a:pt x="13790" y="23899"/>
                    <a:pt x="14343" y="23803"/>
                    <a:pt x="14883" y="23670"/>
                  </a:cubicBezTo>
                  <a:cubicBezTo>
                    <a:pt x="14903" y="23665"/>
                    <a:pt x="14921" y="23660"/>
                    <a:pt x="14940" y="23656"/>
                  </a:cubicBezTo>
                  <a:cubicBezTo>
                    <a:pt x="15240" y="23580"/>
                    <a:pt x="15536" y="23495"/>
                    <a:pt x="15826" y="23397"/>
                  </a:cubicBezTo>
                  <a:cubicBezTo>
                    <a:pt x="16279" y="23244"/>
                    <a:pt x="16719" y="23068"/>
                    <a:pt x="17146" y="22865"/>
                  </a:cubicBezTo>
                  <a:cubicBezTo>
                    <a:pt x="17273" y="22805"/>
                    <a:pt x="17396" y="22744"/>
                    <a:pt x="17519" y="22680"/>
                  </a:cubicBezTo>
                  <a:cubicBezTo>
                    <a:pt x="17653" y="22611"/>
                    <a:pt x="17786" y="22538"/>
                    <a:pt x="17918" y="22464"/>
                  </a:cubicBezTo>
                  <a:cubicBezTo>
                    <a:pt x="18150" y="22332"/>
                    <a:pt x="18378" y="22192"/>
                    <a:pt x="18600" y="22046"/>
                  </a:cubicBezTo>
                  <a:cubicBezTo>
                    <a:pt x="19011" y="21776"/>
                    <a:pt x="19403" y="21483"/>
                    <a:pt x="19777" y="21164"/>
                  </a:cubicBezTo>
                  <a:cubicBezTo>
                    <a:pt x="20069" y="20915"/>
                    <a:pt x="20351" y="20652"/>
                    <a:pt x="20617" y="20376"/>
                  </a:cubicBezTo>
                  <a:cubicBezTo>
                    <a:pt x="20644" y="20349"/>
                    <a:pt x="20669" y="20323"/>
                    <a:pt x="20695" y="20295"/>
                  </a:cubicBezTo>
                  <a:cubicBezTo>
                    <a:pt x="21535" y="19418"/>
                    <a:pt x="22242" y="18411"/>
                    <a:pt x="22783" y="17310"/>
                  </a:cubicBezTo>
                  <a:cubicBezTo>
                    <a:pt x="23105" y="16661"/>
                    <a:pt x="23368" y="15977"/>
                    <a:pt x="23567" y="15268"/>
                  </a:cubicBezTo>
                  <a:cubicBezTo>
                    <a:pt x="23858" y="14232"/>
                    <a:pt x="24014" y="13138"/>
                    <a:pt x="24014" y="12010"/>
                  </a:cubicBezTo>
                  <a:cubicBezTo>
                    <a:pt x="24014" y="7439"/>
                    <a:pt x="21462" y="3465"/>
                    <a:pt x="17705" y="1435"/>
                  </a:cubicBezTo>
                  <a:cubicBezTo>
                    <a:pt x="17630" y="1394"/>
                    <a:pt x="17554" y="1354"/>
                    <a:pt x="17477" y="1316"/>
                  </a:cubicBezTo>
                  <a:cubicBezTo>
                    <a:pt x="17477" y="1314"/>
                    <a:pt x="17476" y="1314"/>
                    <a:pt x="17474" y="1314"/>
                  </a:cubicBezTo>
                  <a:cubicBezTo>
                    <a:pt x="17190" y="1168"/>
                    <a:pt x="16901" y="1034"/>
                    <a:pt x="16604" y="912"/>
                  </a:cubicBezTo>
                  <a:cubicBezTo>
                    <a:pt x="15952" y="642"/>
                    <a:pt x="15272" y="427"/>
                    <a:pt x="14569" y="275"/>
                  </a:cubicBezTo>
                  <a:cubicBezTo>
                    <a:pt x="14567" y="275"/>
                    <a:pt x="14567" y="275"/>
                    <a:pt x="14566" y="274"/>
                  </a:cubicBezTo>
                  <a:cubicBezTo>
                    <a:pt x="14175" y="189"/>
                    <a:pt x="13775" y="122"/>
                    <a:pt x="13369" y="78"/>
                  </a:cubicBezTo>
                  <a:cubicBezTo>
                    <a:pt x="13256" y="65"/>
                    <a:pt x="13143" y="52"/>
                    <a:pt x="13028" y="44"/>
                  </a:cubicBezTo>
                  <a:lnTo>
                    <a:pt x="13027" y="44"/>
                  </a:lnTo>
                  <a:cubicBezTo>
                    <a:pt x="12691" y="15"/>
                    <a:pt x="12352" y="0"/>
                    <a:pt x="12009" y="0"/>
                  </a:cubicBezTo>
                  <a:close/>
                </a:path>
              </a:pathLst>
            </a:custGeom>
            <a:solidFill>
              <a:srgbClr val="B48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4529100" y="2463525"/>
              <a:ext cx="347000" cy="311950"/>
            </a:xfrm>
            <a:custGeom>
              <a:rect b="b" l="l" r="r" t="t"/>
              <a:pathLst>
                <a:path extrusionOk="0" h="12478" w="13880">
                  <a:moveTo>
                    <a:pt x="6140" y="0"/>
                  </a:moveTo>
                  <a:cubicBezTo>
                    <a:pt x="6098" y="0"/>
                    <a:pt x="6056" y="1"/>
                    <a:pt x="6015" y="2"/>
                  </a:cubicBezTo>
                  <a:cubicBezTo>
                    <a:pt x="5882" y="3"/>
                    <a:pt x="5749" y="10"/>
                    <a:pt x="5618" y="20"/>
                  </a:cubicBezTo>
                  <a:cubicBezTo>
                    <a:pt x="5364" y="40"/>
                    <a:pt x="5110" y="84"/>
                    <a:pt x="4863" y="144"/>
                  </a:cubicBezTo>
                  <a:cubicBezTo>
                    <a:pt x="3498" y="476"/>
                    <a:pt x="2167" y="1510"/>
                    <a:pt x="2177" y="3023"/>
                  </a:cubicBezTo>
                  <a:cubicBezTo>
                    <a:pt x="2180" y="3448"/>
                    <a:pt x="2250" y="3870"/>
                    <a:pt x="2332" y="4286"/>
                  </a:cubicBezTo>
                  <a:cubicBezTo>
                    <a:pt x="2484" y="5042"/>
                    <a:pt x="2758" y="5770"/>
                    <a:pt x="2892" y="6529"/>
                  </a:cubicBezTo>
                  <a:cubicBezTo>
                    <a:pt x="2922" y="6703"/>
                    <a:pt x="2945" y="6887"/>
                    <a:pt x="2882" y="7053"/>
                  </a:cubicBezTo>
                  <a:cubicBezTo>
                    <a:pt x="2759" y="7384"/>
                    <a:pt x="2364" y="7507"/>
                    <a:pt x="2023" y="7600"/>
                  </a:cubicBezTo>
                  <a:cubicBezTo>
                    <a:pt x="1425" y="7765"/>
                    <a:pt x="803" y="7992"/>
                    <a:pt x="422" y="8481"/>
                  </a:cubicBezTo>
                  <a:cubicBezTo>
                    <a:pt x="131" y="8854"/>
                    <a:pt x="17" y="9340"/>
                    <a:pt x="10" y="9813"/>
                  </a:cubicBezTo>
                  <a:cubicBezTo>
                    <a:pt x="0" y="10462"/>
                    <a:pt x="181" y="11112"/>
                    <a:pt x="525" y="11663"/>
                  </a:cubicBezTo>
                  <a:cubicBezTo>
                    <a:pt x="728" y="11987"/>
                    <a:pt x="1003" y="12288"/>
                    <a:pt x="1365" y="12411"/>
                  </a:cubicBezTo>
                  <a:cubicBezTo>
                    <a:pt x="1505" y="12459"/>
                    <a:pt x="1649" y="12477"/>
                    <a:pt x="1794" y="12477"/>
                  </a:cubicBezTo>
                  <a:cubicBezTo>
                    <a:pt x="2092" y="12477"/>
                    <a:pt x="2397" y="12399"/>
                    <a:pt x="2690" y="12329"/>
                  </a:cubicBezTo>
                  <a:cubicBezTo>
                    <a:pt x="4251" y="11954"/>
                    <a:pt x="5847" y="11815"/>
                    <a:pt x="7452" y="11815"/>
                  </a:cubicBezTo>
                  <a:cubicBezTo>
                    <a:pt x="9159" y="11815"/>
                    <a:pt x="10877" y="11973"/>
                    <a:pt x="12572" y="12174"/>
                  </a:cubicBezTo>
                  <a:cubicBezTo>
                    <a:pt x="13130" y="11559"/>
                    <a:pt x="13535" y="10797"/>
                    <a:pt x="13713" y="9987"/>
                  </a:cubicBezTo>
                  <a:cubicBezTo>
                    <a:pt x="13879" y="9231"/>
                    <a:pt x="13805" y="8511"/>
                    <a:pt x="13293" y="7899"/>
                  </a:cubicBezTo>
                  <a:cubicBezTo>
                    <a:pt x="12923" y="7459"/>
                    <a:pt x="12419" y="7152"/>
                    <a:pt x="11894" y="6919"/>
                  </a:cubicBezTo>
                  <a:cubicBezTo>
                    <a:pt x="11419" y="6709"/>
                    <a:pt x="11275" y="6471"/>
                    <a:pt x="11290" y="5948"/>
                  </a:cubicBezTo>
                  <a:cubicBezTo>
                    <a:pt x="11324" y="4802"/>
                    <a:pt x="11283" y="3568"/>
                    <a:pt x="10783" y="2514"/>
                  </a:cubicBezTo>
                  <a:cubicBezTo>
                    <a:pt x="9947" y="756"/>
                    <a:pt x="7996" y="0"/>
                    <a:pt x="6140" y="0"/>
                  </a:cubicBezTo>
                  <a:close/>
                </a:path>
              </a:pathLst>
            </a:custGeom>
            <a:solidFill>
              <a:srgbClr val="E84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4655950" y="2613025"/>
              <a:ext cx="92675" cy="108300"/>
            </a:xfrm>
            <a:custGeom>
              <a:rect b="b" l="l" r="r" t="t"/>
              <a:pathLst>
                <a:path extrusionOk="0" h="4332" w="3707">
                  <a:moveTo>
                    <a:pt x="3707" y="0"/>
                  </a:moveTo>
                  <a:lnTo>
                    <a:pt x="0" y="1801"/>
                  </a:lnTo>
                  <a:lnTo>
                    <a:pt x="65" y="4331"/>
                  </a:lnTo>
                  <a:lnTo>
                    <a:pt x="3496" y="4177"/>
                  </a:lnTo>
                  <a:lnTo>
                    <a:pt x="3707" y="0"/>
                  </a:lnTo>
                  <a:close/>
                </a:path>
              </a:pathLst>
            </a:custGeom>
            <a:solidFill>
              <a:srgbClr val="FF7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656375" y="2634375"/>
              <a:ext cx="83725" cy="58475"/>
            </a:xfrm>
            <a:custGeom>
              <a:rect b="b" l="l" r="r" t="t"/>
              <a:pathLst>
                <a:path extrusionOk="0" h="2339" w="3349">
                  <a:moveTo>
                    <a:pt x="3348" y="0"/>
                  </a:moveTo>
                  <a:cubicBezTo>
                    <a:pt x="2387" y="713"/>
                    <a:pt x="1223" y="1181"/>
                    <a:pt x="1" y="1351"/>
                  </a:cubicBezTo>
                  <a:lnTo>
                    <a:pt x="16" y="2313"/>
                  </a:lnTo>
                  <a:cubicBezTo>
                    <a:pt x="156" y="2330"/>
                    <a:pt x="292" y="2338"/>
                    <a:pt x="422" y="2338"/>
                  </a:cubicBezTo>
                  <a:cubicBezTo>
                    <a:pt x="716" y="2338"/>
                    <a:pt x="985" y="2297"/>
                    <a:pt x="1227" y="2226"/>
                  </a:cubicBezTo>
                  <a:cubicBezTo>
                    <a:pt x="2307" y="1906"/>
                    <a:pt x="3195" y="1172"/>
                    <a:pt x="3348" y="0"/>
                  </a:cubicBezTo>
                  <a:close/>
                </a:path>
              </a:pathLst>
            </a:custGeom>
            <a:solidFill>
              <a:srgbClr val="0D0B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4600475" y="2466350"/>
              <a:ext cx="158200" cy="211825"/>
            </a:xfrm>
            <a:custGeom>
              <a:rect b="b" l="l" r="r" t="t"/>
              <a:pathLst>
                <a:path extrusionOk="0" h="8473" w="6328">
                  <a:moveTo>
                    <a:pt x="3186" y="1"/>
                  </a:moveTo>
                  <a:cubicBezTo>
                    <a:pt x="3138" y="1"/>
                    <a:pt x="3089" y="2"/>
                    <a:pt x="3041" y="4"/>
                  </a:cubicBezTo>
                  <a:cubicBezTo>
                    <a:pt x="2329" y="36"/>
                    <a:pt x="1684" y="301"/>
                    <a:pt x="1176" y="722"/>
                  </a:cubicBezTo>
                  <a:cubicBezTo>
                    <a:pt x="738" y="1084"/>
                    <a:pt x="403" y="1562"/>
                    <a:pt x="215" y="2098"/>
                  </a:cubicBezTo>
                  <a:cubicBezTo>
                    <a:pt x="0" y="2713"/>
                    <a:pt x="51" y="3344"/>
                    <a:pt x="73" y="3982"/>
                  </a:cubicBezTo>
                  <a:cubicBezTo>
                    <a:pt x="90" y="4458"/>
                    <a:pt x="109" y="4932"/>
                    <a:pt x="170" y="5406"/>
                  </a:cubicBezTo>
                  <a:cubicBezTo>
                    <a:pt x="275" y="6238"/>
                    <a:pt x="449" y="7298"/>
                    <a:pt x="1108" y="7892"/>
                  </a:cubicBezTo>
                  <a:cubicBezTo>
                    <a:pt x="1182" y="7959"/>
                    <a:pt x="1264" y="8020"/>
                    <a:pt x="1353" y="8068"/>
                  </a:cubicBezTo>
                  <a:cubicBezTo>
                    <a:pt x="1843" y="8337"/>
                    <a:pt x="2403" y="8472"/>
                    <a:pt x="2960" y="8472"/>
                  </a:cubicBezTo>
                  <a:cubicBezTo>
                    <a:pt x="4225" y="8472"/>
                    <a:pt x="5469" y="7776"/>
                    <a:pt x="5815" y="6380"/>
                  </a:cubicBezTo>
                  <a:cubicBezTo>
                    <a:pt x="6031" y="5508"/>
                    <a:pt x="6147" y="4822"/>
                    <a:pt x="6211" y="4326"/>
                  </a:cubicBezTo>
                  <a:cubicBezTo>
                    <a:pt x="6248" y="4036"/>
                    <a:pt x="6266" y="3811"/>
                    <a:pt x="6276" y="3651"/>
                  </a:cubicBezTo>
                  <a:cubicBezTo>
                    <a:pt x="6312" y="3433"/>
                    <a:pt x="6328" y="3210"/>
                    <a:pt x="6318" y="2982"/>
                  </a:cubicBezTo>
                  <a:cubicBezTo>
                    <a:pt x="6243" y="1308"/>
                    <a:pt x="4855" y="1"/>
                    <a:pt x="3186" y="1"/>
                  </a:cubicBezTo>
                  <a:close/>
                </a:path>
              </a:pathLst>
            </a:custGeom>
            <a:solidFill>
              <a:srgbClr val="FF7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4740600" y="2569100"/>
              <a:ext cx="46650" cy="53475"/>
            </a:xfrm>
            <a:custGeom>
              <a:rect b="b" l="l" r="r" t="t"/>
              <a:pathLst>
                <a:path extrusionOk="0" h="2139" w="1866">
                  <a:moveTo>
                    <a:pt x="1064" y="0"/>
                  </a:moveTo>
                  <a:cubicBezTo>
                    <a:pt x="486" y="0"/>
                    <a:pt x="231" y="607"/>
                    <a:pt x="91" y="1081"/>
                  </a:cubicBezTo>
                  <a:cubicBezTo>
                    <a:pt x="40" y="1257"/>
                    <a:pt x="1" y="1442"/>
                    <a:pt x="24" y="1623"/>
                  </a:cubicBezTo>
                  <a:cubicBezTo>
                    <a:pt x="47" y="1805"/>
                    <a:pt x="142" y="1986"/>
                    <a:pt x="303" y="2074"/>
                  </a:cubicBezTo>
                  <a:cubicBezTo>
                    <a:pt x="391" y="2122"/>
                    <a:pt x="491" y="2139"/>
                    <a:pt x="591" y="2139"/>
                  </a:cubicBezTo>
                  <a:cubicBezTo>
                    <a:pt x="629" y="2139"/>
                    <a:pt x="666" y="2136"/>
                    <a:pt x="703" y="2132"/>
                  </a:cubicBezTo>
                  <a:cubicBezTo>
                    <a:pt x="1242" y="2073"/>
                    <a:pt x="1718" y="1633"/>
                    <a:pt x="1820" y="1101"/>
                  </a:cubicBezTo>
                  <a:cubicBezTo>
                    <a:pt x="1866" y="866"/>
                    <a:pt x="1843" y="612"/>
                    <a:pt x="1727" y="403"/>
                  </a:cubicBezTo>
                  <a:cubicBezTo>
                    <a:pt x="1612" y="193"/>
                    <a:pt x="1399" y="32"/>
                    <a:pt x="1160" y="6"/>
                  </a:cubicBezTo>
                  <a:cubicBezTo>
                    <a:pt x="1127" y="2"/>
                    <a:pt x="1095" y="0"/>
                    <a:pt x="1064" y="0"/>
                  </a:cubicBezTo>
                  <a:close/>
                </a:path>
              </a:pathLst>
            </a:custGeom>
            <a:solidFill>
              <a:srgbClr val="FF7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757375" y="2587575"/>
              <a:ext cx="14275" cy="14325"/>
            </a:xfrm>
            <a:custGeom>
              <a:rect b="b" l="l" r="r" t="t"/>
              <a:pathLst>
                <a:path extrusionOk="0" fill="none" h="573" w="571">
                  <a:moveTo>
                    <a:pt x="570" y="1"/>
                  </a:moveTo>
                  <a:cubicBezTo>
                    <a:pt x="439" y="42"/>
                    <a:pt x="327" y="130"/>
                    <a:pt x="235" y="233"/>
                  </a:cubicBezTo>
                  <a:cubicBezTo>
                    <a:pt x="144" y="336"/>
                    <a:pt x="72" y="454"/>
                    <a:pt x="1" y="572"/>
                  </a:cubicBezTo>
                </a:path>
              </a:pathLst>
            </a:custGeom>
            <a:noFill/>
            <a:ln cap="rnd" cmpd="sng" w="825">
              <a:solidFill>
                <a:srgbClr val="0D0B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656950" y="2695950"/>
              <a:ext cx="100" cy="50"/>
            </a:xfrm>
            <a:custGeom>
              <a:rect b="b" l="l" r="r" t="t"/>
              <a:pathLst>
                <a:path extrusionOk="0" h="2" w="4">
                  <a:moveTo>
                    <a:pt x="0" y="1"/>
                  </a:moveTo>
                  <a:lnTo>
                    <a:pt x="1" y="2"/>
                  </a:lnTo>
                  <a:cubicBezTo>
                    <a:pt x="2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4516175" y="2683775"/>
              <a:ext cx="395275" cy="391300"/>
            </a:xfrm>
            <a:custGeom>
              <a:rect b="b" l="l" r="r" t="t"/>
              <a:pathLst>
                <a:path extrusionOk="0" h="15652" w="15811">
                  <a:moveTo>
                    <a:pt x="9153" y="0"/>
                  </a:moveTo>
                  <a:cubicBezTo>
                    <a:pt x="9153" y="0"/>
                    <a:pt x="8386" y="1315"/>
                    <a:pt x="7210" y="1368"/>
                  </a:cubicBezTo>
                  <a:cubicBezTo>
                    <a:pt x="7178" y="1370"/>
                    <a:pt x="7146" y="1370"/>
                    <a:pt x="7116" y="1370"/>
                  </a:cubicBezTo>
                  <a:cubicBezTo>
                    <a:pt x="6029" y="1370"/>
                    <a:pt x="5643" y="515"/>
                    <a:pt x="5632" y="489"/>
                  </a:cubicBezTo>
                  <a:cubicBezTo>
                    <a:pt x="5631" y="491"/>
                    <a:pt x="5631" y="491"/>
                    <a:pt x="5630" y="491"/>
                  </a:cubicBezTo>
                  <a:cubicBezTo>
                    <a:pt x="5519" y="556"/>
                    <a:pt x="3352" y="1848"/>
                    <a:pt x="1856" y="3592"/>
                  </a:cubicBezTo>
                  <a:cubicBezTo>
                    <a:pt x="1427" y="4090"/>
                    <a:pt x="1056" y="4626"/>
                    <a:pt x="802" y="5180"/>
                  </a:cubicBezTo>
                  <a:cubicBezTo>
                    <a:pt x="1" y="6927"/>
                    <a:pt x="105" y="11100"/>
                    <a:pt x="247" y="13544"/>
                  </a:cubicBezTo>
                  <a:cubicBezTo>
                    <a:pt x="490" y="13714"/>
                    <a:pt x="741" y="13874"/>
                    <a:pt x="997" y="14024"/>
                  </a:cubicBezTo>
                  <a:cubicBezTo>
                    <a:pt x="1063" y="14064"/>
                    <a:pt x="1128" y="14103"/>
                    <a:pt x="1195" y="14141"/>
                  </a:cubicBezTo>
                  <a:cubicBezTo>
                    <a:pt x="1241" y="14169"/>
                    <a:pt x="1290" y="14195"/>
                    <a:pt x="1338" y="14222"/>
                  </a:cubicBezTo>
                  <a:cubicBezTo>
                    <a:pt x="1435" y="14275"/>
                    <a:pt x="1533" y="14327"/>
                    <a:pt x="1630" y="14376"/>
                  </a:cubicBezTo>
                  <a:cubicBezTo>
                    <a:pt x="2017" y="14575"/>
                    <a:pt x="2417" y="14754"/>
                    <a:pt x="2826" y="14909"/>
                  </a:cubicBezTo>
                  <a:cubicBezTo>
                    <a:pt x="2837" y="14915"/>
                    <a:pt x="2849" y="14919"/>
                    <a:pt x="2862" y="14923"/>
                  </a:cubicBezTo>
                  <a:cubicBezTo>
                    <a:pt x="3287" y="15083"/>
                    <a:pt x="3724" y="15221"/>
                    <a:pt x="4171" y="15333"/>
                  </a:cubicBezTo>
                  <a:cubicBezTo>
                    <a:pt x="4191" y="15338"/>
                    <a:pt x="4213" y="15343"/>
                    <a:pt x="4233" y="15349"/>
                  </a:cubicBezTo>
                  <a:cubicBezTo>
                    <a:pt x="4601" y="15439"/>
                    <a:pt x="4975" y="15512"/>
                    <a:pt x="5355" y="15567"/>
                  </a:cubicBezTo>
                  <a:lnTo>
                    <a:pt x="8102" y="15651"/>
                  </a:lnTo>
                  <a:cubicBezTo>
                    <a:pt x="8175" y="15646"/>
                    <a:pt x="8247" y="15639"/>
                    <a:pt x="8320" y="15633"/>
                  </a:cubicBezTo>
                  <a:cubicBezTo>
                    <a:pt x="8887" y="15576"/>
                    <a:pt x="9440" y="15480"/>
                    <a:pt x="9980" y="15347"/>
                  </a:cubicBezTo>
                  <a:cubicBezTo>
                    <a:pt x="10000" y="15342"/>
                    <a:pt x="10018" y="15337"/>
                    <a:pt x="10037" y="15333"/>
                  </a:cubicBezTo>
                  <a:cubicBezTo>
                    <a:pt x="10337" y="15257"/>
                    <a:pt x="10633" y="15172"/>
                    <a:pt x="10923" y="15074"/>
                  </a:cubicBezTo>
                  <a:cubicBezTo>
                    <a:pt x="11376" y="14921"/>
                    <a:pt x="11816" y="14745"/>
                    <a:pt x="12243" y="14542"/>
                  </a:cubicBezTo>
                  <a:cubicBezTo>
                    <a:pt x="12370" y="14482"/>
                    <a:pt x="12493" y="14421"/>
                    <a:pt x="12616" y="14357"/>
                  </a:cubicBezTo>
                  <a:cubicBezTo>
                    <a:pt x="12750" y="14288"/>
                    <a:pt x="12883" y="14215"/>
                    <a:pt x="13015" y="14141"/>
                  </a:cubicBezTo>
                  <a:cubicBezTo>
                    <a:pt x="13247" y="14009"/>
                    <a:pt x="13475" y="13869"/>
                    <a:pt x="13697" y="13723"/>
                  </a:cubicBezTo>
                  <a:cubicBezTo>
                    <a:pt x="14108" y="13453"/>
                    <a:pt x="14500" y="13160"/>
                    <a:pt x="14874" y="12841"/>
                  </a:cubicBezTo>
                  <a:cubicBezTo>
                    <a:pt x="15166" y="12592"/>
                    <a:pt x="15448" y="12329"/>
                    <a:pt x="15714" y="12053"/>
                  </a:cubicBezTo>
                  <a:cubicBezTo>
                    <a:pt x="15741" y="12026"/>
                    <a:pt x="15766" y="12000"/>
                    <a:pt x="15792" y="11972"/>
                  </a:cubicBezTo>
                  <a:cubicBezTo>
                    <a:pt x="15811" y="11602"/>
                    <a:pt x="15810" y="11201"/>
                    <a:pt x="15780" y="10769"/>
                  </a:cubicBezTo>
                  <a:cubicBezTo>
                    <a:pt x="15561" y="7624"/>
                    <a:pt x="14176" y="4680"/>
                    <a:pt x="13117" y="3330"/>
                  </a:cubicBezTo>
                  <a:cubicBezTo>
                    <a:pt x="12955" y="3124"/>
                    <a:pt x="12802" y="2955"/>
                    <a:pt x="12660" y="2829"/>
                  </a:cubicBezTo>
                  <a:cubicBezTo>
                    <a:pt x="11235" y="1546"/>
                    <a:pt x="9715" y="460"/>
                    <a:pt x="9715" y="460"/>
                  </a:cubicBezTo>
                  <a:lnTo>
                    <a:pt x="9155" y="1"/>
                  </a:lnTo>
                  <a:lnTo>
                    <a:pt x="9153" y="0"/>
                  </a:lnTo>
                  <a:close/>
                </a:path>
              </a:pathLst>
            </a:custGeom>
            <a:solidFill>
              <a:srgbClr val="FDC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591550" y="2464425"/>
              <a:ext cx="172375" cy="121650"/>
            </a:xfrm>
            <a:custGeom>
              <a:rect b="b" l="l" r="r" t="t"/>
              <a:pathLst>
                <a:path extrusionOk="0" h="4866" w="6895">
                  <a:moveTo>
                    <a:pt x="3494" y="0"/>
                  </a:moveTo>
                  <a:cubicBezTo>
                    <a:pt x="3193" y="0"/>
                    <a:pt x="2891" y="35"/>
                    <a:pt x="2595" y="104"/>
                  </a:cubicBezTo>
                  <a:cubicBezTo>
                    <a:pt x="2595" y="108"/>
                    <a:pt x="2596" y="111"/>
                    <a:pt x="2596" y="114"/>
                  </a:cubicBezTo>
                  <a:cubicBezTo>
                    <a:pt x="1847" y="416"/>
                    <a:pt x="1102" y="759"/>
                    <a:pt x="651" y="1427"/>
                  </a:cubicBezTo>
                  <a:cubicBezTo>
                    <a:pt x="488" y="1668"/>
                    <a:pt x="371" y="1937"/>
                    <a:pt x="272" y="2209"/>
                  </a:cubicBezTo>
                  <a:cubicBezTo>
                    <a:pt x="49" y="2811"/>
                    <a:pt x="0" y="3469"/>
                    <a:pt x="116" y="4100"/>
                  </a:cubicBezTo>
                  <a:cubicBezTo>
                    <a:pt x="1128" y="2914"/>
                    <a:pt x="1967" y="1580"/>
                    <a:pt x="2598" y="155"/>
                  </a:cubicBezTo>
                  <a:cubicBezTo>
                    <a:pt x="2628" y="1105"/>
                    <a:pt x="2978" y="2042"/>
                    <a:pt x="3581" y="2776"/>
                  </a:cubicBezTo>
                  <a:cubicBezTo>
                    <a:pt x="4194" y="3524"/>
                    <a:pt x="5063" y="4059"/>
                    <a:pt x="6007" y="4267"/>
                  </a:cubicBezTo>
                  <a:cubicBezTo>
                    <a:pt x="6054" y="4477"/>
                    <a:pt x="6139" y="4655"/>
                    <a:pt x="6185" y="4865"/>
                  </a:cubicBezTo>
                  <a:cubicBezTo>
                    <a:pt x="6552" y="4464"/>
                    <a:pt x="6784" y="3939"/>
                    <a:pt x="6847" y="3400"/>
                  </a:cubicBezTo>
                  <a:cubicBezTo>
                    <a:pt x="6894" y="2987"/>
                    <a:pt x="6842" y="2568"/>
                    <a:pt x="6728" y="2168"/>
                  </a:cubicBezTo>
                  <a:cubicBezTo>
                    <a:pt x="6623" y="1804"/>
                    <a:pt x="6462" y="1449"/>
                    <a:pt x="6219" y="1157"/>
                  </a:cubicBezTo>
                  <a:cubicBezTo>
                    <a:pt x="6046" y="947"/>
                    <a:pt x="5833" y="773"/>
                    <a:pt x="5605" y="624"/>
                  </a:cubicBezTo>
                  <a:cubicBezTo>
                    <a:pt x="4977" y="211"/>
                    <a:pt x="4238" y="0"/>
                    <a:pt x="3494" y="0"/>
                  </a:cubicBezTo>
                  <a:close/>
                </a:path>
              </a:pathLst>
            </a:custGeom>
            <a:solidFill>
              <a:srgbClr val="E84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4433200" y="3037275"/>
              <a:ext cx="414775" cy="30300"/>
            </a:xfrm>
            <a:custGeom>
              <a:rect b="b" l="l" r="r" t="t"/>
              <a:pathLst>
                <a:path extrusionOk="0" h="1212" w="16591">
                  <a:moveTo>
                    <a:pt x="1686" y="1"/>
                  </a:moveTo>
                  <a:lnTo>
                    <a:pt x="0" y="1193"/>
                  </a:lnTo>
                  <a:cubicBezTo>
                    <a:pt x="0" y="1193"/>
                    <a:pt x="1153" y="1197"/>
                    <a:pt x="2803" y="1199"/>
                  </a:cubicBezTo>
                  <a:cubicBezTo>
                    <a:pt x="3487" y="1201"/>
                    <a:pt x="4257" y="1204"/>
                    <a:pt x="5065" y="1205"/>
                  </a:cubicBezTo>
                  <a:cubicBezTo>
                    <a:pt x="5872" y="1207"/>
                    <a:pt x="6716" y="1208"/>
                    <a:pt x="7552" y="1209"/>
                  </a:cubicBezTo>
                  <a:cubicBezTo>
                    <a:pt x="8105" y="1210"/>
                    <a:pt x="8653" y="1210"/>
                    <a:pt x="9185" y="1210"/>
                  </a:cubicBezTo>
                  <a:cubicBezTo>
                    <a:pt x="9845" y="1211"/>
                    <a:pt x="10480" y="1211"/>
                    <a:pt x="11064" y="1211"/>
                  </a:cubicBezTo>
                  <a:cubicBezTo>
                    <a:pt x="11960" y="1211"/>
                    <a:pt x="12736" y="1210"/>
                    <a:pt x="13300" y="1208"/>
                  </a:cubicBezTo>
                  <a:cubicBezTo>
                    <a:pt x="13902" y="1204"/>
                    <a:pt x="14262" y="1199"/>
                    <a:pt x="14269" y="1193"/>
                  </a:cubicBezTo>
                  <a:lnTo>
                    <a:pt x="16591" y="1"/>
                  </a:lnTo>
                  <a:close/>
                </a:path>
              </a:pathLst>
            </a:custGeom>
            <a:solidFill>
              <a:srgbClr val="5F4F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4433200" y="3037275"/>
              <a:ext cx="414775" cy="30300"/>
            </a:xfrm>
            <a:custGeom>
              <a:rect b="b" l="l" r="r" t="t"/>
              <a:pathLst>
                <a:path extrusionOk="0" h="1212" w="16591">
                  <a:moveTo>
                    <a:pt x="1686" y="1"/>
                  </a:moveTo>
                  <a:lnTo>
                    <a:pt x="0" y="1193"/>
                  </a:lnTo>
                  <a:cubicBezTo>
                    <a:pt x="0" y="1193"/>
                    <a:pt x="1153" y="1197"/>
                    <a:pt x="2803" y="1199"/>
                  </a:cubicBezTo>
                  <a:cubicBezTo>
                    <a:pt x="3487" y="1201"/>
                    <a:pt x="4257" y="1204"/>
                    <a:pt x="5065" y="1205"/>
                  </a:cubicBezTo>
                  <a:cubicBezTo>
                    <a:pt x="5872" y="1207"/>
                    <a:pt x="6716" y="1208"/>
                    <a:pt x="7552" y="1209"/>
                  </a:cubicBezTo>
                  <a:cubicBezTo>
                    <a:pt x="8105" y="1210"/>
                    <a:pt x="8653" y="1210"/>
                    <a:pt x="9185" y="1210"/>
                  </a:cubicBezTo>
                  <a:cubicBezTo>
                    <a:pt x="9845" y="1211"/>
                    <a:pt x="10480" y="1211"/>
                    <a:pt x="11064" y="1211"/>
                  </a:cubicBezTo>
                  <a:cubicBezTo>
                    <a:pt x="11960" y="1211"/>
                    <a:pt x="12736" y="1210"/>
                    <a:pt x="13300" y="1208"/>
                  </a:cubicBezTo>
                  <a:cubicBezTo>
                    <a:pt x="13902" y="1204"/>
                    <a:pt x="14262" y="1199"/>
                    <a:pt x="14269" y="1193"/>
                  </a:cubicBezTo>
                  <a:lnTo>
                    <a:pt x="16591" y="1"/>
                  </a:lnTo>
                  <a:close/>
                </a:path>
              </a:pathLst>
            </a:custGeom>
            <a:solidFill>
              <a:srgbClr val="0D0B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388975" y="2839900"/>
              <a:ext cx="400950" cy="227200"/>
            </a:xfrm>
            <a:custGeom>
              <a:rect b="b" l="l" r="r" t="t"/>
              <a:pathLst>
                <a:path extrusionOk="0" h="9088" w="16038">
                  <a:moveTo>
                    <a:pt x="15091" y="1"/>
                  </a:moveTo>
                  <a:cubicBezTo>
                    <a:pt x="15091" y="1"/>
                    <a:pt x="1" y="1"/>
                    <a:pt x="1" y="42"/>
                  </a:cubicBezTo>
                  <a:lnTo>
                    <a:pt x="1769" y="9088"/>
                  </a:lnTo>
                  <a:lnTo>
                    <a:pt x="16038" y="9088"/>
                  </a:lnTo>
                  <a:lnTo>
                    <a:pt x="15091" y="1"/>
                  </a:lnTo>
                  <a:close/>
                </a:path>
              </a:pathLst>
            </a:custGeom>
            <a:solidFill>
              <a:srgbClr val="0D0B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556025" y="2925225"/>
              <a:ext cx="54775" cy="54775"/>
            </a:xfrm>
            <a:custGeom>
              <a:rect b="b" l="l" r="r" t="t"/>
              <a:pathLst>
                <a:path extrusionOk="0" h="2191" w="2191">
                  <a:moveTo>
                    <a:pt x="1095" y="1"/>
                  </a:moveTo>
                  <a:cubicBezTo>
                    <a:pt x="491" y="1"/>
                    <a:pt x="1" y="491"/>
                    <a:pt x="1" y="1095"/>
                  </a:cubicBezTo>
                  <a:cubicBezTo>
                    <a:pt x="1" y="1700"/>
                    <a:pt x="491" y="2190"/>
                    <a:pt x="1095" y="2190"/>
                  </a:cubicBezTo>
                  <a:cubicBezTo>
                    <a:pt x="1700" y="2190"/>
                    <a:pt x="2191" y="1700"/>
                    <a:pt x="2191" y="1095"/>
                  </a:cubicBezTo>
                  <a:cubicBezTo>
                    <a:pt x="2191" y="491"/>
                    <a:pt x="1700" y="1"/>
                    <a:pt x="109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4424725" y="2995850"/>
              <a:ext cx="87100" cy="84325"/>
            </a:xfrm>
            <a:custGeom>
              <a:rect b="b" l="l" r="r" t="t"/>
              <a:pathLst>
                <a:path extrusionOk="0" h="3373" w="3484">
                  <a:moveTo>
                    <a:pt x="2204" y="0"/>
                  </a:moveTo>
                  <a:cubicBezTo>
                    <a:pt x="2010" y="0"/>
                    <a:pt x="1922" y="873"/>
                    <a:pt x="1886" y="1511"/>
                  </a:cubicBezTo>
                  <a:cubicBezTo>
                    <a:pt x="1864" y="1878"/>
                    <a:pt x="1860" y="2168"/>
                    <a:pt x="1860" y="2168"/>
                  </a:cubicBezTo>
                  <a:cubicBezTo>
                    <a:pt x="1860" y="2168"/>
                    <a:pt x="1825" y="1876"/>
                    <a:pt x="1763" y="1511"/>
                  </a:cubicBezTo>
                  <a:cubicBezTo>
                    <a:pt x="1659" y="892"/>
                    <a:pt x="1478" y="61"/>
                    <a:pt x="1259" y="61"/>
                  </a:cubicBezTo>
                  <a:cubicBezTo>
                    <a:pt x="1254" y="61"/>
                    <a:pt x="1249" y="62"/>
                    <a:pt x="1244" y="63"/>
                  </a:cubicBezTo>
                  <a:cubicBezTo>
                    <a:pt x="1031" y="99"/>
                    <a:pt x="1006" y="883"/>
                    <a:pt x="1021" y="1511"/>
                  </a:cubicBezTo>
                  <a:cubicBezTo>
                    <a:pt x="1028" y="1765"/>
                    <a:pt x="1040" y="1993"/>
                    <a:pt x="1048" y="2136"/>
                  </a:cubicBezTo>
                  <a:cubicBezTo>
                    <a:pt x="1055" y="2232"/>
                    <a:pt x="1059" y="2291"/>
                    <a:pt x="1059" y="2291"/>
                  </a:cubicBezTo>
                  <a:cubicBezTo>
                    <a:pt x="1059" y="2291"/>
                    <a:pt x="1045" y="2228"/>
                    <a:pt x="1020" y="2125"/>
                  </a:cubicBezTo>
                  <a:cubicBezTo>
                    <a:pt x="986" y="1982"/>
                    <a:pt x="930" y="1755"/>
                    <a:pt x="859" y="1511"/>
                  </a:cubicBezTo>
                  <a:cubicBezTo>
                    <a:pt x="691" y="918"/>
                    <a:pt x="441" y="203"/>
                    <a:pt x="222" y="203"/>
                  </a:cubicBezTo>
                  <a:cubicBezTo>
                    <a:pt x="210" y="203"/>
                    <a:pt x="198" y="205"/>
                    <a:pt x="185" y="210"/>
                  </a:cubicBezTo>
                  <a:cubicBezTo>
                    <a:pt x="0" y="281"/>
                    <a:pt x="0" y="896"/>
                    <a:pt x="50" y="1511"/>
                  </a:cubicBezTo>
                  <a:cubicBezTo>
                    <a:pt x="54" y="1574"/>
                    <a:pt x="60" y="1636"/>
                    <a:pt x="65" y="1699"/>
                  </a:cubicBezTo>
                  <a:cubicBezTo>
                    <a:pt x="92" y="1984"/>
                    <a:pt x="128" y="2257"/>
                    <a:pt x="157" y="2463"/>
                  </a:cubicBezTo>
                  <a:cubicBezTo>
                    <a:pt x="157" y="2465"/>
                    <a:pt x="158" y="2469"/>
                    <a:pt x="158" y="2472"/>
                  </a:cubicBezTo>
                  <a:cubicBezTo>
                    <a:pt x="187" y="2682"/>
                    <a:pt x="210" y="2820"/>
                    <a:pt x="210" y="2820"/>
                  </a:cubicBezTo>
                  <a:cubicBezTo>
                    <a:pt x="222" y="2843"/>
                    <a:pt x="237" y="2868"/>
                    <a:pt x="253" y="2890"/>
                  </a:cubicBezTo>
                  <a:cubicBezTo>
                    <a:pt x="509" y="3254"/>
                    <a:pt x="1141" y="3372"/>
                    <a:pt x="1766" y="3372"/>
                  </a:cubicBezTo>
                  <a:cubicBezTo>
                    <a:pt x="2505" y="3372"/>
                    <a:pt x="3234" y="3208"/>
                    <a:pt x="3325" y="3091"/>
                  </a:cubicBezTo>
                  <a:cubicBezTo>
                    <a:pt x="3350" y="3059"/>
                    <a:pt x="3373" y="2988"/>
                    <a:pt x="3393" y="2890"/>
                  </a:cubicBezTo>
                  <a:cubicBezTo>
                    <a:pt x="3404" y="2834"/>
                    <a:pt x="3415" y="2770"/>
                    <a:pt x="3424" y="2698"/>
                  </a:cubicBezTo>
                  <a:cubicBezTo>
                    <a:pt x="3433" y="2629"/>
                    <a:pt x="3441" y="2556"/>
                    <a:pt x="3447" y="2477"/>
                  </a:cubicBezTo>
                  <a:cubicBezTo>
                    <a:pt x="3448" y="2472"/>
                    <a:pt x="3448" y="2467"/>
                    <a:pt x="3448" y="2463"/>
                  </a:cubicBezTo>
                  <a:cubicBezTo>
                    <a:pt x="3474" y="2168"/>
                    <a:pt x="3484" y="1818"/>
                    <a:pt x="3474" y="1511"/>
                  </a:cubicBezTo>
                  <a:cubicBezTo>
                    <a:pt x="3461" y="1111"/>
                    <a:pt x="3416" y="788"/>
                    <a:pt x="3325" y="763"/>
                  </a:cubicBezTo>
                  <a:cubicBezTo>
                    <a:pt x="3320" y="762"/>
                    <a:pt x="3316" y="762"/>
                    <a:pt x="3311" y="762"/>
                  </a:cubicBezTo>
                  <a:cubicBezTo>
                    <a:pt x="3196" y="762"/>
                    <a:pt x="3061" y="1134"/>
                    <a:pt x="2955" y="1511"/>
                  </a:cubicBezTo>
                  <a:cubicBezTo>
                    <a:pt x="2848" y="1893"/>
                    <a:pt x="2770" y="2277"/>
                    <a:pt x="2770" y="2277"/>
                  </a:cubicBezTo>
                  <a:cubicBezTo>
                    <a:pt x="2770" y="2277"/>
                    <a:pt x="2731" y="1932"/>
                    <a:pt x="2665" y="1511"/>
                  </a:cubicBezTo>
                  <a:cubicBezTo>
                    <a:pt x="2561" y="849"/>
                    <a:pt x="2392" y="0"/>
                    <a:pt x="2204" y="0"/>
                  </a:cubicBezTo>
                  <a:close/>
                </a:path>
              </a:pathLst>
            </a:custGeom>
            <a:solidFill>
              <a:srgbClr val="FF7C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4808400" y="2829350"/>
              <a:ext cx="196900" cy="252450"/>
            </a:xfrm>
            <a:custGeom>
              <a:rect b="b" l="l" r="r" t="t"/>
              <a:pathLst>
                <a:path extrusionOk="0" h="10098" w="7876">
                  <a:moveTo>
                    <a:pt x="3938" y="0"/>
                  </a:moveTo>
                  <a:cubicBezTo>
                    <a:pt x="1763" y="0"/>
                    <a:pt x="1" y="2261"/>
                    <a:pt x="1" y="5048"/>
                  </a:cubicBezTo>
                  <a:cubicBezTo>
                    <a:pt x="1" y="7837"/>
                    <a:pt x="1763" y="10097"/>
                    <a:pt x="3938" y="10097"/>
                  </a:cubicBezTo>
                  <a:cubicBezTo>
                    <a:pt x="6112" y="10097"/>
                    <a:pt x="7875" y="7837"/>
                    <a:pt x="7875" y="5048"/>
                  </a:cubicBezTo>
                  <a:cubicBezTo>
                    <a:pt x="7875" y="2261"/>
                    <a:pt x="6112" y="0"/>
                    <a:pt x="3938" y="0"/>
                  </a:cubicBezTo>
                  <a:close/>
                </a:path>
              </a:pathLst>
            </a:custGeom>
            <a:solidFill>
              <a:srgbClr val="5A50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824950" y="2829350"/>
              <a:ext cx="187325" cy="252450"/>
            </a:xfrm>
            <a:custGeom>
              <a:rect b="b" l="l" r="r" t="t"/>
              <a:pathLst>
                <a:path extrusionOk="0" h="10098" w="7493">
                  <a:moveTo>
                    <a:pt x="3746" y="0"/>
                  </a:moveTo>
                  <a:cubicBezTo>
                    <a:pt x="1677" y="0"/>
                    <a:pt x="0" y="2261"/>
                    <a:pt x="0" y="5048"/>
                  </a:cubicBezTo>
                  <a:cubicBezTo>
                    <a:pt x="0" y="7837"/>
                    <a:pt x="1677" y="10097"/>
                    <a:pt x="3746" y="10097"/>
                  </a:cubicBezTo>
                  <a:cubicBezTo>
                    <a:pt x="5815" y="10097"/>
                    <a:pt x="7492" y="7837"/>
                    <a:pt x="7492" y="5048"/>
                  </a:cubicBezTo>
                  <a:cubicBezTo>
                    <a:pt x="7492" y="2261"/>
                    <a:pt x="5815" y="0"/>
                    <a:pt x="3746" y="0"/>
                  </a:cubicBezTo>
                  <a:close/>
                </a:path>
              </a:pathLst>
            </a:custGeom>
            <a:solidFill>
              <a:srgbClr val="E84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843000" y="2853675"/>
              <a:ext cx="151225" cy="203775"/>
            </a:xfrm>
            <a:custGeom>
              <a:rect b="b" l="l" r="r" t="t"/>
              <a:pathLst>
                <a:path extrusionOk="0" h="8151" w="6049">
                  <a:moveTo>
                    <a:pt x="3024" y="1"/>
                  </a:moveTo>
                  <a:cubicBezTo>
                    <a:pt x="1355" y="1"/>
                    <a:pt x="1" y="1825"/>
                    <a:pt x="1" y="4075"/>
                  </a:cubicBezTo>
                  <a:cubicBezTo>
                    <a:pt x="1" y="6327"/>
                    <a:pt x="1355" y="8151"/>
                    <a:pt x="3024" y="8151"/>
                  </a:cubicBezTo>
                  <a:cubicBezTo>
                    <a:pt x="4695" y="8151"/>
                    <a:pt x="6048" y="6327"/>
                    <a:pt x="6048" y="4075"/>
                  </a:cubicBezTo>
                  <a:cubicBezTo>
                    <a:pt x="6048" y="1825"/>
                    <a:pt x="4695" y="1"/>
                    <a:pt x="30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4865575" y="2884100"/>
              <a:ext cx="106100" cy="142950"/>
            </a:xfrm>
            <a:custGeom>
              <a:rect b="b" l="l" r="r" t="t"/>
              <a:pathLst>
                <a:path extrusionOk="0" h="5718" w="4244">
                  <a:moveTo>
                    <a:pt x="2121" y="0"/>
                  </a:moveTo>
                  <a:cubicBezTo>
                    <a:pt x="950" y="0"/>
                    <a:pt x="0" y="1280"/>
                    <a:pt x="0" y="2858"/>
                  </a:cubicBezTo>
                  <a:cubicBezTo>
                    <a:pt x="0" y="4438"/>
                    <a:pt x="950" y="5717"/>
                    <a:pt x="2121" y="5717"/>
                  </a:cubicBezTo>
                  <a:cubicBezTo>
                    <a:pt x="3293" y="5717"/>
                    <a:pt x="4243" y="4438"/>
                    <a:pt x="4243" y="2858"/>
                  </a:cubicBezTo>
                  <a:cubicBezTo>
                    <a:pt x="4243" y="1280"/>
                    <a:pt x="3293" y="0"/>
                    <a:pt x="2121" y="0"/>
                  </a:cubicBezTo>
                  <a:close/>
                </a:path>
              </a:pathLst>
            </a:custGeom>
            <a:solidFill>
              <a:srgbClr val="E84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4891300" y="2918750"/>
              <a:ext cx="54625" cy="73625"/>
            </a:xfrm>
            <a:custGeom>
              <a:rect b="b" l="l" r="r" t="t"/>
              <a:pathLst>
                <a:path extrusionOk="0" h="2945" w="2185">
                  <a:moveTo>
                    <a:pt x="1092" y="1"/>
                  </a:moveTo>
                  <a:cubicBezTo>
                    <a:pt x="489" y="1"/>
                    <a:pt x="1" y="660"/>
                    <a:pt x="1" y="1472"/>
                  </a:cubicBezTo>
                  <a:cubicBezTo>
                    <a:pt x="1" y="2286"/>
                    <a:pt x="489" y="2945"/>
                    <a:pt x="1092" y="2945"/>
                  </a:cubicBezTo>
                  <a:cubicBezTo>
                    <a:pt x="1695" y="2945"/>
                    <a:pt x="2185" y="2286"/>
                    <a:pt x="2185" y="1472"/>
                  </a:cubicBezTo>
                  <a:cubicBezTo>
                    <a:pt x="2185" y="660"/>
                    <a:pt x="1695" y="1"/>
                    <a:pt x="10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977150" y="2936625"/>
              <a:ext cx="36875" cy="35150"/>
            </a:xfrm>
            <a:custGeom>
              <a:rect b="b" l="l" r="r" t="t"/>
              <a:pathLst>
                <a:path extrusionOk="0" h="1406" w="1475">
                  <a:moveTo>
                    <a:pt x="1474" y="1"/>
                  </a:moveTo>
                  <a:lnTo>
                    <a:pt x="311" y="80"/>
                  </a:lnTo>
                  <a:lnTo>
                    <a:pt x="1" y="654"/>
                  </a:lnTo>
                  <a:lnTo>
                    <a:pt x="296" y="1327"/>
                  </a:lnTo>
                  <a:lnTo>
                    <a:pt x="1288" y="1406"/>
                  </a:lnTo>
                  <a:lnTo>
                    <a:pt x="901" y="67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B48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22075" y="2953700"/>
              <a:ext cx="83225" cy="25"/>
            </a:xfrm>
            <a:custGeom>
              <a:rect b="b" l="l" r="r" t="t"/>
              <a:pathLst>
                <a:path extrusionOk="0" fill="none" h="1" w="3329">
                  <a:moveTo>
                    <a:pt x="1" y="1"/>
                  </a:moveTo>
                  <a:lnTo>
                    <a:pt x="3328" y="1"/>
                  </a:lnTo>
                </a:path>
              </a:pathLst>
            </a:custGeom>
            <a:noFill/>
            <a:ln cap="rnd" cmpd="sng" w="9525">
              <a:solidFill>
                <a:srgbClr val="0D0B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368575" y="2623000"/>
              <a:ext cx="209075" cy="177600"/>
            </a:xfrm>
            <a:custGeom>
              <a:rect b="b" l="l" r="r" t="t"/>
              <a:pathLst>
                <a:path extrusionOk="0" h="7104" w="8363">
                  <a:moveTo>
                    <a:pt x="587" y="0"/>
                  </a:moveTo>
                  <a:cubicBezTo>
                    <a:pt x="263" y="0"/>
                    <a:pt x="1" y="383"/>
                    <a:pt x="1" y="854"/>
                  </a:cubicBezTo>
                  <a:lnTo>
                    <a:pt x="1" y="4638"/>
                  </a:lnTo>
                  <a:cubicBezTo>
                    <a:pt x="1" y="5109"/>
                    <a:pt x="263" y="5491"/>
                    <a:pt x="587" y="5491"/>
                  </a:cubicBezTo>
                  <a:lnTo>
                    <a:pt x="5172" y="5491"/>
                  </a:lnTo>
                  <a:lnTo>
                    <a:pt x="6774" y="7103"/>
                  </a:lnTo>
                  <a:lnTo>
                    <a:pt x="6292" y="5491"/>
                  </a:lnTo>
                  <a:lnTo>
                    <a:pt x="7775" y="5491"/>
                  </a:lnTo>
                  <a:cubicBezTo>
                    <a:pt x="8099" y="5491"/>
                    <a:pt x="8363" y="5109"/>
                    <a:pt x="8363" y="4638"/>
                  </a:cubicBezTo>
                  <a:lnTo>
                    <a:pt x="8363" y="854"/>
                  </a:lnTo>
                  <a:cubicBezTo>
                    <a:pt x="8363" y="383"/>
                    <a:pt x="8099" y="0"/>
                    <a:pt x="7775" y="0"/>
                  </a:cubicBezTo>
                  <a:close/>
                </a:path>
              </a:pathLst>
            </a:custGeom>
            <a:solidFill>
              <a:srgbClr val="5A50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424900" y="2641100"/>
              <a:ext cx="97250" cy="97225"/>
            </a:xfrm>
            <a:custGeom>
              <a:rect b="b" l="l" r="r" t="t"/>
              <a:pathLst>
                <a:path extrusionOk="0" fill="none" h="3889" w="3890">
                  <a:moveTo>
                    <a:pt x="3889" y="1945"/>
                  </a:moveTo>
                  <a:cubicBezTo>
                    <a:pt x="3889" y="3019"/>
                    <a:pt x="3019" y="3889"/>
                    <a:pt x="1945" y="3889"/>
                  </a:cubicBezTo>
                  <a:cubicBezTo>
                    <a:pt x="872" y="3889"/>
                    <a:pt x="1" y="3019"/>
                    <a:pt x="1" y="1945"/>
                  </a:cubicBezTo>
                  <a:cubicBezTo>
                    <a:pt x="1" y="872"/>
                    <a:pt x="872" y="0"/>
                    <a:pt x="1945" y="0"/>
                  </a:cubicBezTo>
                  <a:cubicBezTo>
                    <a:pt x="3019" y="0"/>
                    <a:pt x="3889" y="872"/>
                    <a:pt x="3889" y="194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473500" y="2641100"/>
              <a:ext cx="25" cy="97225"/>
            </a:xfrm>
            <a:custGeom>
              <a:rect b="b" l="l" r="r" t="t"/>
              <a:pathLst>
                <a:path extrusionOk="0" fill="none" h="3889" w="1">
                  <a:moveTo>
                    <a:pt x="1" y="0"/>
                  </a:moveTo>
                  <a:lnTo>
                    <a:pt x="1" y="3889"/>
                  </a:ln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424900" y="2689700"/>
              <a:ext cx="97250" cy="25"/>
            </a:xfrm>
            <a:custGeom>
              <a:rect b="b" l="l" r="r" t="t"/>
              <a:pathLst>
                <a:path extrusionOk="0" fill="none" h="1" w="3890">
                  <a:moveTo>
                    <a:pt x="388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4448750" y="2640875"/>
              <a:ext cx="22150" cy="96225"/>
            </a:xfrm>
            <a:custGeom>
              <a:rect b="b" l="l" r="r" t="t"/>
              <a:pathLst>
                <a:path extrusionOk="0" fill="none" h="3849" w="886">
                  <a:moveTo>
                    <a:pt x="886" y="0"/>
                  </a:moveTo>
                  <a:cubicBezTo>
                    <a:pt x="630" y="137"/>
                    <a:pt x="430" y="365"/>
                    <a:pt x="296" y="622"/>
                  </a:cubicBezTo>
                  <a:cubicBezTo>
                    <a:pt x="162" y="879"/>
                    <a:pt x="90" y="1165"/>
                    <a:pt x="51" y="1452"/>
                  </a:cubicBezTo>
                  <a:cubicBezTo>
                    <a:pt x="1" y="1825"/>
                    <a:pt x="4" y="2205"/>
                    <a:pt x="62" y="2576"/>
                  </a:cubicBezTo>
                  <a:cubicBezTo>
                    <a:pt x="134" y="3041"/>
                    <a:pt x="298" y="3505"/>
                    <a:pt x="618" y="3848"/>
                  </a:cubicBez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480525" y="2641975"/>
              <a:ext cx="16575" cy="95700"/>
            </a:xfrm>
            <a:custGeom>
              <a:rect b="b" l="l" r="r" t="t"/>
              <a:pathLst>
                <a:path extrusionOk="0" fill="none" h="3828" w="663">
                  <a:moveTo>
                    <a:pt x="1" y="1"/>
                  </a:moveTo>
                  <a:cubicBezTo>
                    <a:pt x="160" y="128"/>
                    <a:pt x="278" y="300"/>
                    <a:pt x="369" y="482"/>
                  </a:cubicBezTo>
                  <a:cubicBezTo>
                    <a:pt x="642" y="1036"/>
                    <a:pt x="663" y="1680"/>
                    <a:pt x="624" y="2297"/>
                  </a:cubicBezTo>
                  <a:cubicBezTo>
                    <a:pt x="590" y="2840"/>
                    <a:pt x="501" y="3413"/>
                    <a:pt x="149" y="3828"/>
                  </a:cubicBez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424800" y="2662450"/>
              <a:ext cx="96375" cy="24575"/>
            </a:xfrm>
            <a:custGeom>
              <a:rect b="b" l="l" r="r" t="t"/>
              <a:pathLst>
                <a:path extrusionOk="0" fill="none" h="983" w="3855">
                  <a:moveTo>
                    <a:pt x="0" y="983"/>
                  </a:moveTo>
                  <a:cubicBezTo>
                    <a:pt x="43" y="898"/>
                    <a:pt x="117" y="835"/>
                    <a:pt x="192" y="777"/>
                  </a:cubicBezTo>
                  <a:cubicBezTo>
                    <a:pt x="940" y="203"/>
                    <a:pt x="1959" y="1"/>
                    <a:pt x="2869" y="246"/>
                  </a:cubicBezTo>
                  <a:cubicBezTo>
                    <a:pt x="3243" y="347"/>
                    <a:pt x="3607" y="526"/>
                    <a:pt x="3855" y="823"/>
                  </a:cubicBez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425250" y="2696350"/>
              <a:ext cx="96725" cy="18725"/>
            </a:xfrm>
            <a:custGeom>
              <a:rect b="b" l="l" r="r" t="t"/>
              <a:pathLst>
                <a:path extrusionOk="0" fill="none" h="749" w="3869">
                  <a:moveTo>
                    <a:pt x="1" y="71"/>
                  </a:moveTo>
                  <a:cubicBezTo>
                    <a:pt x="84" y="255"/>
                    <a:pt x="280" y="407"/>
                    <a:pt x="515" y="508"/>
                  </a:cubicBezTo>
                  <a:cubicBezTo>
                    <a:pt x="751" y="609"/>
                    <a:pt x="1023" y="663"/>
                    <a:pt x="1296" y="692"/>
                  </a:cubicBezTo>
                  <a:cubicBezTo>
                    <a:pt x="1842" y="749"/>
                    <a:pt x="2410" y="709"/>
                    <a:pt x="2920" y="562"/>
                  </a:cubicBezTo>
                  <a:cubicBezTo>
                    <a:pt x="3312" y="449"/>
                    <a:pt x="3678" y="264"/>
                    <a:pt x="3869" y="1"/>
                  </a:cubicBezTo>
                </a:path>
              </a:pathLst>
            </a:custGeom>
            <a:noFill/>
            <a:ln cap="flat" cmpd="sng" w="9525">
              <a:solidFill>
                <a:srgbClr val="F3F3F3"/>
              </a:solidFill>
              <a:prstDash val="solid"/>
              <a:miter lim="9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843225" y="2622475"/>
              <a:ext cx="166950" cy="166975"/>
            </a:xfrm>
            <a:custGeom>
              <a:rect b="b" l="l" r="r" t="t"/>
              <a:pathLst>
                <a:path extrusionOk="0" h="6679" w="6678">
                  <a:moveTo>
                    <a:pt x="3338" y="1"/>
                  </a:moveTo>
                  <a:cubicBezTo>
                    <a:pt x="1495" y="1"/>
                    <a:pt x="0" y="1496"/>
                    <a:pt x="0" y="3340"/>
                  </a:cubicBezTo>
                  <a:cubicBezTo>
                    <a:pt x="0" y="5184"/>
                    <a:pt x="1495" y="6678"/>
                    <a:pt x="3338" y="6678"/>
                  </a:cubicBezTo>
                  <a:cubicBezTo>
                    <a:pt x="5183" y="6678"/>
                    <a:pt x="6677" y="5184"/>
                    <a:pt x="6677" y="3340"/>
                  </a:cubicBezTo>
                  <a:cubicBezTo>
                    <a:pt x="6677" y="1496"/>
                    <a:pt x="5183" y="1"/>
                    <a:pt x="3338" y="1"/>
                  </a:cubicBezTo>
                  <a:close/>
                </a:path>
              </a:pathLst>
            </a:custGeom>
            <a:solidFill>
              <a:srgbClr val="FDCF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4939425" y="2683000"/>
              <a:ext cx="46325" cy="67525"/>
            </a:xfrm>
            <a:custGeom>
              <a:rect b="b" l="l" r="r" t="t"/>
              <a:pathLst>
                <a:path extrusionOk="0" h="2701" w="1853">
                  <a:moveTo>
                    <a:pt x="19" y="1"/>
                  </a:moveTo>
                  <a:lnTo>
                    <a:pt x="0" y="2674"/>
                  </a:lnTo>
                  <a:lnTo>
                    <a:pt x="1801" y="2700"/>
                  </a:lnTo>
                  <a:lnTo>
                    <a:pt x="1852" y="11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B48E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869475" y="2650075"/>
              <a:ext cx="86250" cy="100525"/>
            </a:xfrm>
            <a:custGeom>
              <a:rect b="b" l="l" r="r" t="t"/>
              <a:pathLst>
                <a:path extrusionOk="0" h="4021" w="3450">
                  <a:moveTo>
                    <a:pt x="1857" y="0"/>
                  </a:moveTo>
                  <a:cubicBezTo>
                    <a:pt x="1854" y="0"/>
                    <a:pt x="1851" y="0"/>
                    <a:pt x="1848" y="1"/>
                  </a:cubicBezTo>
                  <a:cubicBezTo>
                    <a:pt x="1551" y="26"/>
                    <a:pt x="1745" y="1331"/>
                    <a:pt x="1745" y="1331"/>
                  </a:cubicBezTo>
                  <a:cubicBezTo>
                    <a:pt x="1745" y="1331"/>
                    <a:pt x="1034" y="1318"/>
                    <a:pt x="802" y="1304"/>
                  </a:cubicBezTo>
                  <a:cubicBezTo>
                    <a:pt x="772" y="1303"/>
                    <a:pt x="739" y="1302"/>
                    <a:pt x="704" y="1302"/>
                  </a:cubicBezTo>
                  <a:cubicBezTo>
                    <a:pt x="466" y="1302"/>
                    <a:pt x="138" y="1349"/>
                    <a:pt x="104" y="1563"/>
                  </a:cubicBezTo>
                  <a:cubicBezTo>
                    <a:pt x="66" y="1808"/>
                    <a:pt x="207" y="2209"/>
                    <a:pt x="207" y="2209"/>
                  </a:cubicBezTo>
                  <a:cubicBezTo>
                    <a:pt x="207" y="2209"/>
                    <a:pt x="104" y="2403"/>
                    <a:pt x="53" y="2622"/>
                  </a:cubicBezTo>
                  <a:cubicBezTo>
                    <a:pt x="1" y="2842"/>
                    <a:pt x="220" y="3216"/>
                    <a:pt x="220" y="3216"/>
                  </a:cubicBezTo>
                  <a:cubicBezTo>
                    <a:pt x="220" y="3216"/>
                    <a:pt x="156" y="3488"/>
                    <a:pt x="246" y="3798"/>
                  </a:cubicBezTo>
                  <a:cubicBezTo>
                    <a:pt x="301" y="3984"/>
                    <a:pt x="1401" y="4021"/>
                    <a:pt x="2273" y="4021"/>
                  </a:cubicBezTo>
                  <a:cubicBezTo>
                    <a:pt x="2854" y="4021"/>
                    <a:pt x="3333" y="4004"/>
                    <a:pt x="3333" y="4004"/>
                  </a:cubicBezTo>
                  <a:lnTo>
                    <a:pt x="3450" y="1370"/>
                  </a:lnTo>
                  <a:lnTo>
                    <a:pt x="2804" y="1291"/>
                  </a:lnTo>
                  <a:cubicBezTo>
                    <a:pt x="2804" y="1291"/>
                    <a:pt x="2158" y="0"/>
                    <a:pt x="185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6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682750" y="157375"/>
            <a:ext cx="42957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Follow these text rules:</a:t>
            </a:r>
            <a:endParaRPr sz="24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337299" y="739611"/>
            <a:ext cx="5517600" cy="1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Try to use at least size 18 font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Use colors + fonts that are easily readable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Position the text on the opposite side of the screen, where you won’t be standing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717525" y="3594507"/>
            <a:ext cx="5204100" cy="1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software you use does not matter, as long as the slides are correct (Canva, Microsoft Powerpoint, Google Slides, Adobe Express, Keynote, etc).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b="0" l="0" r="76280" t="0"/>
          <a:stretch/>
        </p:blipFill>
        <p:spPr>
          <a:xfrm>
            <a:off x="2542647" y="2295428"/>
            <a:ext cx="995050" cy="15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 b="31393" l="0" r="64287" t="34086"/>
          <a:stretch/>
        </p:blipFill>
        <p:spPr>
          <a:xfrm>
            <a:off x="1773120" y="2673526"/>
            <a:ext cx="882598" cy="8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5">
            <a:alphaModFix/>
          </a:blip>
          <a:srcRect b="0" l="0" r="77766" t="0"/>
          <a:stretch/>
        </p:blipFill>
        <p:spPr>
          <a:xfrm>
            <a:off x="886473" y="2740688"/>
            <a:ext cx="725750" cy="59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5768" y="2729214"/>
            <a:ext cx="725750" cy="7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6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/>
        </p:nvSpPr>
        <p:spPr>
          <a:xfrm>
            <a:off x="303225" y="831717"/>
            <a:ext cx="583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Add Graphics + Images + Videos!</a:t>
            </a:r>
            <a:endParaRPr sz="28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303225" y="1459167"/>
            <a:ext cx="58380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can use a wide range of media types in your slides! Just make sure the graphics aren’t covering where you plan on standing!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241888" y="3523992"/>
            <a:ext cx="98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Video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(embed it)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2591924" y="3553992"/>
            <a:ext cx="1260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GIF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(import as image)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3918800" y="3553992"/>
            <a:ext cx="1410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Image</a:t>
            </a:r>
            <a:endParaRPr b="1" sz="1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(just drag and drop!)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3" name="Google Shape;163;p17" title="Using Blackboard All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725" y="2599466"/>
            <a:ext cx="1408025" cy="792016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17" title="Rotating_earth_(large)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3806" y="2599467"/>
            <a:ext cx="792025" cy="792025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17" title="Screenshot 2026-03-12 at 9.50.06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8876" y="2603866"/>
            <a:ext cx="1410483" cy="792025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