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3"/>
    <p:restoredTop sz="94737"/>
  </p:normalViewPr>
  <p:slideViewPr>
    <p:cSldViewPr snapToGrid="0" snapToObjects="1">
      <p:cViewPr>
        <p:scale>
          <a:sx n="80" d="100"/>
          <a:sy n="80" d="100"/>
        </p:scale>
        <p:origin x="1496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4A7A-6B30-2640-85FF-25EE2B50A71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6429-AEDD-3F45-9851-D498960A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23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4A7A-6B30-2640-85FF-25EE2B50A71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6429-AEDD-3F45-9851-D498960A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3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4A7A-6B30-2640-85FF-25EE2B50A71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6429-AEDD-3F45-9851-D498960A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4A7A-6B30-2640-85FF-25EE2B50A71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6429-AEDD-3F45-9851-D498960A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4A7A-6B30-2640-85FF-25EE2B50A71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6429-AEDD-3F45-9851-D498960A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5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4A7A-6B30-2640-85FF-25EE2B50A71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6429-AEDD-3F45-9851-D498960A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0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4A7A-6B30-2640-85FF-25EE2B50A71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6429-AEDD-3F45-9851-D498960A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4A7A-6B30-2640-85FF-25EE2B50A71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6429-AEDD-3F45-9851-D498960A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4A7A-6B30-2640-85FF-25EE2B50A71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6429-AEDD-3F45-9851-D498960A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4A7A-6B30-2640-85FF-25EE2B50A71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6429-AEDD-3F45-9851-D498960A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6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4A7A-6B30-2640-85FF-25EE2B50A71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6429-AEDD-3F45-9851-D498960A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0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54A7A-6B30-2640-85FF-25EE2B50A71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E6429-AEDD-3F45-9851-D498960A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2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68379" y="1112981"/>
            <a:ext cx="8855242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For the best experience in Collaborate Ultra</a:t>
            </a:r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endParaRPr lang="en-US" sz="3500" dirty="0">
              <a:solidFill>
                <a:schemeClr val="accent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514350" indent="-514350">
              <a:buAutoNum type="arabicPeriod"/>
            </a:pPr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Use </a:t>
            </a:r>
            <a:r>
              <a:rPr lang="en-US" sz="35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Google </a:t>
            </a:r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Chrome</a:t>
            </a:r>
          </a:p>
          <a:p>
            <a:pPr marL="514350" indent="-514350">
              <a:buAutoNum type="arabicPeriod"/>
            </a:pPr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Make </a:t>
            </a:r>
            <a:r>
              <a:rPr lang="en-US" sz="35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sure Chrome is </a:t>
            </a:r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up-to-date</a:t>
            </a:r>
          </a:p>
          <a:p>
            <a:pPr marL="514350" indent="-514350">
              <a:buAutoNum type="arabicPeriod"/>
            </a:pPr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Clear </a:t>
            </a:r>
            <a:r>
              <a:rPr lang="en-US" sz="35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Chrome browser cache before entering a session</a:t>
            </a:r>
          </a:p>
          <a:p>
            <a:r>
              <a:rPr lang="sk-SK" sz="35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</a:p>
          <a:p>
            <a:r>
              <a:rPr lang="sk-SK" sz="25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If you still have trouble, open the </a:t>
            </a:r>
            <a:r>
              <a:rPr lang="sk-SK" sz="2500" i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Session menu</a:t>
            </a:r>
            <a:r>
              <a:rPr lang="sk-SK" sz="25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sk-SK" sz="2500" i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Report </a:t>
            </a:r>
            <a:r>
              <a:rPr lang="sk-SK" sz="2500" i="1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an </a:t>
            </a:r>
            <a:r>
              <a:rPr lang="sk-SK" sz="2500" i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issue</a:t>
            </a:r>
            <a:r>
              <a:rPr lang="sk-SK" sz="25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26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48589" y="1006868"/>
            <a:ext cx="924025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For the best experience in Collaborate Ultra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endParaRPr lang="en-US" sz="3000" dirty="0">
              <a:solidFill>
                <a:schemeClr val="accent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Use 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Google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Chrome</a:t>
            </a: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Make 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sure Chrome is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up-to-date</a:t>
            </a: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Clear 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Chrome browser cache before entering a session</a:t>
            </a:r>
          </a:p>
          <a:p>
            <a:r>
              <a:rPr lang="sk-SK" sz="35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endParaRPr lang="sk-SK" sz="3500" dirty="0" smtClean="0">
              <a:solidFill>
                <a:schemeClr val="accent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sk-SK" sz="3500" dirty="0">
              <a:solidFill>
                <a:schemeClr val="accent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sk-SK" sz="3500" dirty="0" smtClean="0">
              <a:solidFill>
                <a:schemeClr val="accent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sk-SK" sz="3500" dirty="0">
              <a:solidFill>
                <a:schemeClr val="accent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sk-SK" sz="25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sk-SK" sz="25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 If </a:t>
            </a:r>
            <a:r>
              <a:rPr lang="sk-SK" sz="25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you still have trouble, open </a:t>
            </a:r>
            <a:r>
              <a:rPr lang="sk-SK" sz="25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the</a:t>
            </a:r>
          </a:p>
          <a:p>
            <a:r>
              <a:rPr lang="sk-SK" sz="2500" i="1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  Session </a:t>
            </a:r>
            <a:r>
              <a:rPr lang="sk-SK" sz="2500" i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menu</a:t>
            </a:r>
            <a:r>
              <a:rPr lang="sk-SK" sz="25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sk-SK" sz="2500" i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Report </a:t>
            </a:r>
            <a:r>
              <a:rPr lang="sk-SK" sz="2500" i="1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an </a:t>
            </a:r>
            <a:r>
              <a:rPr lang="sk-SK" sz="2500" i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issue</a:t>
            </a:r>
            <a:r>
              <a:rPr lang="sk-SK" sz="25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721" y="3798153"/>
            <a:ext cx="1932954" cy="253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7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48</Words>
  <Application>Microsoft Macintosh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2017-07-14T15:02:41Z</dcterms:created>
  <dcterms:modified xsi:type="dcterms:W3CDTF">2017-07-14T16:45:51Z</dcterms:modified>
</cp:coreProperties>
</file>