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93"/>
    <p:restoredTop sz="94737"/>
  </p:normalViewPr>
  <p:slideViewPr>
    <p:cSldViewPr snapToGrid="0" snapToObjects="1">
      <p:cViewPr>
        <p:scale>
          <a:sx n="80" d="100"/>
          <a:sy n="80" d="100"/>
        </p:scale>
        <p:origin x="1496" y="10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54A7A-6B30-2640-85FF-25EE2B50A719}" type="datetimeFigureOut">
              <a:rPr lang="en-US" smtClean="0"/>
              <a:t>7/14/17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6429-AEDD-3F45-9851-D498960A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323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54A7A-6B30-2640-85FF-25EE2B50A719}" type="datetimeFigureOut">
              <a:rPr lang="en-US" smtClean="0"/>
              <a:t>7/14/17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6429-AEDD-3F45-9851-D498960A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37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54A7A-6B30-2640-85FF-25EE2B50A719}" type="datetimeFigureOut">
              <a:rPr lang="en-US" smtClean="0"/>
              <a:t>7/14/17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6429-AEDD-3F45-9851-D498960A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54A7A-6B30-2640-85FF-25EE2B50A719}" type="datetimeFigureOut">
              <a:rPr lang="en-US" smtClean="0"/>
              <a:t>7/14/17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6429-AEDD-3F45-9851-D498960A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54A7A-6B30-2640-85FF-25EE2B50A719}" type="datetimeFigureOut">
              <a:rPr lang="en-US" smtClean="0"/>
              <a:t>7/14/17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6429-AEDD-3F45-9851-D498960A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57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54A7A-6B30-2640-85FF-25EE2B50A719}" type="datetimeFigureOut">
              <a:rPr lang="en-US" smtClean="0"/>
              <a:t>7/14/17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6429-AEDD-3F45-9851-D498960A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04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54A7A-6B30-2640-85FF-25EE2B50A719}" type="datetimeFigureOut">
              <a:rPr lang="en-US" smtClean="0"/>
              <a:t>7/14/17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6429-AEDD-3F45-9851-D498960A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9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54A7A-6B30-2640-85FF-25EE2B50A719}" type="datetimeFigureOut">
              <a:rPr lang="en-US" smtClean="0"/>
              <a:t>7/14/17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6429-AEDD-3F45-9851-D498960A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6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54A7A-6B30-2640-85FF-25EE2B50A719}" type="datetimeFigureOut">
              <a:rPr lang="en-US" smtClean="0"/>
              <a:t>7/14/17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6429-AEDD-3F45-9851-D498960A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59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54A7A-6B30-2640-85FF-25EE2B50A719}" type="datetimeFigureOut">
              <a:rPr lang="en-US" smtClean="0"/>
              <a:t>7/14/17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6429-AEDD-3F45-9851-D498960A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62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54A7A-6B30-2640-85FF-25EE2B50A719}" type="datetimeFigureOut">
              <a:rPr lang="en-US" smtClean="0"/>
              <a:t>7/14/17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6429-AEDD-3F45-9851-D498960A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02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54A7A-6B30-2640-85FF-25EE2B50A719}" type="datetimeFigureOut">
              <a:rPr lang="en-US" smtClean="0"/>
              <a:t>7/14/17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E6429-AEDD-3F45-9851-D498960A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2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68379" y="1112981"/>
            <a:ext cx="8855242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For the best experience in Collaborate Ultra</a:t>
            </a:r>
            <a:r>
              <a:rPr lang="en-US" sz="35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endParaRPr lang="en-US" sz="3500" dirty="0">
              <a:solidFill>
                <a:schemeClr val="accent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pPr marL="514350" indent="-514350">
              <a:buAutoNum type="arabicPeriod"/>
            </a:pPr>
            <a:r>
              <a:rPr lang="en-US" sz="35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Use </a:t>
            </a:r>
            <a:r>
              <a:rPr lang="en-US" sz="3500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Google </a:t>
            </a:r>
            <a:r>
              <a:rPr lang="en-US" sz="35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Chrome</a:t>
            </a:r>
          </a:p>
          <a:p>
            <a:pPr marL="514350" indent="-514350">
              <a:buAutoNum type="arabicPeriod"/>
            </a:pPr>
            <a:r>
              <a:rPr lang="en-US" sz="35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Make </a:t>
            </a:r>
            <a:r>
              <a:rPr lang="en-US" sz="3500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sure Chrome is </a:t>
            </a:r>
            <a:r>
              <a:rPr lang="en-US" sz="35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up-to-date</a:t>
            </a:r>
          </a:p>
          <a:p>
            <a:pPr marL="514350" indent="-514350">
              <a:buAutoNum type="arabicPeriod"/>
            </a:pPr>
            <a:r>
              <a:rPr lang="en-US" sz="35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Clear </a:t>
            </a:r>
            <a:r>
              <a:rPr lang="en-US" sz="3500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Chrome browser cache before entering a session</a:t>
            </a:r>
          </a:p>
          <a:p>
            <a:r>
              <a:rPr lang="sk-SK" sz="3500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 </a:t>
            </a:r>
          </a:p>
          <a:p>
            <a:r>
              <a:rPr lang="sk-SK" sz="2500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If you still have trouble, open the </a:t>
            </a:r>
            <a:r>
              <a:rPr lang="sk-SK" sz="2500" i="1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Session menu</a:t>
            </a:r>
            <a:r>
              <a:rPr lang="sk-SK" sz="2500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and </a:t>
            </a:r>
            <a:r>
              <a:rPr lang="sk-SK" sz="2500" i="1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Report </a:t>
            </a:r>
            <a:r>
              <a:rPr lang="sk-SK" sz="2500" i="1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an </a:t>
            </a:r>
            <a:r>
              <a:rPr lang="sk-SK" sz="2500" i="1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issue</a:t>
            </a:r>
            <a:r>
              <a:rPr lang="sk-SK" sz="25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269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48589" y="1006868"/>
            <a:ext cx="924025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For the best experience in Collaborate Ultra</a:t>
            </a:r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endParaRPr lang="en-US" sz="3000" dirty="0">
              <a:solidFill>
                <a:schemeClr val="accent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pPr marL="514350" indent="-514350">
              <a:buAutoNum type="arabicPeriod"/>
            </a:pPr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Use </a:t>
            </a:r>
            <a:r>
              <a:rPr lang="en-US" sz="3000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Google </a:t>
            </a:r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Chrome</a:t>
            </a:r>
          </a:p>
          <a:p>
            <a:pPr marL="514350" indent="-514350">
              <a:buAutoNum type="arabicPeriod"/>
            </a:pPr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Make </a:t>
            </a:r>
            <a:r>
              <a:rPr lang="en-US" sz="3000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sure Chrome is </a:t>
            </a:r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up-to-date</a:t>
            </a:r>
          </a:p>
          <a:p>
            <a:pPr marL="514350" indent="-514350">
              <a:buAutoNum type="arabicPeriod"/>
            </a:pPr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Clear </a:t>
            </a:r>
            <a:r>
              <a:rPr lang="en-US" sz="3000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Chrome browser cache before entering a session</a:t>
            </a:r>
          </a:p>
          <a:p>
            <a:r>
              <a:rPr lang="sk-SK" sz="3500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 </a:t>
            </a:r>
            <a:endParaRPr lang="sk-SK" sz="3500" dirty="0" smtClean="0">
              <a:solidFill>
                <a:schemeClr val="accent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endParaRPr lang="sk-SK" sz="3500" dirty="0">
              <a:solidFill>
                <a:schemeClr val="accent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endParaRPr lang="sk-SK" sz="3500" dirty="0" smtClean="0">
              <a:solidFill>
                <a:schemeClr val="accent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endParaRPr lang="sk-SK" sz="3500" dirty="0">
              <a:solidFill>
                <a:schemeClr val="accent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sk-SK" sz="2500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sk-SK" sz="25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 If </a:t>
            </a:r>
            <a:r>
              <a:rPr lang="sk-SK" sz="2500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you still have trouble, open </a:t>
            </a:r>
            <a:r>
              <a:rPr lang="sk-SK" sz="25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the</a:t>
            </a:r>
          </a:p>
          <a:p>
            <a:r>
              <a:rPr lang="sk-SK" sz="2500" i="1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  Session </a:t>
            </a:r>
            <a:r>
              <a:rPr lang="sk-SK" sz="2500" i="1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menu</a:t>
            </a:r>
            <a:r>
              <a:rPr lang="sk-SK" sz="2500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and </a:t>
            </a:r>
            <a:r>
              <a:rPr lang="sk-SK" sz="2500" i="1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Report </a:t>
            </a:r>
            <a:r>
              <a:rPr lang="sk-SK" sz="2500" i="1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an </a:t>
            </a:r>
            <a:r>
              <a:rPr lang="sk-SK" sz="2500" i="1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issue</a:t>
            </a:r>
            <a:r>
              <a:rPr lang="sk-SK" sz="25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721" y="3798153"/>
            <a:ext cx="1932954" cy="253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77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48</Words>
  <Application>Microsoft Macintosh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</cp:revision>
  <dcterms:created xsi:type="dcterms:W3CDTF">2017-07-14T15:02:41Z</dcterms:created>
  <dcterms:modified xsi:type="dcterms:W3CDTF">2017-07-14T16:45:51Z</dcterms:modified>
</cp:coreProperties>
</file>