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429768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howGuides="1">
      <p:cViewPr varScale="1">
        <p:scale>
          <a:sx n="25" d="100"/>
          <a:sy n="25" d="100"/>
        </p:scale>
        <p:origin x="1904" y="248"/>
      </p:cViewPr>
      <p:guideLst>
        <p:guide orient="horz" pos="10368"/>
        <p:guide pos="13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5387342"/>
            <a:ext cx="36530280" cy="11460480"/>
          </a:xfrm>
        </p:spPr>
        <p:txBody>
          <a:bodyPr anchor="b"/>
          <a:lstStyle>
            <a:lvl1pPr algn="ctr">
              <a:defRPr sz="2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17289782"/>
            <a:ext cx="32232600" cy="7947658"/>
          </a:xfrm>
        </p:spPr>
        <p:txBody>
          <a:bodyPr/>
          <a:lstStyle>
            <a:lvl1pPr marL="0" indent="0" algn="ctr">
              <a:buNone/>
              <a:defRPr sz="11280"/>
            </a:lvl1pPr>
            <a:lvl2pPr marL="2148840" indent="0" algn="ctr">
              <a:buNone/>
              <a:defRPr sz="9400"/>
            </a:lvl2pPr>
            <a:lvl3pPr marL="4297680" indent="0" algn="ctr">
              <a:buNone/>
              <a:defRPr sz="8460"/>
            </a:lvl3pPr>
            <a:lvl4pPr marL="6446520" indent="0" algn="ctr">
              <a:buNone/>
              <a:defRPr sz="7520"/>
            </a:lvl4pPr>
            <a:lvl5pPr marL="8595360" indent="0" algn="ctr">
              <a:buNone/>
              <a:defRPr sz="7520"/>
            </a:lvl5pPr>
            <a:lvl6pPr marL="10744200" indent="0" algn="ctr">
              <a:buNone/>
              <a:defRPr sz="7520"/>
            </a:lvl6pPr>
            <a:lvl7pPr marL="12893040" indent="0" algn="ctr">
              <a:buNone/>
              <a:defRPr sz="7520"/>
            </a:lvl7pPr>
            <a:lvl8pPr marL="15041880" indent="0" algn="ctr">
              <a:buNone/>
              <a:defRPr sz="7520"/>
            </a:lvl8pPr>
            <a:lvl9pPr marL="17190720" indent="0" algn="ctr">
              <a:buNone/>
              <a:defRPr sz="75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7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0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755275" y="1752600"/>
            <a:ext cx="9266873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4657" y="1752600"/>
            <a:ext cx="27263408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2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0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74" y="8206749"/>
            <a:ext cx="37067490" cy="13693138"/>
          </a:xfrm>
        </p:spPr>
        <p:txBody>
          <a:bodyPr anchor="b"/>
          <a:lstStyle>
            <a:lvl1pPr>
              <a:defRPr sz="2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274" y="22029429"/>
            <a:ext cx="37067490" cy="7200898"/>
          </a:xfrm>
        </p:spPr>
        <p:txBody>
          <a:bodyPr/>
          <a:lstStyle>
            <a:lvl1pPr marL="0" indent="0">
              <a:buNone/>
              <a:defRPr sz="11280">
                <a:solidFill>
                  <a:schemeClr val="tx1"/>
                </a:solidFill>
              </a:defRPr>
            </a:lvl1pPr>
            <a:lvl2pPr marL="214884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2pPr>
            <a:lvl3pPr marL="4297680" indent="0">
              <a:buNone/>
              <a:defRPr sz="8460">
                <a:solidFill>
                  <a:schemeClr val="tx1">
                    <a:tint val="75000"/>
                  </a:schemeClr>
                </a:solidFill>
              </a:defRPr>
            </a:lvl3pPr>
            <a:lvl4pPr marL="644652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4pPr>
            <a:lvl5pPr marL="859536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5pPr>
            <a:lvl6pPr marL="1074420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6pPr>
            <a:lvl7pPr marL="1289304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7pPr>
            <a:lvl8pPr marL="1504188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8pPr>
            <a:lvl9pPr marL="1719072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2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4655" y="8763000"/>
            <a:ext cx="182651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7005" y="8763000"/>
            <a:ext cx="182651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1752607"/>
            <a:ext cx="3706749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0257" y="8069582"/>
            <a:ext cx="18181198" cy="3954778"/>
          </a:xfrm>
        </p:spPr>
        <p:txBody>
          <a:bodyPr anchor="b"/>
          <a:lstStyle>
            <a:lvl1pPr marL="0" indent="0">
              <a:buNone/>
              <a:defRPr sz="11280" b="1"/>
            </a:lvl1pPr>
            <a:lvl2pPr marL="2148840" indent="0">
              <a:buNone/>
              <a:defRPr sz="9400" b="1"/>
            </a:lvl2pPr>
            <a:lvl3pPr marL="4297680" indent="0">
              <a:buNone/>
              <a:defRPr sz="8460" b="1"/>
            </a:lvl3pPr>
            <a:lvl4pPr marL="6446520" indent="0">
              <a:buNone/>
              <a:defRPr sz="7520" b="1"/>
            </a:lvl4pPr>
            <a:lvl5pPr marL="8595360" indent="0">
              <a:buNone/>
              <a:defRPr sz="7520" b="1"/>
            </a:lvl5pPr>
            <a:lvl6pPr marL="10744200" indent="0">
              <a:buNone/>
              <a:defRPr sz="7520" b="1"/>
            </a:lvl6pPr>
            <a:lvl7pPr marL="12893040" indent="0">
              <a:buNone/>
              <a:defRPr sz="7520" b="1"/>
            </a:lvl7pPr>
            <a:lvl8pPr marL="15041880" indent="0">
              <a:buNone/>
              <a:defRPr sz="7520" b="1"/>
            </a:lvl8pPr>
            <a:lvl9pPr marL="17190720" indent="0">
              <a:buNone/>
              <a:defRPr sz="7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0257" y="12024360"/>
            <a:ext cx="1818119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57007" y="8069582"/>
            <a:ext cx="18270738" cy="3954778"/>
          </a:xfrm>
        </p:spPr>
        <p:txBody>
          <a:bodyPr anchor="b"/>
          <a:lstStyle>
            <a:lvl1pPr marL="0" indent="0">
              <a:buNone/>
              <a:defRPr sz="11280" b="1"/>
            </a:lvl1pPr>
            <a:lvl2pPr marL="2148840" indent="0">
              <a:buNone/>
              <a:defRPr sz="9400" b="1"/>
            </a:lvl2pPr>
            <a:lvl3pPr marL="4297680" indent="0">
              <a:buNone/>
              <a:defRPr sz="8460" b="1"/>
            </a:lvl3pPr>
            <a:lvl4pPr marL="6446520" indent="0">
              <a:buNone/>
              <a:defRPr sz="7520" b="1"/>
            </a:lvl4pPr>
            <a:lvl5pPr marL="8595360" indent="0">
              <a:buNone/>
              <a:defRPr sz="7520" b="1"/>
            </a:lvl5pPr>
            <a:lvl6pPr marL="10744200" indent="0">
              <a:buNone/>
              <a:defRPr sz="7520" b="1"/>
            </a:lvl6pPr>
            <a:lvl7pPr marL="12893040" indent="0">
              <a:buNone/>
              <a:defRPr sz="7520" b="1"/>
            </a:lvl7pPr>
            <a:lvl8pPr marL="15041880" indent="0">
              <a:buNone/>
              <a:defRPr sz="7520" b="1"/>
            </a:lvl8pPr>
            <a:lvl9pPr marL="17190720" indent="0">
              <a:buNone/>
              <a:defRPr sz="7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57007" y="12024360"/>
            <a:ext cx="18270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4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4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7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2194560"/>
            <a:ext cx="13861137" cy="7680960"/>
          </a:xfrm>
        </p:spPr>
        <p:txBody>
          <a:bodyPr anchor="b"/>
          <a:lstStyle>
            <a:lvl1pPr>
              <a:defRPr sz="15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0738" y="4739647"/>
            <a:ext cx="21757005" cy="23393400"/>
          </a:xfrm>
        </p:spPr>
        <p:txBody>
          <a:bodyPr/>
          <a:lstStyle>
            <a:lvl1pPr>
              <a:defRPr sz="15040"/>
            </a:lvl1pPr>
            <a:lvl2pPr>
              <a:defRPr sz="13160"/>
            </a:lvl2pPr>
            <a:lvl3pPr>
              <a:defRPr sz="1128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3" y="9875520"/>
            <a:ext cx="13861137" cy="18295622"/>
          </a:xfrm>
        </p:spPr>
        <p:txBody>
          <a:bodyPr/>
          <a:lstStyle>
            <a:lvl1pPr marL="0" indent="0">
              <a:buNone/>
              <a:defRPr sz="7520"/>
            </a:lvl1pPr>
            <a:lvl2pPr marL="2148840" indent="0">
              <a:buNone/>
              <a:defRPr sz="6580"/>
            </a:lvl2pPr>
            <a:lvl3pPr marL="4297680" indent="0">
              <a:buNone/>
              <a:defRPr sz="5640"/>
            </a:lvl3pPr>
            <a:lvl4pPr marL="6446520" indent="0">
              <a:buNone/>
              <a:defRPr sz="4700"/>
            </a:lvl4pPr>
            <a:lvl5pPr marL="8595360" indent="0">
              <a:buNone/>
              <a:defRPr sz="4700"/>
            </a:lvl5pPr>
            <a:lvl6pPr marL="10744200" indent="0">
              <a:buNone/>
              <a:defRPr sz="4700"/>
            </a:lvl6pPr>
            <a:lvl7pPr marL="12893040" indent="0">
              <a:buNone/>
              <a:defRPr sz="4700"/>
            </a:lvl7pPr>
            <a:lvl8pPr marL="15041880" indent="0">
              <a:buNone/>
              <a:defRPr sz="4700"/>
            </a:lvl8pPr>
            <a:lvl9pPr marL="17190720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2194560"/>
            <a:ext cx="13861137" cy="7680960"/>
          </a:xfrm>
        </p:spPr>
        <p:txBody>
          <a:bodyPr anchor="b"/>
          <a:lstStyle>
            <a:lvl1pPr>
              <a:defRPr sz="15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0738" y="4739647"/>
            <a:ext cx="21757005" cy="23393400"/>
          </a:xfrm>
        </p:spPr>
        <p:txBody>
          <a:bodyPr anchor="t"/>
          <a:lstStyle>
            <a:lvl1pPr marL="0" indent="0">
              <a:buNone/>
              <a:defRPr sz="15040"/>
            </a:lvl1pPr>
            <a:lvl2pPr marL="2148840" indent="0">
              <a:buNone/>
              <a:defRPr sz="13160"/>
            </a:lvl2pPr>
            <a:lvl3pPr marL="4297680" indent="0">
              <a:buNone/>
              <a:defRPr sz="11280"/>
            </a:lvl3pPr>
            <a:lvl4pPr marL="6446520" indent="0">
              <a:buNone/>
              <a:defRPr sz="9400"/>
            </a:lvl4pPr>
            <a:lvl5pPr marL="8595360" indent="0">
              <a:buNone/>
              <a:defRPr sz="9400"/>
            </a:lvl5pPr>
            <a:lvl6pPr marL="10744200" indent="0">
              <a:buNone/>
              <a:defRPr sz="9400"/>
            </a:lvl6pPr>
            <a:lvl7pPr marL="12893040" indent="0">
              <a:buNone/>
              <a:defRPr sz="9400"/>
            </a:lvl7pPr>
            <a:lvl8pPr marL="15041880" indent="0">
              <a:buNone/>
              <a:defRPr sz="9400"/>
            </a:lvl8pPr>
            <a:lvl9pPr marL="17190720" indent="0">
              <a:buNone/>
              <a:defRPr sz="9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3" y="9875520"/>
            <a:ext cx="13861137" cy="18295622"/>
          </a:xfrm>
        </p:spPr>
        <p:txBody>
          <a:bodyPr/>
          <a:lstStyle>
            <a:lvl1pPr marL="0" indent="0">
              <a:buNone/>
              <a:defRPr sz="7520"/>
            </a:lvl1pPr>
            <a:lvl2pPr marL="2148840" indent="0">
              <a:buNone/>
              <a:defRPr sz="6580"/>
            </a:lvl2pPr>
            <a:lvl3pPr marL="4297680" indent="0">
              <a:buNone/>
              <a:defRPr sz="5640"/>
            </a:lvl3pPr>
            <a:lvl4pPr marL="6446520" indent="0">
              <a:buNone/>
              <a:defRPr sz="4700"/>
            </a:lvl4pPr>
            <a:lvl5pPr marL="8595360" indent="0">
              <a:buNone/>
              <a:defRPr sz="4700"/>
            </a:lvl5pPr>
            <a:lvl6pPr marL="10744200" indent="0">
              <a:buNone/>
              <a:defRPr sz="4700"/>
            </a:lvl6pPr>
            <a:lvl7pPr marL="12893040" indent="0">
              <a:buNone/>
              <a:defRPr sz="4700"/>
            </a:lvl7pPr>
            <a:lvl8pPr marL="15041880" indent="0">
              <a:buNone/>
              <a:defRPr sz="4700"/>
            </a:lvl8pPr>
            <a:lvl9pPr marL="17190720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4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4655" y="1752607"/>
            <a:ext cx="3706749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4655" y="8763000"/>
            <a:ext cx="3706749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4655" y="30510487"/>
            <a:ext cx="96697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4A71-A4FE-8B4E-AFB3-40A5CBC8A00E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36065" y="30510487"/>
            <a:ext cx="1450467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52365" y="30510487"/>
            <a:ext cx="96697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6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297680" rtl="0" eaLnBrk="1" latinLnBrk="0" hangingPunct="1">
        <a:lnSpc>
          <a:spcPct val="90000"/>
        </a:lnSpc>
        <a:spcBef>
          <a:spcPct val="0"/>
        </a:spcBef>
        <a:buNone/>
        <a:defRPr sz="206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4420" indent="-1074420" algn="l" defTabSz="4297680" rtl="0" eaLnBrk="1" latinLnBrk="0" hangingPunct="1">
        <a:lnSpc>
          <a:spcPct val="90000"/>
        </a:lnSpc>
        <a:spcBef>
          <a:spcPts val="4700"/>
        </a:spcBef>
        <a:buFont typeface="Arial" panose="020B0604020202020204" pitchFamily="34" charset="0"/>
        <a:buChar char="•"/>
        <a:defRPr sz="13160" kern="1200">
          <a:solidFill>
            <a:schemeClr val="tx1"/>
          </a:solidFill>
          <a:latin typeface="+mn-lt"/>
          <a:ea typeface="+mn-ea"/>
          <a:cs typeface="+mn-cs"/>
        </a:defRPr>
      </a:lvl1pPr>
      <a:lvl2pPr marL="322326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11280" kern="1200">
          <a:solidFill>
            <a:schemeClr val="tx1"/>
          </a:solidFill>
          <a:latin typeface="+mn-lt"/>
          <a:ea typeface="+mn-ea"/>
          <a:cs typeface="+mn-cs"/>
        </a:defRPr>
      </a:lvl2pPr>
      <a:lvl3pPr marL="537210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52094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4pPr>
      <a:lvl5pPr marL="966978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5pPr>
      <a:lvl6pPr marL="1181862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6pPr>
      <a:lvl7pPr marL="1396746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8pPr>
      <a:lvl9pPr marL="1826514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1pPr>
      <a:lvl2pPr marL="214884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2pPr>
      <a:lvl3pPr marL="429768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3pPr>
      <a:lvl4pPr marL="644652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5pPr>
      <a:lvl6pPr marL="1074420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7pPr>
      <a:lvl8pPr marL="1504188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8pPr>
      <a:lvl9pPr marL="1719072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D4EC-9D17-BABC-E403-663C18B6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53438"/>
            <a:ext cx="42976800" cy="424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F81C4B-74FB-A083-118E-56663BAE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976800" cy="5156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A2733-678C-0DF9-B031-0ADD845D5BEF}"/>
              </a:ext>
            </a:extLst>
          </p:cNvPr>
          <p:cNvSpPr txBox="1"/>
          <p:nvPr/>
        </p:nvSpPr>
        <p:spPr>
          <a:xfrm>
            <a:off x="1066799" y="1127410"/>
            <a:ext cx="42353753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115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Goes Here</a:t>
            </a:r>
          </a:p>
          <a:p>
            <a:r>
              <a:rPr lang="en-US" sz="4600" b="1" spc="6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or names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238DD-DF8F-B889-E7B2-0BEA463C4DE3}"/>
              </a:ext>
            </a:extLst>
          </p:cNvPr>
          <p:cNvSpPr txBox="1"/>
          <p:nvPr/>
        </p:nvSpPr>
        <p:spPr>
          <a:xfrm>
            <a:off x="1066799" y="30574228"/>
            <a:ext cx="407416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Empowered Educational Experience </a:t>
            </a:r>
          </a:p>
        </p:txBody>
      </p:sp>
    </p:spTree>
    <p:extLst>
      <p:ext uri="{BB962C8B-B14F-4D97-AF65-F5344CB8AC3E}">
        <p14:creationId xmlns:p14="http://schemas.microsoft.com/office/powerpoint/2010/main" val="19692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D4EC-9D17-BABC-E403-663C18B6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53438"/>
            <a:ext cx="42976800" cy="424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F81C4B-74FB-A083-118E-56663BAE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976800" cy="5156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A2733-678C-0DF9-B031-0ADD845D5BEF}"/>
              </a:ext>
            </a:extLst>
          </p:cNvPr>
          <p:cNvSpPr txBox="1"/>
          <p:nvPr/>
        </p:nvSpPr>
        <p:spPr>
          <a:xfrm>
            <a:off x="1066799" y="1127410"/>
            <a:ext cx="42353753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115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Goes Here</a:t>
            </a:r>
          </a:p>
          <a:p>
            <a:r>
              <a:rPr lang="en-US" sz="4600" b="1" spc="6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or names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238DD-DF8F-B889-E7B2-0BEA463C4DE3}"/>
              </a:ext>
            </a:extLst>
          </p:cNvPr>
          <p:cNvSpPr txBox="1"/>
          <p:nvPr/>
        </p:nvSpPr>
        <p:spPr>
          <a:xfrm>
            <a:off x="1066799" y="30574228"/>
            <a:ext cx="407416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Lifetime of Learning</a:t>
            </a:r>
          </a:p>
        </p:txBody>
      </p:sp>
    </p:spTree>
    <p:extLst>
      <p:ext uri="{BB962C8B-B14F-4D97-AF65-F5344CB8AC3E}">
        <p14:creationId xmlns:p14="http://schemas.microsoft.com/office/powerpoint/2010/main" val="24666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D4EC-9D17-BABC-E403-663C18B6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53438"/>
            <a:ext cx="42976800" cy="424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F81C4B-74FB-A083-118E-56663BAE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976800" cy="5156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A2733-678C-0DF9-B031-0ADD845D5BEF}"/>
              </a:ext>
            </a:extLst>
          </p:cNvPr>
          <p:cNvSpPr txBox="1"/>
          <p:nvPr/>
        </p:nvSpPr>
        <p:spPr>
          <a:xfrm>
            <a:off x="1066799" y="1127410"/>
            <a:ext cx="42353753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115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Goes Here</a:t>
            </a:r>
          </a:p>
          <a:p>
            <a:r>
              <a:rPr lang="en-US" sz="4600" b="1" spc="6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or names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238DD-DF8F-B889-E7B2-0BEA463C4DE3}"/>
              </a:ext>
            </a:extLst>
          </p:cNvPr>
          <p:cNvSpPr txBox="1"/>
          <p:nvPr/>
        </p:nvSpPr>
        <p:spPr>
          <a:xfrm>
            <a:off x="1066799" y="30574228"/>
            <a:ext cx="407416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Culture of Educational Equity</a:t>
            </a:r>
          </a:p>
        </p:txBody>
      </p:sp>
    </p:spTree>
    <p:extLst>
      <p:ext uri="{BB962C8B-B14F-4D97-AF65-F5344CB8AC3E}">
        <p14:creationId xmlns:p14="http://schemas.microsoft.com/office/powerpoint/2010/main" val="133896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D4EC-9D17-BABC-E403-663C18B6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53438"/>
            <a:ext cx="42976800" cy="424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F81C4B-74FB-A083-118E-56663BAE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976800" cy="5156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A2733-678C-0DF9-B031-0ADD845D5BEF}"/>
              </a:ext>
            </a:extLst>
          </p:cNvPr>
          <p:cNvSpPr txBox="1"/>
          <p:nvPr/>
        </p:nvSpPr>
        <p:spPr>
          <a:xfrm>
            <a:off x="1066799" y="1127410"/>
            <a:ext cx="42353753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115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Goes Here</a:t>
            </a:r>
          </a:p>
          <a:p>
            <a:r>
              <a:rPr lang="en-US" sz="4600" b="1" spc="6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or names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238DD-DF8F-B889-E7B2-0BEA463C4DE3}"/>
              </a:ext>
            </a:extLst>
          </p:cNvPr>
          <p:cNvSpPr txBox="1"/>
          <p:nvPr/>
        </p:nvSpPr>
        <p:spPr>
          <a:xfrm>
            <a:off x="1066799" y="30130485"/>
            <a:ext cx="4074160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Empowered Educational Experience</a:t>
            </a:r>
          </a:p>
          <a:p>
            <a:pPr algn="r">
              <a:spcAft>
                <a:spcPts val="18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Lifetime of Learning </a:t>
            </a:r>
          </a:p>
        </p:txBody>
      </p:sp>
    </p:spTree>
    <p:extLst>
      <p:ext uri="{BB962C8B-B14F-4D97-AF65-F5344CB8AC3E}">
        <p14:creationId xmlns:p14="http://schemas.microsoft.com/office/powerpoint/2010/main" val="125126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D4EC-9D17-BABC-E403-663C18B6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53438"/>
            <a:ext cx="42976800" cy="424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F81C4B-74FB-A083-118E-56663BAE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976800" cy="5156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A2733-678C-0DF9-B031-0ADD845D5BEF}"/>
              </a:ext>
            </a:extLst>
          </p:cNvPr>
          <p:cNvSpPr txBox="1"/>
          <p:nvPr/>
        </p:nvSpPr>
        <p:spPr>
          <a:xfrm>
            <a:off x="1066799" y="1127410"/>
            <a:ext cx="42353753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115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Goes Here</a:t>
            </a:r>
          </a:p>
          <a:p>
            <a:r>
              <a:rPr lang="en-US" sz="4600" b="1" spc="6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or names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238DD-DF8F-B889-E7B2-0BEA463C4DE3}"/>
              </a:ext>
            </a:extLst>
          </p:cNvPr>
          <p:cNvSpPr txBox="1"/>
          <p:nvPr/>
        </p:nvSpPr>
        <p:spPr>
          <a:xfrm>
            <a:off x="1066799" y="30130485"/>
            <a:ext cx="4074160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Empowered Educational Experience</a:t>
            </a:r>
          </a:p>
          <a:p>
            <a:pPr algn="r">
              <a:spcAft>
                <a:spcPts val="18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Cultur</a:t>
            </a:r>
            <a:r>
              <a:rPr lang="en-US" sz="4600" b="1" i="1" spc="3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of Educational Equity</a:t>
            </a:r>
            <a:endParaRPr lang="en-US" sz="4600" b="1" i="1" spc="300" dirty="0">
              <a:solidFill>
                <a:srgbClr val="71DB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3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D4EC-9D17-BABC-E403-663C18B6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53438"/>
            <a:ext cx="42976800" cy="424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F81C4B-74FB-A083-118E-56663BAE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976800" cy="5156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A2733-678C-0DF9-B031-0ADD845D5BEF}"/>
              </a:ext>
            </a:extLst>
          </p:cNvPr>
          <p:cNvSpPr txBox="1"/>
          <p:nvPr/>
        </p:nvSpPr>
        <p:spPr>
          <a:xfrm>
            <a:off x="1066799" y="1127410"/>
            <a:ext cx="42353753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115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Goes Here</a:t>
            </a:r>
          </a:p>
          <a:p>
            <a:r>
              <a:rPr lang="en-US" sz="4600" b="1" spc="6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or names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238DD-DF8F-B889-E7B2-0BEA463C4DE3}"/>
              </a:ext>
            </a:extLst>
          </p:cNvPr>
          <p:cNvSpPr txBox="1"/>
          <p:nvPr/>
        </p:nvSpPr>
        <p:spPr>
          <a:xfrm>
            <a:off x="1066799" y="30130485"/>
            <a:ext cx="4074160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Lifetime of Learning </a:t>
            </a:r>
          </a:p>
          <a:p>
            <a:pPr algn="r">
              <a:spcAft>
                <a:spcPts val="18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Cultur</a:t>
            </a:r>
            <a:r>
              <a:rPr lang="en-US" sz="4600" b="1" i="1" spc="3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of Educational Equity</a:t>
            </a:r>
          </a:p>
        </p:txBody>
      </p:sp>
    </p:spTree>
    <p:extLst>
      <p:ext uri="{BB962C8B-B14F-4D97-AF65-F5344CB8AC3E}">
        <p14:creationId xmlns:p14="http://schemas.microsoft.com/office/powerpoint/2010/main" val="325172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D4EC-9D17-BABC-E403-663C18B6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53438"/>
            <a:ext cx="42976800" cy="424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F81C4B-74FB-A083-118E-56663BAE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976800" cy="5156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A2733-678C-0DF9-B031-0ADD845D5BEF}"/>
              </a:ext>
            </a:extLst>
          </p:cNvPr>
          <p:cNvSpPr txBox="1"/>
          <p:nvPr/>
        </p:nvSpPr>
        <p:spPr>
          <a:xfrm>
            <a:off x="1066799" y="1127410"/>
            <a:ext cx="42353753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115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Goes Here</a:t>
            </a:r>
          </a:p>
          <a:p>
            <a:r>
              <a:rPr lang="en-US" sz="4600" b="1" spc="6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or names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238DD-DF8F-B889-E7B2-0BEA463C4DE3}"/>
              </a:ext>
            </a:extLst>
          </p:cNvPr>
          <p:cNvSpPr txBox="1"/>
          <p:nvPr/>
        </p:nvSpPr>
        <p:spPr>
          <a:xfrm>
            <a:off x="1066799" y="29724085"/>
            <a:ext cx="4074160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Empowered Educational Experience </a:t>
            </a:r>
          </a:p>
          <a:p>
            <a:pPr algn="r">
              <a:spcAft>
                <a:spcPts val="10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Lifetime of Learning </a:t>
            </a:r>
          </a:p>
          <a:p>
            <a:pPr algn="r">
              <a:spcAft>
                <a:spcPts val="1000"/>
              </a:spcAft>
            </a:pPr>
            <a:r>
              <a:rPr lang="en-US" sz="4600" b="1" i="1" spc="300" dirty="0">
                <a:solidFill>
                  <a:srgbClr val="71DB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Cultur</a:t>
            </a:r>
            <a:r>
              <a:rPr lang="en-US" sz="4600" b="1" i="1" spc="3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of Educational Equity</a:t>
            </a:r>
          </a:p>
          <a:p>
            <a:pPr algn="r">
              <a:spcAft>
                <a:spcPts val="1000"/>
              </a:spcAft>
            </a:pPr>
            <a:endParaRPr lang="en-US" sz="4600" b="1" i="1" spc="300" dirty="0">
              <a:solidFill>
                <a:srgbClr val="71DB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8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</TotalTime>
  <Words>122</Words>
  <Application>Microsoft Macintosh PowerPoint</Application>
  <PresentationFormat>Custom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O'Brien</dc:creator>
  <cp:lastModifiedBy>Christine O'Brien</cp:lastModifiedBy>
  <cp:revision>9</cp:revision>
  <dcterms:created xsi:type="dcterms:W3CDTF">2023-03-02T20:09:14Z</dcterms:created>
  <dcterms:modified xsi:type="dcterms:W3CDTF">2023-03-03T16:50:56Z</dcterms:modified>
</cp:coreProperties>
</file>