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</p:sldIdLst>
  <p:sldSz cx="42976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7"/>
    <p:restoredTop sz="96327"/>
  </p:normalViewPr>
  <p:slideViewPr>
    <p:cSldViewPr snapToGrid="0" showGuides="1">
      <p:cViewPr>
        <p:scale>
          <a:sx n="36" d="100"/>
          <a:sy n="36" d="100"/>
        </p:scale>
        <p:origin x="312" y="144"/>
      </p:cViewPr>
      <p:guideLst>
        <p:guide orient="horz" pos="10368"/>
        <p:guide pos="13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5387342"/>
            <a:ext cx="36530280" cy="11460480"/>
          </a:xfrm>
        </p:spPr>
        <p:txBody>
          <a:bodyPr anchor="b"/>
          <a:lstStyle>
            <a:lvl1pPr algn="ctr">
              <a:defRPr sz="2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7289782"/>
            <a:ext cx="32232600" cy="7947658"/>
          </a:xfrm>
        </p:spPr>
        <p:txBody>
          <a:bodyPr/>
          <a:lstStyle>
            <a:lvl1pPr marL="0" indent="0" algn="ctr">
              <a:buNone/>
              <a:defRPr sz="11280"/>
            </a:lvl1pPr>
            <a:lvl2pPr marL="2148840" indent="0" algn="ctr">
              <a:buNone/>
              <a:defRPr sz="9400"/>
            </a:lvl2pPr>
            <a:lvl3pPr marL="4297680" indent="0" algn="ctr">
              <a:buNone/>
              <a:defRPr sz="8460"/>
            </a:lvl3pPr>
            <a:lvl4pPr marL="6446520" indent="0" algn="ctr">
              <a:buNone/>
              <a:defRPr sz="7520"/>
            </a:lvl4pPr>
            <a:lvl5pPr marL="8595360" indent="0" algn="ctr">
              <a:buNone/>
              <a:defRPr sz="7520"/>
            </a:lvl5pPr>
            <a:lvl6pPr marL="10744200" indent="0" algn="ctr">
              <a:buNone/>
              <a:defRPr sz="7520"/>
            </a:lvl6pPr>
            <a:lvl7pPr marL="12893040" indent="0" algn="ctr">
              <a:buNone/>
              <a:defRPr sz="7520"/>
            </a:lvl7pPr>
            <a:lvl8pPr marL="15041880" indent="0" algn="ctr">
              <a:buNone/>
              <a:defRPr sz="7520"/>
            </a:lvl8pPr>
            <a:lvl9pPr marL="17190720" indent="0" algn="ctr">
              <a:buNone/>
              <a:defRPr sz="7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5" y="1752600"/>
            <a:ext cx="9266873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7" y="1752600"/>
            <a:ext cx="27263408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4" y="8206749"/>
            <a:ext cx="37067490" cy="13693138"/>
          </a:xfrm>
        </p:spPr>
        <p:txBody>
          <a:bodyPr anchor="b"/>
          <a:lstStyle>
            <a:lvl1pPr>
              <a:defRPr sz="2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4" y="22029429"/>
            <a:ext cx="37067490" cy="7200898"/>
          </a:xfrm>
        </p:spPr>
        <p:txBody>
          <a:bodyPr/>
          <a:lstStyle>
            <a:lvl1pPr marL="0" indent="0">
              <a:buNone/>
              <a:defRPr sz="11280">
                <a:solidFill>
                  <a:schemeClr val="tx1"/>
                </a:solidFill>
              </a:defRPr>
            </a:lvl1pPr>
            <a:lvl2pPr marL="214884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297680" indent="0">
              <a:buNone/>
              <a:defRPr sz="8460">
                <a:solidFill>
                  <a:schemeClr val="tx1">
                    <a:tint val="75000"/>
                  </a:schemeClr>
                </a:solidFill>
              </a:defRPr>
            </a:lvl3pPr>
            <a:lvl4pPr marL="644652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4pPr>
            <a:lvl5pPr marL="859536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5pPr>
            <a:lvl6pPr marL="1074420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6pPr>
            <a:lvl7pPr marL="1289304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7pPr>
            <a:lvl8pPr marL="1504188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8pPr>
            <a:lvl9pPr marL="1719072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8763000"/>
            <a:ext cx="182651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8763000"/>
            <a:ext cx="182651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752607"/>
            <a:ext cx="3706749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7" y="8069582"/>
            <a:ext cx="18181198" cy="3954778"/>
          </a:xfrm>
        </p:spPr>
        <p:txBody>
          <a:bodyPr anchor="b"/>
          <a:lstStyle>
            <a:lvl1pPr marL="0" indent="0">
              <a:buNone/>
              <a:defRPr sz="11280" b="1"/>
            </a:lvl1pPr>
            <a:lvl2pPr marL="2148840" indent="0">
              <a:buNone/>
              <a:defRPr sz="9400" b="1"/>
            </a:lvl2pPr>
            <a:lvl3pPr marL="4297680" indent="0">
              <a:buNone/>
              <a:defRPr sz="8460" b="1"/>
            </a:lvl3pPr>
            <a:lvl4pPr marL="6446520" indent="0">
              <a:buNone/>
              <a:defRPr sz="7520" b="1"/>
            </a:lvl4pPr>
            <a:lvl5pPr marL="8595360" indent="0">
              <a:buNone/>
              <a:defRPr sz="7520" b="1"/>
            </a:lvl5pPr>
            <a:lvl6pPr marL="10744200" indent="0">
              <a:buNone/>
              <a:defRPr sz="7520" b="1"/>
            </a:lvl6pPr>
            <a:lvl7pPr marL="12893040" indent="0">
              <a:buNone/>
              <a:defRPr sz="7520" b="1"/>
            </a:lvl7pPr>
            <a:lvl8pPr marL="15041880" indent="0">
              <a:buNone/>
              <a:defRPr sz="7520" b="1"/>
            </a:lvl8pPr>
            <a:lvl9pPr marL="17190720" indent="0">
              <a:buNone/>
              <a:defRPr sz="7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7" y="12024360"/>
            <a:ext cx="1818119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7" y="8069582"/>
            <a:ext cx="18270738" cy="3954778"/>
          </a:xfrm>
        </p:spPr>
        <p:txBody>
          <a:bodyPr anchor="b"/>
          <a:lstStyle>
            <a:lvl1pPr marL="0" indent="0">
              <a:buNone/>
              <a:defRPr sz="11280" b="1"/>
            </a:lvl1pPr>
            <a:lvl2pPr marL="2148840" indent="0">
              <a:buNone/>
              <a:defRPr sz="9400" b="1"/>
            </a:lvl2pPr>
            <a:lvl3pPr marL="4297680" indent="0">
              <a:buNone/>
              <a:defRPr sz="8460" b="1"/>
            </a:lvl3pPr>
            <a:lvl4pPr marL="6446520" indent="0">
              <a:buNone/>
              <a:defRPr sz="7520" b="1"/>
            </a:lvl4pPr>
            <a:lvl5pPr marL="8595360" indent="0">
              <a:buNone/>
              <a:defRPr sz="7520" b="1"/>
            </a:lvl5pPr>
            <a:lvl6pPr marL="10744200" indent="0">
              <a:buNone/>
              <a:defRPr sz="7520" b="1"/>
            </a:lvl6pPr>
            <a:lvl7pPr marL="12893040" indent="0">
              <a:buNone/>
              <a:defRPr sz="7520" b="1"/>
            </a:lvl7pPr>
            <a:lvl8pPr marL="15041880" indent="0">
              <a:buNone/>
              <a:defRPr sz="7520" b="1"/>
            </a:lvl8pPr>
            <a:lvl9pPr marL="17190720" indent="0">
              <a:buNone/>
              <a:defRPr sz="7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7" y="12024360"/>
            <a:ext cx="18270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194560"/>
            <a:ext cx="13861137" cy="7680960"/>
          </a:xfrm>
        </p:spPr>
        <p:txBody>
          <a:bodyPr anchor="b"/>
          <a:lstStyle>
            <a:lvl1pPr>
              <a:defRPr sz="1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4739647"/>
            <a:ext cx="21757005" cy="23393400"/>
          </a:xfrm>
        </p:spPr>
        <p:txBody>
          <a:bodyPr/>
          <a:lstStyle>
            <a:lvl1pPr>
              <a:defRPr sz="15040"/>
            </a:lvl1pPr>
            <a:lvl2pPr>
              <a:defRPr sz="13160"/>
            </a:lvl2pPr>
            <a:lvl3pPr>
              <a:defRPr sz="1128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875520"/>
            <a:ext cx="13861137" cy="18295622"/>
          </a:xfrm>
        </p:spPr>
        <p:txBody>
          <a:bodyPr/>
          <a:lstStyle>
            <a:lvl1pPr marL="0" indent="0">
              <a:buNone/>
              <a:defRPr sz="7520"/>
            </a:lvl1pPr>
            <a:lvl2pPr marL="2148840" indent="0">
              <a:buNone/>
              <a:defRPr sz="6580"/>
            </a:lvl2pPr>
            <a:lvl3pPr marL="4297680" indent="0">
              <a:buNone/>
              <a:defRPr sz="5640"/>
            </a:lvl3pPr>
            <a:lvl4pPr marL="6446520" indent="0">
              <a:buNone/>
              <a:defRPr sz="4700"/>
            </a:lvl4pPr>
            <a:lvl5pPr marL="8595360" indent="0">
              <a:buNone/>
              <a:defRPr sz="4700"/>
            </a:lvl5pPr>
            <a:lvl6pPr marL="10744200" indent="0">
              <a:buNone/>
              <a:defRPr sz="4700"/>
            </a:lvl6pPr>
            <a:lvl7pPr marL="12893040" indent="0">
              <a:buNone/>
              <a:defRPr sz="4700"/>
            </a:lvl7pPr>
            <a:lvl8pPr marL="15041880" indent="0">
              <a:buNone/>
              <a:defRPr sz="4700"/>
            </a:lvl8pPr>
            <a:lvl9pPr marL="171907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2194560"/>
            <a:ext cx="13861137" cy="7680960"/>
          </a:xfrm>
        </p:spPr>
        <p:txBody>
          <a:bodyPr anchor="b"/>
          <a:lstStyle>
            <a:lvl1pPr>
              <a:defRPr sz="1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4739647"/>
            <a:ext cx="21757005" cy="23393400"/>
          </a:xfrm>
        </p:spPr>
        <p:txBody>
          <a:bodyPr anchor="t"/>
          <a:lstStyle>
            <a:lvl1pPr marL="0" indent="0">
              <a:buNone/>
              <a:defRPr sz="15040"/>
            </a:lvl1pPr>
            <a:lvl2pPr marL="2148840" indent="0">
              <a:buNone/>
              <a:defRPr sz="13160"/>
            </a:lvl2pPr>
            <a:lvl3pPr marL="4297680" indent="0">
              <a:buNone/>
              <a:defRPr sz="11280"/>
            </a:lvl3pPr>
            <a:lvl4pPr marL="6446520" indent="0">
              <a:buNone/>
              <a:defRPr sz="9400"/>
            </a:lvl4pPr>
            <a:lvl5pPr marL="8595360" indent="0">
              <a:buNone/>
              <a:defRPr sz="9400"/>
            </a:lvl5pPr>
            <a:lvl6pPr marL="10744200" indent="0">
              <a:buNone/>
              <a:defRPr sz="9400"/>
            </a:lvl6pPr>
            <a:lvl7pPr marL="12893040" indent="0">
              <a:buNone/>
              <a:defRPr sz="9400"/>
            </a:lvl7pPr>
            <a:lvl8pPr marL="15041880" indent="0">
              <a:buNone/>
              <a:defRPr sz="9400"/>
            </a:lvl8pPr>
            <a:lvl9pPr marL="17190720" indent="0">
              <a:buNone/>
              <a:defRPr sz="9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3" y="9875520"/>
            <a:ext cx="13861137" cy="18295622"/>
          </a:xfrm>
        </p:spPr>
        <p:txBody>
          <a:bodyPr/>
          <a:lstStyle>
            <a:lvl1pPr marL="0" indent="0">
              <a:buNone/>
              <a:defRPr sz="7520"/>
            </a:lvl1pPr>
            <a:lvl2pPr marL="2148840" indent="0">
              <a:buNone/>
              <a:defRPr sz="6580"/>
            </a:lvl2pPr>
            <a:lvl3pPr marL="4297680" indent="0">
              <a:buNone/>
              <a:defRPr sz="5640"/>
            </a:lvl3pPr>
            <a:lvl4pPr marL="6446520" indent="0">
              <a:buNone/>
              <a:defRPr sz="4700"/>
            </a:lvl4pPr>
            <a:lvl5pPr marL="8595360" indent="0">
              <a:buNone/>
              <a:defRPr sz="4700"/>
            </a:lvl5pPr>
            <a:lvl6pPr marL="10744200" indent="0">
              <a:buNone/>
              <a:defRPr sz="4700"/>
            </a:lvl6pPr>
            <a:lvl7pPr marL="12893040" indent="0">
              <a:buNone/>
              <a:defRPr sz="4700"/>
            </a:lvl7pPr>
            <a:lvl8pPr marL="15041880" indent="0">
              <a:buNone/>
              <a:defRPr sz="4700"/>
            </a:lvl8pPr>
            <a:lvl9pPr marL="17190720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752607"/>
            <a:ext cx="3706749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8763000"/>
            <a:ext cx="3706749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30510487"/>
            <a:ext cx="96697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4A71-A4FE-8B4E-AFB3-40A5CBC8A00E}" type="datetimeFigureOut">
              <a:rPr lang="en-US" smtClean="0"/>
              <a:t>12/13/23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30510487"/>
            <a:ext cx="1450467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30510487"/>
            <a:ext cx="96697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A11A-243A-224F-9371-AF9B108E7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97680" rtl="0" eaLnBrk="1" latinLnBrk="0" hangingPunct="1">
        <a:lnSpc>
          <a:spcPct val="90000"/>
        </a:lnSpc>
        <a:spcBef>
          <a:spcPct val="0"/>
        </a:spcBef>
        <a:buNone/>
        <a:defRPr sz="20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4420" indent="-1074420" algn="l" defTabSz="4297680" rtl="0" eaLnBrk="1" latinLnBrk="0" hangingPunct="1">
        <a:lnSpc>
          <a:spcPct val="90000"/>
        </a:lnSpc>
        <a:spcBef>
          <a:spcPts val="4700"/>
        </a:spcBef>
        <a:buFont typeface="Arial" panose="020B0604020202020204" pitchFamily="34" charset="0"/>
        <a:buChar char="•"/>
        <a:defRPr sz="13160" kern="1200">
          <a:solidFill>
            <a:schemeClr val="tx1"/>
          </a:solidFill>
          <a:latin typeface="+mn-lt"/>
          <a:ea typeface="+mn-ea"/>
          <a:cs typeface="+mn-cs"/>
        </a:defRPr>
      </a:lvl1pPr>
      <a:lvl2pPr marL="322326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11280" kern="1200">
          <a:solidFill>
            <a:schemeClr val="tx1"/>
          </a:solidFill>
          <a:latin typeface="+mn-lt"/>
          <a:ea typeface="+mn-ea"/>
          <a:cs typeface="+mn-cs"/>
        </a:defRPr>
      </a:lvl2pPr>
      <a:lvl3pPr marL="537210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94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4pPr>
      <a:lvl5pPr marL="966978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5pPr>
      <a:lvl6pPr marL="1181862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6pPr>
      <a:lvl7pPr marL="1396746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8pPr>
      <a:lvl9pPr marL="18265140" indent="-1074420" algn="l" defTabSz="429768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8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1pPr>
      <a:lvl2pPr marL="214884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2pPr>
      <a:lvl3pPr marL="429768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3pPr>
      <a:lvl4pPr marL="644652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5pPr>
      <a:lvl6pPr marL="1074420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7pPr>
      <a:lvl8pPr marL="1504188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8pPr>
      <a:lvl9pPr marL="17190720" algn="l" defTabSz="4297680" rtl="0" eaLnBrk="1" latinLnBrk="0" hangingPunct="1">
        <a:defRPr sz="8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Presentation Instructions 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Higher Showcase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6B9C0-72A4-A1CF-9808-47382E9BEE4A}"/>
              </a:ext>
            </a:extLst>
          </p:cNvPr>
          <p:cNvSpPr txBox="1"/>
          <p:nvPr/>
        </p:nvSpPr>
        <p:spPr>
          <a:xfrm>
            <a:off x="1768660" y="8354900"/>
            <a:ext cx="19431003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6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adhere to the following guidelines:</a:t>
            </a:r>
            <a:endParaRPr lang="en-US" sz="60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4800" b="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5200" b="1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TEMPLATE</a:t>
            </a:r>
            <a:endParaRPr lang="en-US" sz="5200" b="1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u="none" strike="noStrike" dirty="0">
                <a:effectLst/>
                <a:latin typeface="Arial" panose="020B0604020202020204" pitchFamily="34" charset="0"/>
              </a:rPr>
              <a:t>Do not change the size of the template. Your content must fit the template provided. 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Type the title of your presentation in the header (blue bar): “Your presentation title here”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Type the name(s) of your presenter(s) under the title: “Your name or names here”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change the formatting of the header. 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Put the content of your poster in the white area (the printed size of this area will be </a:t>
            </a:r>
            <a:r>
              <a:rPr lang="en-US" sz="5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46" x 30”)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Leave at least a ¼ inch margin all the way around. Do not put text or design elements beyond the ¼ inch margin.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dirty="0">
                <a:latin typeface="Arial" panose="020B0604020202020204" pitchFamily="34" charset="0"/>
              </a:rPr>
              <a:t>You may replace the GVSU logo below with your department logo.</a:t>
            </a:r>
            <a:endParaRPr lang="en-US" sz="5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BE025-D830-8725-66E3-D7AE08CE591F}"/>
              </a:ext>
            </a:extLst>
          </p:cNvPr>
          <p:cNvSpPr txBox="1"/>
          <p:nvPr/>
        </p:nvSpPr>
        <p:spPr>
          <a:xfrm>
            <a:off x="22504401" y="9911987"/>
            <a:ext cx="18469429" cy="1449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200" b="1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POSTER DESIGN </a:t>
            </a:r>
            <a:endParaRPr lang="en-US" sz="5200" b="1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Arial for your font. Use size, italics, and different weights for variety and hierarchy. </a:t>
            </a:r>
            <a:r>
              <a:rPr lang="en-US" sz="52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not use any fonts other than Arial</a:t>
            </a:r>
            <a:r>
              <a:rPr lang="en-US" sz="5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5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Use subheadings to separate content.</a:t>
            </a:r>
            <a:endParaRPr lang="en-US" sz="5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Use large images and figures to attract visual attention. 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Make sure your images and graphs/charts are clear and not pixelated.</a:t>
            </a:r>
            <a:r>
              <a:rPr lang="en-US" sz="5200" b="1" i="1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520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Images should be 300 dpi. 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Information should be readable from 3-5 feet away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232323"/>
                </a:solidFill>
                <a:latin typeface="Arial" panose="020B0604020202020204" pitchFamily="34" charset="0"/>
              </a:rPr>
              <a:t>S</a:t>
            </a: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ubtitles/section headers: 36-72 pts. </a:t>
            </a:r>
            <a:endParaRPr lang="en-US" sz="5200" dirty="0">
              <a:solidFill>
                <a:srgbClr val="232323"/>
              </a:solidFill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Body text: 24-48 pts</a:t>
            </a:r>
            <a:r>
              <a:rPr lang="en-US" sz="5200" dirty="0">
                <a:solidFill>
                  <a:srgbClr val="232323"/>
                </a:solidFill>
                <a:latin typeface="Arial" panose="020B0604020202020204" pitchFamily="34" charset="0"/>
              </a:rPr>
              <a:t>. </a:t>
            </a:r>
            <a:endParaRPr lang="en-US" sz="5200" i="0" dirty="0">
              <a:solidFill>
                <a:srgbClr val="232323"/>
              </a:solidFill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Separate different content with white space, lines, and/or light-colored backgrounds.</a:t>
            </a: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not use photos or busy patterns as backgrounds.</a:t>
            </a:r>
            <a:endParaRPr lang="en-US" sz="5200" b="0" i="0" u="none" strike="noStrike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Spellcheck and carefully proof the presentation for errors.</a:t>
            </a:r>
            <a:endParaRPr lang="en-US" sz="5200" b="0" i="0" u="none" strike="noStrike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685800" indent="-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 including a QR code to connect the audience with additional information. Your team is responsible for creating and ensuring your QR code works.</a:t>
            </a:r>
            <a:endParaRPr lang="en-US" sz="5200" b="0" i="0" u="none" strike="noStrike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072B3C-C378-C889-7BD1-0FA9C8A236DF}"/>
              </a:ext>
            </a:extLst>
          </p:cNvPr>
          <p:cNvSpPr txBox="1"/>
          <p:nvPr/>
        </p:nvSpPr>
        <p:spPr>
          <a:xfrm>
            <a:off x="1768660" y="22354175"/>
            <a:ext cx="2083472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52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SUBMISSION</a:t>
            </a:r>
            <a:r>
              <a:rPr lang="en-US" sz="52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5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posters must be submitted by March 1. </a:t>
            </a: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Save and upload your poster as a PowerPoint file (.ppt or .pptx). </a:t>
            </a:r>
            <a:r>
              <a:rPr lang="en-US" sz="5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not</a:t>
            </a: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change the image compression settings.</a:t>
            </a:r>
            <a:r>
              <a:rPr lang="en-US" sz="5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posters will be reviewed and will be returned to you for edits if they don’t adhere to the design guidelines. </a:t>
            </a:r>
            <a:r>
              <a:rPr lang="en-US" sz="5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will be printing the posters at no cost to you. </a:t>
            </a:r>
          </a:p>
          <a:p>
            <a:pPr marL="685800" indent="-685800" algn="l" rtl="0" fontAlgn="base">
              <a:buFont typeface="Arial" panose="020B0604020202020204" pitchFamily="34" charset="0"/>
              <a:buChar char="•"/>
            </a:pP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staff will place your poster in your assigned exhibit space on </a:t>
            </a:r>
            <a:b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5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morning of the Showcase. </a:t>
            </a:r>
            <a:r>
              <a:rPr lang="en-US" sz="5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4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06F5B-3967-8373-DBE4-D90BD610D4AF}"/>
              </a:ext>
            </a:extLst>
          </p:cNvPr>
          <p:cNvSpPr txBox="1"/>
          <p:nvPr/>
        </p:nvSpPr>
        <p:spPr>
          <a:xfrm>
            <a:off x="768726" y="5569548"/>
            <a:ext cx="411480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(delete this slide before submitting)</a:t>
            </a:r>
            <a:r>
              <a:rPr lang="en-US" sz="8800" b="0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8800" b="0" i="0" dirty="0">
              <a:solidFill>
                <a:schemeClr val="bg2">
                  <a:lumMod val="25000"/>
                </a:schemeClr>
              </a:solidFill>
              <a:effectLst/>
              <a:latin typeface="Segoe UI" panose="020F0502020204030204" pitchFamily="34" charset="0"/>
            </a:endParaRPr>
          </a:p>
          <a:p>
            <a:endParaRPr lang="en-US" sz="8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8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1BD4EB8-A8A8-BCE1-493C-08736445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073" y="29164052"/>
            <a:ext cx="10091127" cy="29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81C4B-74FB-A083-118E-56663BAE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76800" cy="5156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A2733-678C-0DF9-B031-0ADD845D5BEF}"/>
              </a:ext>
            </a:extLst>
          </p:cNvPr>
          <p:cNvSpPr txBox="1"/>
          <p:nvPr/>
        </p:nvSpPr>
        <p:spPr>
          <a:xfrm>
            <a:off x="1066799" y="1127410"/>
            <a:ext cx="42353753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115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presentation title here </a:t>
            </a:r>
          </a:p>
          <a:p>
            <a:r>
              <a:rPr lang="en-US" sz="4600" b="1" spc="600" dirty="0">
                <a:solidFill>
                  <a:srgbClr val="71D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or names here</a:t>
            </a:r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7C8FD6B-6D3D-041E-2DF8-6CF2074D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073" y="29164052"/>
            <a:ext cx="10091127" cy="29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8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</TotalTime>
  <Words>397</Words>
  <Application>Microsoft Macintosh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O'Brien</dc:creator>
  <cp:lastModifiedBy>Carrie Thrall</cp:lastModifiedBy>
  <cp:revision>16</cp:revision>
  <dcterms:created xsi:type="dcterms:W3CDTF">2023-03-02T20:09:14Z</dcterms:created>
  <dcterms:modified xsi:type="dcterms:W3CDTF">2023-12-13T19:05:09Z</dcterms:modified>
</cp:coreProperties>
</file>