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9" r:id="rId3"/>
    <p:sldId id="26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253"/>
    <a:srgbClr val="002279"/>
    <a:srgbClr val="00328F"/>
    <a:srgbClr val="0032A0"/>
    <a:srgbClr val="00A9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8"/>
    <p:restoredTop sz="94694"/>
  </p:normalViewPr>
  <p:slideViewPr>
    <p:cSldViewPr snapToGrid="0" snapToObjects="1">
      <p:cViewPr varScale="1">
        <p:scale>
          <a:sx n="121" d="100"/>
          <a:sy n="121" d="100"/>
        </p:scale>
        <p:origin x="5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EEFFCE-9891-474A-AC20-E7873D5F68DD}" type="datetimeFigureOut">
              <a:rPr lang="en-US" smtClean="0"/>
              <a:t>8/8/22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EFE12D-6AF7-E547-B75C-9276EAF25263}" type="slidenum">
              <a:rPr lang="en-US" smtClean="0"/>
              <a:t>‹#›</a:t>
            </a:fld>
            <a:endParaRPr lang="en-US"/>
          </a:p>
        </p:txBody>
      </p:sp>
    </p:spTree>
    <p:extLst>
      <p:ext uri="{BB962C8B-B14F-4D97-AF65-F5344CB8AC3E}">
        <p14:creationId xmlns:p14="http://schemas.microsoft.com/office/powerpoint/2010/main" val="4178895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BC693-C4FE-C9D3-B9B4-95C77F3AB8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B54F32-B217-42AC-6A48-E59FB5BE5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B9EA38-55E6-8AED-7C46-D25068312E5A}"/>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5" name="Footer Placeholder 4">
            <a:extLst>
              <a:ext uri="{FF2B5EF4-FFF2-40B4-BE49-F238E27FC236}">
                <a16:creationId xmlns:a16="http://schemas.microsoft.com/office/drawing/2014/main" id="{0E631152-987B-445B-44AB-584093EBC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A16176-3DB4-41FB-6A4B-918B015A0F29}"/>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3717974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FD4FF-8DE9-7356-4AB7-271AF683D6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BF160D-5427-DE40-7E68-E827ED15CA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72C1F5-FEE3-35A1-B0B1-E9DEC81CC805}"/>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5" name="Footer Placeholder 4">
            <a:extLst>
              <a:ext uri="{FF2B5EF4-FFF2-40B4-BE49-F238E27FC236}">
                <a16:creationId xmlns:a16="http://schemas.microsoft.com/office/drawing/2014/main" id="{BC7B5923-65BC-40CC-2F63-F8C44C4CB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D86DD6-D481-C2B9-87BB-90D96B83F22D}"/>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1297912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21EA50-B89F-1690-1B7C-38E3BD1D83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3BE488E-1DD4-A4B5-A020-A521BE93B7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63D6F3-BE68-29B6-10CA-D460A6C0AEC3}"/>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5" name="Footer Placeholder 4">
            <a:extLst>
              <a:ext uri="{FF2B5EF4-FFF2-40B4-BE49-F238E27FC236}">
                <a16:creationId xmlns:a16="http://schemas.microsoft.com/office/drawing/2014/main" id="{E15FEEA2-1E99-CB66-2D2D-E910BA285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41441C-872B-1EEC-1374-AA6DB259825A}"/>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1839670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6AFDC-674D-4F26-725A-162512C7F6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69FB56-040A-0383-47CF-37DF7C4640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3EC578-FBED-975A-1C36-C179F6C97C3D}"/>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5" name="Footer Placeholder 4">
            <a:extLst>
              <a:ext uri="{FF2B5EF4-FFF2-40B4-BE49-F238E27FC236}">
                <a16:creationId xmlns:a16="http://schemas.microsoft.com/office/drawing/2014/main" id="{78CE5777-916E-DA1E-5AFC-3FDAADBB5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D789DC-EAD9-0481-E3E7-8D9523CCAF9F}"/>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1078996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7B25-A3D2-9DFF-8080-8FF0C4B91C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9DF738-CD2E-F193-9EF3-1A3747761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EA77B2-1577-CB26-0E5D-237C8F462956}"/>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5" name="Footer Placeholder 4">
            <a:extLst>
              <a:ext uri="{FF2B5EF4-FFF2-40B4-BE49-F238E27FC236}">
                <a16:creationId xmlns:a16="http://schemas.microsoft.com/office/drawing/2014/main" id="{81085382-54EC-0EB2-04A9-ACC97BC1B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6A48E1-9614-2481-520B-2F72AE380012}"/>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1321315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F7BD0-E335-D05B-D568-ED978C89AE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FCF37F-173F-55C8-47E5-82C5A64B55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0B5B54-6F30-AE30-6852-F5D8961B2F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7EF170-9F04-0BF4-EA47-3D16599032C0}"/>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6" name="Footer Placeholder 5">
            <a:extLst>
              <a:ext uri="{FF2B5EF4-FFF2-40B4-BE49-F238E27FC236}">
                <a16:creationId xmlns:a16="http://schemas.microsoft.com/office/drawing/2014/main" id="{E760B62D-D911-EEDA-AB3E-ADB9A01EDD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14CEB7-F9F3-0FB1-3879-ABD30460F857}"/>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98654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59D30-347D-A4B2-268C-474CD449E1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DC0409-451D-306E-CB06-457202534C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79E0B3-9EC9-1421-A9D7-9FAE38F9E9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F99F93-0517-2939-D1F9-3CFA854F75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A7FB00-4F45-404F-0012-B0EC5337B0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0A844E-DDDD-8606-107C-0459ACF08FA8}"/>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8" name="Footer Placeholder 7">
            <a:extLst>
              <a:ext uri="{FF2B5EF4-FFF2-40B4-BE49-F238E27FC236}">
                <a16:creationId xmlns:a16="http://schemas.microsoft.com/office/drawing/2014/main" id="{44D2D500-AD08-D155-E58D-A71690D499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9CCEAE-1A41-1A3A-E2A2-DDBC3279AA70}"/>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2155882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85BE1-0C61-46D8-B61B-8963988D70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B87B35F-45B1-7B6D-D315-334F1CF4E1DA}"/>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4" name="Footer Placeholder 3">
            <a:extLst>
              <a:ext uri="{FF2B5EF4-FFF2-40B4-BE49-F238E27FC236}">
                <a16:creationId xmlns:a16="http://schemas.microsoft.com/office/drawing/2014/main" id="{90B02691-C652-9AB7-8B79-B057132400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F0065D-99CA-D482-103D-71EF93F938A7}"/>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2626863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A4C610-C37F-5F80-AEBD-9945E77E732A}"/>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3" name="Footer Placeholder 2">
            <a:extLst>
              <a:ext uri="{FF2B5EF4-FFF2-40B4-BE49-F238E27FC236}">
                <a16:creationId xmlns:a16="http://schemas.microsoft.com/office/drawing/2014/main" id="{43C42B37-F935-2AA1-0EEE-0AF79E123C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6710A9-9C1F-658E-388B-85D21E5DE8B8}"/>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2380073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EE628-E7AC-10C4-3A27-742CD4E712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9A38EA-F8CC-740E-3924-4185F29ABF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1F20FD-C581-5F7D-EBA4-858597F58B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8B05B5-0EBF-B840-18C2-062492F8065D}"/>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6" name="Footer Placeholder 5">
            <a:extLst>
              <a:ext uri="{FF2B5EF4-FFF2-40B4-BE49-F238E27FC236}">
                <a16:creationId xmlns:a16="http://schemas.microsoft.com/office/drawing/2014/main" id="{4FC9314E-19FE-6B3D-B699-2B8CED9BD1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EDB506-AD30-D713-E3A7-AF52E40BD534}"/>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3863967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F762-71DB-352F-19B7-BA2AE61DFD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69C175-12D6-9FCA-CB0C-173387E59B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19D3FF-F8D1-C258-5995-6FDBB20E53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347E37-DB8F-F44D-914F-88CA8A512C56}"/>
              </a:ext>
            </a:extLst>
          </p:cNvPr>
          <p:cNvSpPr>
            <a:spLocks noGrp="1"/>
          </p:cNvSpPr>
          <p:nvPr>
            <p:ph type="dt" sz="half" idx="10"/>
          </p:nvPr>
        </p:nvSpPr>
        <p:spPr/>
        <p:txBody>
          <a:bodyPr/>
          <a:lstStyle/>
          <a:p>
            <a:fld id="{D1213824-1D18-8845-8296-C0FAED92E4CF}" type="datetimeFigureOut">
              <a:rPr lang="en-US" smtClean="0"/>
              <a:t>8/8/22</a:t>
            </a:fld>
            <a:endParaRPr lang="en-US"/>
          </a:p>
        </p:txBody>
      </p:sp>
      <p:sp>
        <p:nvSpPr>
          <p:cNvPr id="6" name="Footer Placeholder 5">
            <a:extLst>
              <a:ext uri="{FF2B5EF4-FFF2-40B4-BE49-F238E27FC236}">
                <a16:creationId xmlns:a16="http://schemas.microsoft.com/office/drawing/2014/main" id="{E5F3F449-08FE-3474-6679-3685B740F8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AD9582-58E4-F9F3-3F21-8F01DA8F9A34}"/>
              </a:ext>
            </a:extLst>
          </p:cNvPr>
          <p:cNvSpPr>
            <a:spLocks noGrp="1"/>
          </p:cNvSpPr>
          <p:nvPr>
            <p:ph type="sldNum" sz="quarter" idx="12"/>
          </p:nvPr>
        </p:nvSpPr>
        <p:spPr/>
        <p:txBody>
          <a:bodyPr/>
          <a:lstStyle/>
          <a:p>
            <a:fld id="{C4C69E7B-9351-FA40-89BE-EAB2EC3671F4}" type="slidenum">
              <a:rPr lang="en-US" smtClean="0"/>
              <a:t>‹#›</a:t>
            </a:fld>
            <a:endParaRPr lang="en-US"/>
          </a:p>
        </p:txBody>
      </p:sp>
    </p:spTree>
    <p:extLst>
      <p:ext uri="{BB962C8B-B14F-4D97-AF65-F5344CB8AC3E}">
        <p14:creationId xmlns:p14="http://schemas.microsoft.com/office/powerpoint/2010/main" val="1217464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CC7C7A-4932-E138-53CA-DCE452362E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B183CE-7712-8E63-CC26-CFBC259DE0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D881E1-3FF5-DC00-3FFF-BF9E16EDD8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13824-1D18-8845-8296-C0FAED92E4CF}" type="datetimeFigureOut">
              <a:rPr lang="en-US" smtClean="0"/>
              <a:t>8/8/22</a:t>
            </a:fld>
            <a:endParaRPr lang="en-US"/>
          </a:p>
        </p:txBody>
      </p:sp>
      <p:sp>
        <p:nvSpPr>
          <p:cNvPr id="5" name="Footer Placeholder 4">
            <a:extLst>
              <a:ext uri="{FF2B5EF4-FFF2-40B4-BE49-F238E27FC236}">
                <a16:creationId xmlns:a16="http://schemas.microsoft.com/office/drawing/2014/main" id="{048E821C-D1F0-31BC-E9D4-16F180CF55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FCF20B-E055-7E7C-BE89-9BEBD49042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C69E7B-9351-FA40-89BE-EAB2EC3671F4}" type="slidenum">
              <a:rPr lang="en-US" smtClean="0"/>
              <a:t>‹#›</a:t>
            </a:fld>
            <a:endParaRPr lang="en-US"/>
          </a:p>
        </p:txBody>
      </p:sp>
    </p:spTree>
    <p:extLst>
      <p:ext uri="{BB962C8B-B14F-4D97-AF65-F5344CB8AC3E}">
        <p14:creationId xmlns:p14="http://schemas.microsoft.com/office/powerpoint/2010/main" val="108069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375CBA3-DFD5-518E-65DD-B51F317FFFBE}"/>
              </a:ext>
            </a:extLst>
          </p:cNvPr>
          <p:cNvPicPr>
            <a:picLocks noChangeAspect="1"/>
          </p:cNvPicPr>
          <p:nvPr/>
        </p:nvPicPr>
        <p:blipFill>
          <a:blip r:embed="rId2"/>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92C17FC0-AF4B-5959-E208-62D76215F131}"/>
              </a:ext>
            </a:extLst>
          </p:cNvPr>
          <p:cNvPicPr>
            <a:picLocks noChangeAspect="1"/>
          </p:cNvPicPr>
          <p:nvPr/>
        </p:nvPicPr>
        <p:blipFill>
          <a:blip r:embed="rId3"/>
          <a:stretch>
            <a:fillRect/>
          </a:stretch>
        </p:blipFill>
        <p:spPr>
          <a:xfrm>
            <a:off x="-37071" y="820771"/>
            <a:ext cx="5263978" cy="5132377"/>
          </a:xfrm>
          <a:prstGeom prst="rect">
            <a:avLst/>
          </a:prstGeom>
        </p:spPr>
      </p:pic>
    </p:spTree>
    <p:extLst>
      <p:ext uri="{BB962C8B-B14F-4D97-AF65-F5344CB8AC3E}">
        <p14:creationId xmlns:p14="http://schemas.microsoft.com/office/powerpoint/2010/main" val="852840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4EAB8CA-96B5-0D54-E23E-D2F4B018A9DB}"/>
              </a:ext>
            </a:extLst>
          </p:cNvPr>
          <p:cNvSpPr/>
          <p:nvPr/>
        </p:nvSpPr>
        <p:spPr>
          <a:xfrm>
            <a:off x="0" y="5128054"/>
            <a:ext cx="12192000" cy="1729946"/>
          </a:xfrm>
          <a:prstGeom prst="rect">
            <a:avLst/>
          </a:prstGeom>
          <a:solidFill>
            <a:srgbClr val="003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12929B3-1CB4-DC39-FBED-66FF28B5717F}"/>
              </a:ext>
            </a:extLst>
          </p:cNvPr>
          <p:cNvSpPr txBox="1"/>
          <p:nvPr/>
        </p:nvSpPr>
        <p:spPr>
          <a:xfrm>
            <a:off x="7600115" y="5908942"/>
            <a:ext cx="4201298" cy="461665"/>
          </a:xfrm>
          <a:prstGeom prst="rect">
            <a:avLst/>
          </a:prstGeom>
          <a:noFill/>
        </p:spPr>
        <p:txBody>
          <a:bodyPr wrap="square" rtlCol="0">
            <a:spAutoFit/>
          </a:bodyPr>
          <a:lstStyle/>
          <a:p>
            <a:pPr algn="r"/>
            <a:r>
              <a:rPr lang="en-US" sz="2400" b="1" i="1" dirty="0" err="1">
                <a:solidFill>
                  <a:srgbClr val="00A9E0"/>
                </a:solidFill>
                <a:latin typeface="Arial" panose="020B0604020202020204" pitchFamily="34" charset="0"/>
                <a:cs typeface="Arial" panose="020B0604020202020204" pitchFamily="34" charset="0"/>
              </a:rPr>
              <a:t>gvsu.edu</a:t>
            </a:r>
            <a:r>
              <a:rPr lang="en-US" sz="2400" b="1" i="1" dirty="0">
                <a:solidFill>
                  <a:srgbClr val="00A9E0"/>
                </a:solidFill>
                <a:latin typeface="Arial" panose="020B0604020202020204" pitchFamily="34" charset="0"/>
                <a:cs typeface="Arial" panose="020B0604020202020204" pitchFamily="34" charset="0"/>
              </a:rPr>
              <a:t>/reachhigher2025</a:t>
            </a:r>
          </a:p>
        </p:txBody>
      </p:sp>
      <p:pic>
        <p:nvPicPr>
          <p:cNvPr id="9" name="Picture 8">
            <a:extLst>
              <a:ext uri="{FF2B5EF4-FFF2-40B4-BE49-F238E27FC236}">
                <a16:creationId xmlns:a16="http://schemas.microsoft.com/office/drawing/2014/main" id="{A2771927-450F-9408-53EA-5B6B35F194F0}"/>
              </a:ext>
            </a:extLst>
          </p:cNvPr>
          <p:cNvPicPr>
            <a:picLocks noChangeAspect="1"/>
          </p:cNvPicPr>
          <p:nvPr/>
        </p:nvPicPr>
        <p:blipFill>
          <a:blip r:embed="rId2"/>
          <a:stretch>
            <a:fillRect/>
          </a:stretch>
        </p:blipFill>
        <p:spPr>
          <a:xfrm>
            <a:off x="407088" y="5424616"/>
            <a:ext cx="2362777" cy="1000794"/>
          </a:xfrm>
          <a:prstGeom prst="rect">
            <a:avLst/>
          </a:prstGeom>
        </p:spPr>
      </p:pic>
      <p:sp>
        <p:nvSpPr>
          <p:cNvPr id="10" name="TextBox 9">
            <a:extLst>
              <a:ext uri="{FF2B5EF4-FFF2-40B4-BE49-F238E27FC236}">
                <a16:creationId xmlns:a16="http://schemas.microsoft.com/office/drawing/2014/main" id="{655F0A6F-1BC8-4A0D-C979-3012E274938F}"/>
              </a:ext>
            </a:extLst>
          </p:cNvPr>
          <p:cNvSpPr txBox="1"/>
          <p:nvPr/>
        </p:nvSpPr>
        <p:spPr>
          <a:xfrm>
            <a:off x="605481" y="1287660"/>
            <a:ext cx="9415849" cy="584775"/>
          </a:xfrm>
          <a:prstGeom prst="rect">
            <a:avLst/>
          </a:prstGeom>
          <a:noFill/>
        </p:spPr>
        <p:txBody>
          <a:bodyPr wrap="square" rtlCol="0">
            <a:spAutoFit/>
          </a:bodyPr>
          <a:lstStyle/>
          <a:p>
            <a:r>
              <a:rPr lang="en-US" sz="3200" b="1" dirty="0">
                <a:solidFill>
                  <a:srgbClr val="0032A0"/>
                </a:solidFill>
                <a:latin typeface="Arial" panose="020B0604020202020204" pitchFamily="34" charset="0"/>
                <a:cs typeface="Arial" panose="020B0604020202020204" pitchFamily="34" charset="0"/>
              </a:rPr>
              <a:t>Subhead</a:t>
            </a:r>
          </a:p>
        </p:txBody>
      </p:sp>
      <p:sp>
        <p:nvSpPr>
          <p:cNvPr id="11" name="TextBox 10">
            <a:extLst>
              <a:ext uri="{FF2B5EF4-FFF2-40B4-BE49-F238E27FC236}">
                <a16:creationId xmlns:a16="http://schemas.microsoft.com/office/drawing/2014/main" id="{8BA03B21-3379-C0D5-0F31-D11FA15464FF}"/>
              </a:ext>
            </a:extLst>
          </p:cNvPr>
          <p:cNvSpPr txBox="1"/>
          <p:nvPr/>
        </p:nvSpPr>
        <p:spPr>
          <a:xfrm>
            <a:off x="605480" y="2020716"/>
            <a:ext cx="10886304" cy="2308324"/>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Text goes here. </a:t>
            </a:r>
          </a:p>
        </p:txBody>
      </p:sp>
    </p:spTree>
    <p:extLst>
      <p:ext uri="{BB962C8B-B14F-4D97-AF65-F5344CB8AC3E}">
        <p14:creationId xmlns:p14="http://schemas.microsoft.com/office/powerpoint/2010/main" val="114014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2253"/>
            </a:gs>
            <a:gs pos="100000">
              <a:srgbClr val="0032A0"/>
            </a:gs>
          </a:gsLst>
          <a:path path="circle">
            <a:fillToRect l="100000" t="100000"/>
          </a:path>
        </a:gra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C9D6F18-E6CA-4B5E-13F6-CBAC9FC10864}"/>
              </a:ext>
            </a:extLst>
          </p:cNvPr>
          <p:cNvPicPr>
            <a:picLocks noChangeAspect="1"/>
          </p:cNvPicPr>
          <p:nvPr/>
        </p:nvPicPr>
        <p:blipFill>
          <a:blip r:embed="rId2"/>
          <a:stretch>
            <a:fillRect/>
          </a:stretch>
        </p:blipFill>
        <p:spPr>
          <a:xfrm>
            <a:off x="4869627" y="1031363"/>
            <a:ext cx="2560213" cy="2496207"/>
          </a:xfrm>
          <a:prstGeom prst="rect">
            <a:avLst/>
          </a:prstGeom>
        </p:spPr>
      </p:pic>
      <p:sp>
        <p:nvSpPr>
          <p:cNvPr id="4" name="TextBox 3">
            <a:extLst>
              <a:ext uri="{FF2B5EF4-FFF2-40B4-BE49-F238E27FC236}">
                <a16:creationId xmlns:a16="http://schemas.microsoft.com/office/drawing/2014/main" id="{AFF9ABBB-5A97-72B0-62B9-F832671CA337}"/>
              </a:ext>
            </a:extLst>
          </p:cNvPr>
          <p:cNvSpPr txBox="1"/>
          <p:nvPr/>
        </p:nvSpPr>
        <p:spPr>
          <a:xfrm>
            <a:off x="0" y="3952174"/>
            <a:ext cx="12192000" cy="1077218"/>
          </a:xfrm>
          <a:prstGeom prst="rect">
            <a:avLst/>
          </a:prstGeom>
          <a:noFill/>
        </p:spPr>
        <p:txBody>
          <a:bodyPr wrap="square" rtlCol="0">
            <a:spAutoFit/>
          </a:bodyPr>
          <a:lstStyle/>
          <a:p>
            <a:pPr algn="ctr"/>
            <a:r>
              <a:rPr lang="en-US" sz="3200" b="1" dirty="0">
                <a:solidFill>
                  <a:srgbClr val="00B0F0"/>
                </a:solidFill>
                <a:latin typeface="Arial Black" panose="020B0604020202020204" pitchFamily="34" charset="0"/>
                <a:cs typeface="Arial Black" panose="020B0604020202020204" pitchFamily="34" charset="0"/>
              </a:rPr>
              <a:t>Empowering learners in their pursuits,</a:t>
            </a:r>
            <a:br>
              <a:rPr lang="en-US" sz="3200" b="1" dirty="0">
                <a:solidFill>
                  <a:srgbClr val="00B0F0"/>
                </a:solidFill>
                <a:latin typeface="Arial Black" panose="020B0604020202020204" pitchFamily="34" charset="0"/>
                <a:cs typeface="Arial Black" panose="020B0604020202020204" pitchFamily="34" charset="0"/>
              </a:rPr>
            </a:br>
            <a:r>
              <a:rPr lang="en-US" sz="3200" b="1" dirty="0">
                <a:solidFill>
                  <a:srgbClr val="00B0F0"/>
                </a:solidFill>
                <a:latin typeface="Arial Black" panose="020B0604020202020204" pitchFamily="34" charset="0"/>
                <a:cs typeface="Arial Black" panose="020B0604020202020204" pitchFamily="34" charset="0"/>
              </a:rPr>
              <a:t>professions, and purpose.</a:t>
            </a:r>
          </a:p>
        </p:txBody>
      </p:sp>
      <p:sp>
        <p:nvSpPr>
          <p:cNvPr id="5" name="TextBox 4">
            <a:extLst>
              <a:ext uri="{FF2B5EF4-FFF2-40B4-BE49-F238E27FC236}">
                <a16:creationId xmlns:a16="http://schemas.microsoft.com/office/drawing/2014/main" id="{5D2ED166-CAE8-F609-9BFB-6AAAED740B8B}"/>
              </a:ext>
            </a:extLst>
          </p:cNvPr>
          <p:cNvSpPr txBox="1"/>
          <p:nvPr/>
        </p:nvSpPr>
        <p:spPr>
          <a:xfrm>
            <a:off x="4119" y="5269778"/>
            <a:ext cx="12187881" cy="461665"/>
          </a:xfrm>
          <a:prstGeom prst="rect">
            <a:avLst/>
          </a:prstGeom>
          <a:noFill/>
        </p:spPr>
        <p:txBody>
          <a:bodyPr wrap="square" rtlCol="0">
            <a:spAutoFit/>
          </a:bodyPr>
          <a:lstStyle/>
          <a:p>
            <a:pPr algn="ctr"/>
            <a:r>
              <a:rPr lang="en-US" sz="2400" b="1" i="1" dirty="0" err="1">
                <a:solidFill>
                  <a:srgbClr val="00A9E0"/>
                </a:solidFill>
                <a:latin typeface="Arial" panose="020B0604020202020204" pitchFamily="34" charset="0"/>
                <a:cs typeface="Arial" panose="020B0604020202020204" pitchFamily="34" charset="0"/>
              </a:rPr>
              <a:t>gvsu.edu</a:t>
            </a:r>
            <a:r>
              <a:rPr lang="en-US" sz="2400" b="1" i="1" dirty="0">
                <a:solidFill>
                  <a:srgbClr val="00A9E0"/>
                </a:solidFill>
                <a:latin typeface="Arial" panose="020B0604020202020204" pitchFamily="34" charset="0"/>
                <a:cs typeface="Arial" panose="020B0604020202020204" pitchFamily="34" charset="0"/>
              </a:rPr>
              <a:t>/reachhigher2025</a:t>
            </a:r>
          </a:p>
        </p:txBody>
      </p:sp>
    </p:spTree>
    <p:extLst>
      <p:ext uri="{BB962C8B-B14F-4D97-AF65-F5344CB8AC3E}">
        <p14:creationId xmlns:p14="http://schemas.microsoft.com/office/powerpoint/2010/main" val="946517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135</Words>
  <Application>Microsoft Macintosh PowerPoint</Application>
  <PresentationFormat>Widescreen</PresentationFormat>
  <Paragraphs>5</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Christine O'Brien</dc:creator>
  <cp:lastModifiedBy>Stephanie Aikens</cp:lastModifiedBy>
  <cp:revision>5</cp:revision>
  <dcterms:created xsi:type="dcterms:W3CDTF">2022-08-01T18:21:14Z</dcterms:created>
  <dcterms:modified xsi:type="dcterms:W3CDTF">2022-08-08T16:13:23Z</dcterms:modified>
</cp:coreProperties>
</file>