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0" r:id="rId5"/>
    <p:sldId id="273" r:id="rId6"/>
    <p:sldId id="280" r:id="rId7"/>
    <p:sldId id="272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0CA"/>
    <a:srgbClr val="A14C7E"/>
    <a:srgbClr val="DB8ECC"/>
    <a:srgbClr val="FBBA37"/>
    <a:srgbClr val="FEE295"/>
    <a:srgbClr val="BBD5E3"/>
    <a:srgbClr val="A5B169"/>
    <a:srgbClr val="8F8574"/>
    <a:srgbClr val="2DBCC7"/>
    <a:srgbClr val="34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AC1E-E0E3-448C-987E-092119C84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91733-1CD3-4AEA-AC9D-8033F61E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7096-3C1A-4A83-AB4F-18D68B55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7939-2F68-41C5-90C8-A17BD1A2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5577-60C1-4648-810E-C6B86293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4C4E-3340-4C3C-A5B3-930ADFA3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3CD1F-8CA7-469C-B33D-011CD3DBB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B218-8289-4961-94E9-01B8EC14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FC2C-CA82-462B-BFFD-F3B4C214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12A2-2473-4390-8CF9-34424FBA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3EC40-F446-4BA1-AB4C-0A5100DF7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FEE0D-7D36-4D0A-A368-6D4EC289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FD20-2623-45AF-BFF9-FABE8F52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8695-B2A7-46A8-845F-2DD79379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8AE0-AE1A-41AC-BD96-B2AD6CE6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3C27-F559-469E-9F4C-C802DE53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CFACF-4F1B-47EB-AD5B-44BA4AE4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9532-5956-4886-8BD3-700B7D72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46FC-E6CF-474A-B953-EF029A67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8398-98B4-4115-A12B-D11AC933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DF1-D23E-4019-8104-235A5B9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EDD3-52F0-439F-9591-E495CCA41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7156-A17E-481E-935F-6C281EB0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5491-140D-47E5-8D1A-CC3F3F74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96C6-0B8F-40FE-8924-14037CAD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4A9F-311B-449C-9F4E-EFA59871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C7F4-681E-4ED9-8A86-EFCD97DD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2A1C-402E-4FA5-9DD6-FDA482EC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7AEE0-F03A-4256-8BDE-6291C1C9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E0F4E-1108-4251-8B45-EA535339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2581-DF13-4422-B86F-5B85E07F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7491-3A03-4AB5-840F-976D82E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A58E-A4FA-4AE1-90A0-76230C82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A704-4A5D-464E-A34A-3E55D68F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7EA13-7A45-4109-B96A-080DD2425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F8D07-9731-46B5-9449-DB474B3B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B3E31-EA95-4585-9F42-5D174CA8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C9C36-0337-46B3-8453-6D84DEBA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18049-FC77-4D40-8355-6F1B657A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C3AB-9327-449F-B110-832A636E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57AED-F407-4F31-BD19-14718C07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0E967-8CE7-4B46-864E-9112B078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F13BD-E9CA-45BD-91E2-9ABA56FE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A04FD-ABE3-4316-ABE5-1D6081A5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8B959-CAB7-42D8-9C0C-A1EF9757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CDBD-65A0-4C22-AB4C-33320C7D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380-FAAF-47C9-9A2B-0551430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32E5-1F10-4D8B-BC21-7AF3C508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92F87-6D90-468A-AD1E-B760CDA1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D01E-256D-404D-8946-D2709AF0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EAEB7-4B7B-4CC2-AEAF-6A898CCA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8EB7F-2E7B-4BFA-A4EE-E6FD5D23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160-C18F-430F-A7C6-166A3826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249F8-4F51-4884-896B-0FE3D7AFE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4ECF7-B4A3-406F-B3DB-208A4FF4D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79ACB-5EE6-4F01-B292-3F5AF947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680E-C385-467D-B136-7ABD8ED4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EB805-79FB-411D-A2B7-D8B82797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8AFB6-3E56-470B-8E02-46CFED09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2812F-E222-4EAB-B2F1-1F89FD10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FAC8-844B-4EDA-9E48-B5F879AD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DE88-FCE8-4231-871C-E23B04554F53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8524-6838-44AC-AD44-7CD6730C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DD1B-EAF4-4FFB-AAF2-43A03D31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students@gvsu.edu" TargetMode="External"/><Relationship Id="rId2" Type="http://schemas.openxmlformats.org/officeDocument/2006/relationships/hyperlink" Target="https://www.gvsu.edu/advising/advising-centers-70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vsu.edu/gs/masters-and-doctoral-degree-programs-9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ndreec@gvsu.edu" TargetMode="External"/><Relationship Id="rId2" Type="http://schemas.openxmlformats.org/officeDocument/2006/relationships/hyperlink" Target="https://www.gvsu.edu/bann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endreec@gvsu.ed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vsu.edu/navigate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gg.com/" TargetMode="External"/><Relationship Id="rId2" Type="http://schemas.openxmlformats.org/officeDocument/2006/relationships/hyperlink" Target="https://lakerstore.gvsu.edu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vsu.edu/advising/academic-advising-for-current-students-49.ht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GVSU New International Student Zoom Meeting</a:t>
            </a:r>
          </a:p>
          <a:p>
            <a:r>
              <a:rPr lang="en-US" dirty="0"/>
              <a:t>May 28, 2021</a:t>
            </a:r>
          </a:p>
          <a:p>
            <a:r>
              <a:rPr lang="en-US" dirty="0"/>
              <a:t>Topic: Academic Course Registration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45" y="762000"/>
            <a:ext cx="6526110" cy="2072814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55842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9562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u="sng" dirty="0"/>
              <a:t>Reminders</a:t>
            </a:r>
          </a:p>
          <a:p>
            <a:r>
              <a:rPr lang="en-US" dirty="0"/>
              <a:t>Upcoming Zoom meetings and topics </a:t>
            </a:r>
          </a:p>
          <a:p>
            <a:pPr algn="l"/>
            <a:r>
              <a:rPr lang="en-US" dirty="0"/>
              <a:t>June 18 – Housing  (please note JULY 1 ONCAMPUS HOUSING DEADLINE)</a:t>
            </a:r>
          </a:p>
          <a:p>
            <a:pPr algn="l"/>
            <a:r>
              <a:rPr lang="en-US" dirty="0"/>
              <a:t>July 9 –  Orientation Overview</a:t>
            </a:r>
          </a:p>
          <a:p>
            <a:pPr algn="l"/>
            <a:r>
              <a:rPr lang="en-US" dirty="0"/>
              <a:t>July 20- Earliest date that GVSU may request emergency visa appointments</a:t>
            </a:r>
          </a:p>
          <a:p>
            <a:pPr algn="l"/>
            <a:r>
              <a:rPr lang="en-US" dirty="0"/>
              <a:t>Aug 6 – Final meet prior to orientation!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4" y="802639"/>
            <a:ext cx="8268916" cy="2626361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11777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4240"/>
            <a:ext cx="9144000" cy="427736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Undergraduate Advising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Advising Centers - University-wide Academic Advising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Meet with academic advisor by zoom in June/July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haven’t heard from your advisor one week before your advising session, please email: 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istudents@gvsu.edu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do not know your registration date, please email Chris Hendree-</a:t>
            </a:r>
            <a:r>
              <a:rPr lang="en-US" dirty="0">
                <a:solidFill>
                  <a:srgbClr val="80B0CA"/>
                </a:solidFill>
              </a:rPr>
              <a:t> hendreec@gvsu.edu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Best to be registered for courses by end of July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This meeting is to determine what classes are best for you. After the meeting you will register yourself on BANNER</a:t>
            </a:r>
          </a:p>
          <a:p>
            <a:pPr algn="l"/>
            <a:endParaRPr lang="en-US" dirty="0"/>
          </a:p>
          <a:p>
            <a:pPr algn="l"/>
            <a:r>
              <a:rPr lang="en-US" sz="1600" dirty="0"/>
              <a:t>Note: Exchange students who submitted their course requests must STILL have this meeting and also REGISTER for courses.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0" y="406400"/>
            <a:ext cx="4565230" cy="145000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6060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4240"/>
            <a:ext cx="9144000" cy="4277360"/>
          </a:xfrm>
        </p:spPr>
        <p:txBody>
          <a:bodyPr>
            <a:normAutofit/>
          </a:bodyPr>
          <a:lstStyle/>
          <a:p>
            <a:r>
              <a:rPr lang="en-US" sz="3200" b="1" dirty="0"/>
              <a:t>Graduate Advising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Masters and Doctoral Degree Programs - The Graduate School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Email your graduate program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Not all graduate programs will register prior to August 15, please check with your program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graduate program director will explain what classes are best for you. After the meeting you will register yourself on BANNER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406400"/>
            <a:ext cx="4565230" cy="145000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2931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077" y="3246438"/>
            <a:ext cx="9144000" cy="3154362"/>
          </a:xfrm>
        </p:spPr>
        <p:txBody>
          <a:bodyPr>
            <a:normAutofit/>
          </a:bodyPr>
          <a:lstStyle/>
          <a:p>
            <a:r>
              <a:rPr lang="en-US" sz="3200" b="1" dirty="0"/>
              <a:t>Banner</a:t>
            </a:r>
            <a:r>
              <a:rPr lang="en-US" sz="32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Registration happens on BANNER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Resources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Need your USER ID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don’t have them- email Chris Hendree (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hendreec@gvsu.edu</a:t>
            </a:r>
            <a:r>
              <a:rPr lang="en-US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4" y="772160"/>
            <a:ext cx="6863446" cy="2179958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03350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478"/>
            <a:ext cx="9144000" cy="2788602"/>
          </a:xfrm>
        </p:spPr>
        <p:txBody>
          <a:bodyPr>
            <a:normAutofit/>
          </a:bodyPr>
          <a:lstStyle/>
          <a:p>
            <a:r>
              <a:rPr lang="en-US" sz="3200" b="1" dirty="0"/>
              <a:t>Blackboard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Course information such as assignments/syllabi will appear on Blackboard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Faculty will probably “release” their course on Bb right before the first day of class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Need your USER ID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If you don’t have them- email Chris Hendree </a:t>
            </a:r>
            <a:r>
              <a:rPr lang="en-US" sz="2000" dirty="0">
                <a:solidFill>
                  <a:srgbClr val="80B0CA"/>
                </a:solidFill>
              </a:rPr>
              <a:t>(</a:t>
            </a:r>
            <a:r>
              <a:rPr lang="en-US" sz="2000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hendreec@gvsu.edu</a:t>
            </a:r>
            <a:r>
              <a:rPr lang="en-US" sz="2000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7" y="741680"/>
            <a:ext cx="6406246" cy="203474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24240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478"/>
            <a:ext cx="9144000" cy="2788602"/>
          </a:xfrm>
        </p:spPr>
        <p:txBody>
          <a:bodyPr>
            <a:normAutofit/>
          </a:bodyPr>
          <a:lstStyle/>
          <a:p>
            <a:r>
              <a:rPr lang="en-US" sz="3200" b="1" dirty="0"/>
              <a:t>Navigate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 system to schedule appointments with staff if you are an undergraduate student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EAB Navigate - Grand Valley State University (gvsu.edu)</a:t>
            </a:r>
            <a:endParaRPr lang="en-US" sz="2000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This is not active for graduate students at this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7" y="741680"/>
            <a:ext cx="6406246" cy="203474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32152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2762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/>
              <a:t>Purchasing or Renting Books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 will need to plan to purchase or rent books for all of your classes.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Possible Locations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GVSU Bookstore </a:t>
            </a: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GVSU Laker Store</a:t>
            </a:r>
            <a:endParaRPr lang="en-US" dirty="0">
              <a:solidFill>
                <a:srgbClr val="80B0CA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Amazon amazon.com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Brian’s Books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Chegg </a:t>
            </a:r>
            <a:r>
              <a:rPr lang="en-US" dirty="0" err="1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Chegg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Get 24/7 Homework Help | Rent Textbooks</a:t>
            </a:r>
            <a:endParaRPr lang="en-US" dirty="0">
              <a:solidFill>
                <a:srgbClr val="80B0CA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Tip: Look the required texts up on the GVSU bookstore page and then be sure to shop your options.  </a:t>
            </a:r>
          </a:p>
          <a:p>
            <a:pPr algn="l"/>
            <a:r>
              <a:rPr lang="en-US" dirty="0"/>
              <a:t>Tip: Check to be sure you have the correct edition of the book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4" y="802639"/>
            <a:ext cx="8268916" cy="2626361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90891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3520"/>
            <a:ext cx="9144000" cy="3891280"/>
          </a:xfrm>
        </p:spPr>
        <p:txBody>
          <a:bodyPr>
            <a:normAutofit/>
          </a:bodyPr>
          <a:lstStyle/>
          <a:p>
            <a:r>
              <a:rPr lang="en-US" sz="4600" b="1" dirty="0"/>
              <a:t>Academic Support</a:t>
            </a:r>
          </a:p>
          <a:p>
            <a:pPr algn="l"/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Advising for Current Students - University-wide Academic Advising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7" y="436880"/>
            <a:ext cx="6680566" cy="212187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5361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2763520"/>
            <a:ext cx="10678160" cy="3891280"/>
          </a:xfrm>
        </p:spPr>
        <p:txBody>
          <a:bodyPr>
            <a:normAutofit fontScale="92500" lnSpcReduction="10000"/>
          </a:bodyPr>
          <a:lstStyle/>
          <a:p>
            <a:r>
              <a:rPr lang="en-US" sz="3800" b="1" dirty="0"/>
              <a:t>Cultural Tips for Contacting GVSU Faculty and Staff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Faculty should be addressed by Dr (assuming they have their PhD) and then their last name (ex: Dr. Smith)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Most staff may be referred to by their first name, unless they are a vice-president rank or higher (ex: Kate, Libby, Chris)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allow faculty and staff 2-3 business days to respond to you. Faculty typically take longer to respond, as they are likely not working full time during the summer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It is helpful to include your name and G number in your emails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If you are trying to set up a meeting, provide several time slots that work for you, to shorten the back and forth in setting the meeting as well as provide the </a:t>
            </a:r>
            <a:r>
              <a:rPr lang="en-US"/>
              <a:t>time difference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7" y="436880"/>
            <a:ext cx="6680566" cy="212187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399745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609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Stoetzner</dc:creator>
  <cp:lastModifiedBy>Kate Stoetzner</cp:lastModifiedBy>
  <cp:revision>21</cp:revision>
  <dcterms:created xsi:type="dcterms:W3CDTF">2021-05-06T19:52:46Z</dcterms:created>
  <dcterms:modified xsi:type="dcterms:W3CDTF">2021-05-28T19:41:03Z</dcterms:modified>
</cp:coreProperties>
</file>