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0" r:id="rId5"/>
    <p:sldId id="273" r:id="rId6"/>
    <p:sldId id="280" r:id="rId7"/>
    <p:sldId id="272" r:id="rId8"/>
    <p:sldId id="278" r:id="rId9"/>
    <p:sldId id="279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0CA"/>
    <a:srgbClr val="A14C7E"/>
    <a:srgbClr val="DB8ECC"/>
    <a:srgbClr val="FBBA37"/>
    <a:srgbClr val="FEE295"/>
    <a:srgbClr val="BBD5E3"/>
    <a:srgbClr val="A5B169"/>
    <a:srgbClr val="8F8574"/>
    <a:srgbClr val="2DBCC7"/>
    <a:srgbClr val="347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7AC1E-E0E3-448C-987E-092119C84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91733-1CD3-4AEA-AC9D-8033F61E3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7096-3C1A-4A83-AB4F-18D68B55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27939-2F68-41C5-90C8-A17BD1A2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85577-60C1-4648-810E-C6B862935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7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64C4E-3340-4C3C-A5B3-930ADFA3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53CD1F-8CA7-469C-B33D-011CD3DBB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6B218-8289-4961-94E9-01B8EC14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CFC2C-CA82-462B-BFFD-F3B4C214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712A2-2473-4390-8CF9-34424FBA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2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3EC40-F446-4BA1-AB4C-0A5100DF7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EFEE0D-7D36-4D0A-A368-6D4EC289C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9FD20-2623-45AF-BFF9-FABE8F525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18695-B2A7-46A8-845F-2DD79379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38AE0-AE1A-41AC-BD96-B2AD6CE6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3C27-F559-469E-9F4C-C802DE53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CFACF-4F1B-47EB-AD5B-44BA4AE46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C9532-5956-4886-8BD3-700B7D72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D46FC-E6CF-474A-B953-EF029A67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38398-98B4-4115-A12B-D11AC933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0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DF1-D23E-4019-8104-235A5B97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EDD3-52F0-439F-9591-E495CCA41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07156-A17E-481E-935F-6C281EB0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C5491-140D-47E5-8D1A-CC3F3F749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96C6-0B8F-40FE-8924-14037CAD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5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E4A9F-311B-449C-9F4E-EFA59871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C7F4-681E-4ED9-8A86-EFCD97DD5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2A1C-402E-4FA5-9DD6-FDA482EC2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7AEE0-F03A-4256-8BDE-6291C1C90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E0F4E-1108-4251-8B45-EA535339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82581-DF13-4422-B86F-5B85E07F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3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47491-3A03-4AB5-840F-976D82E5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A58E-A4FA-4AE1-90A0-76230C82A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A704-4A5D-464E-A34A-3E55D68F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7EA13-7A45-4109-B96A-080DD2425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F8D07-9731-46B5-9449-DB474B3B4B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BB3E31-EA95-4585-9F42-5D174CA8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C9C36-0337-46B3-8453-6D84DEBA2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C18049-FC77-4D40-8355-6F1B657A2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9C3AB-9327-449F-B110-832A636E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57AED-F407-4F31-BD19-14718C07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0E967-8CE7-4B46-864E-9112B078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5F13BD-E9CA-45BD-91E2-9ABA56FED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05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3A04FD-ABE3-4316-ABE5-1D6081A51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8B959-CAB7-42D8-9C0C-A1EF9757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BCDBD-65A0-4C22-AB4C-33320C7D8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1A380-FAAF-47C9-9A2B-05514306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F32E5-1F10-4D8B-BC21-7AF3C5089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692F87-6D90-468A-AD1E-B760CDA1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3D01E-256D-404D-8946-D2709AF0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EAEB7-4B7B-4CC2-AEAF-6A898CCA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8EB7F-2E7B-4BFA-A4EE-E6FD5D23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160-C18F-430F-A7C6-166A3826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6249F8-4F51-4884-896B-0FE3D7AFEE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4ECF7-B4A3-406F-B3DB-208A4FF4D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79ACB-5EE6-4F01-B292-3F5AF947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5680E-C385-467D-B136-7ABD8ED4D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EB805-79FB-411D-A2B7-D8B82797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8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8AFB6-3E56-470B-8E02-46CFED092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2812F-E222-4EAB-B2F1-1F89FD10D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5FAC8-844B-4EDA-9E48-B5F879AD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DE88-FCE8-4231-871C-E23B04554F53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E8524-6838-44AC-AD44-7CD6730CB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3DD1B-EAF4-4FFB-AAF2-43A03D31E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61202-A523-458A-80D5-6CAEEC1B4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students@gvsu.edu" TargetMode="External"/><Relationship Id="rId2" Type="http://schemas.openxmlformats.org/officeDocument/2006/relationships/hyperlink" Target="https://www.gvsu.edu/advising/advising-centers-70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vsu.edu/gs/masters-and-doctoral-degree-programs-9.ht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endreec@gvsu.edu" TargetMode="External"/><Relationship Id="rId2" Type="http://schemas.openxmlformats.org/officeDocument/2006/relationships/hyperlink" Target="https://www.gvsu.edu/bann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hendreec@gvsu.edu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vsu.edu/navigate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gg.com/" TargetMode="External"/><Relationship Id="rId2" Type="http://schemas.openxmlformats.org/officeDocument/2006/relationships/hyperlink" Target="https://lakerstore.gvsu.edu/hom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vsu.edu/advising/academic-advising-for-current-students-49.ht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GVSU New International Student Zoom Meeting</a:t>
            </a:r>
          </a:p>
          <a:p>
            <a:r>
              <a:rPr lang="en-US" dirty="0"/>
              <a:t>November 19, 2021</a:t>
            </a:r>
          </a:p>
          <a:p>
            <a:r>
              <a:rPr lang="en-US" dirty="0"/>
              <a:t>Topic: Academic Course Registration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45" y="762000"/>
            <a:ext cx="6526110" cy="2072814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1558428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495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u="sng" dirty="0"/>
              <a:t>Reminders</a:t>
            </a:r>
          </a:p>
          <a:p>
            <a:r>
              <a:rPr lang="en-US" dirty="0"/>
              <a:t>Upcoming Zoom meetings and topics </a:t>
            </a:r>
          </a:p>
          <a:p>
            <a:pPr algn="l"/>
            <a:r>
              <a:rPr lang="en-US" dirty="0"/>
              <a:t>Dec 3– Housing  (please note JULY 1 ONCAMPUS HOUSING DEADLINE)</a:t>
            </a:r>
          </a:p>
          <a:p>
            <a:pPr algn="l"/>
            <a:r>
              <a:rPr lang="en-US" dirty="0"/>
              <a:t>Dec 17–  Arrival Orientation Overview</a:t>
            </a:r>
          </a:p>
          <a:p>
            <a:pPr algn="l"/>
            <a:r>
              <a:rPr lang="en-US" dirty="0"/>
              <a:t>Dec 13- Earliest date that GVSU may request emergency visa appointments</a:t>
            </a:r>
          </a:p>
          <a:p>
            <a:pPr algn="l"/>
            <a:r>
              <a:rPr lang="en-US" dirty="0"/>
              <a:t>Jan 6 </a:t>
            </a:r>
            <a:r>
              <a:rPr lang="en-US"/>
              <a:t>– Orientation!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34" y="802639"/>
            <a:ext cx="8268916" cy="2626361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111777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4240"/>
            <a:ext cx="9144000" cy="427736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/>
              <a:t>Undergraduate Advising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Advising Centers - University-wide Academic Advising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Meet with academic advisor by zoom in November/December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you haven’t heard from your advisor one week before your advising session, please email: </a:t>
            </a:r>
            <a:r>
              <a:rPr lang="en-US" dirty="0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istudents@gvsu.edu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you do not know your registration date, please email Chris Hendree-</a:t>
            </a:r>
            <a:r>
              <a:rPr lang="en-US" dirty="0">
                <a:solidFill>
                  <a:srgbClr val="80B0CA"/>
                </a:solidFill>
              </a:rPr>
              <a:t> hendreec@gvsu.edu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Best to be registered for courses by December 22.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This meeting is to determine what classes are best for you. After the meeting you will register yourself on BANNER</a:t>
            </a:r>
          </a:p>
          <a:p>
            <a:pPr algn="l"/>
            <a:endParaRPr lang="en-US" dirty="0"/>
          </a:p>
          <a:p>
            <a:pPr algn="l"/>
            <a:r>
              <a:rPr lang="en-US" sz="1600" dirty="0"/>
              <a:t>Note: Exchange students who submitted their course requests must STILL have this meeting and also REGISTER for courses.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760" y="406400"/>
            <a:ext cx="4565230" cy="145000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60606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4240"/>
            <a:ext cx="9144000" cy="4277360"/>
          </a:xfrm>
        </p:spPr>
        <p:txBody>
          <a:bodyPr>
            <a:normAutofit/>
          </a:bodyPr>
          <a:lstStyle/>
          <a:p>
            <a:r>
              <a:rPr lang="en-US" sz="3200" b="1" dirty="0"/>
              <a:t>Graduate Advising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Masters and Doctoral Degree Programs - The Graduate School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Email your graduate program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Not all graduate programs will register prior to January 5, please check with your program director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graduate program director will explain what classes are best for you. After the meeting you will register yourself on BANNER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20" y="406400"/>
            <a:ext cx="4565230" cy="145000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29318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077" y="3246438"/>
            <a:ext cx="9144000" cy="3154362"/>
          </a:xfrm>
        </p:spPr>
        <p:txBody>
          <a:bodyPr>
            <a:normAutofit/>
          </a:bodyPr>
          <a:lstStyle/>
          <a:p>
            <a:r>
              <a:rPr lang="en-US" sz="3200" b="1" dirty="0"/>
              <a:t>Banner</a:t>
            </a:r>
            <a:r>
              <a:rPr lang="en-US" sz="32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Registration happens on BANNER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Resources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Need your USER ID and Password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you don’t have them- email Chris Hendree (</a:t>
            </a:r>
            <a:r>
              <a:rPr lang="en-US" dirty="0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hendreec@gvsu.edu</a:t>
            </a:r>
            <a:r>
              <a:rPr lang="en-US" dirty="0"/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4" y="772160"/>
            <a:ext cx="6863446" cy="2179958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03350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5478"/>
            <a:ext cx="9144000" cy="2788602"/>
          </a:xfrm>
        </p:spPr>
        <p:txBody>
          <a:bodyPr>
            <a:normAutofit/>
          </a:bodyPr>
          <a:lstStyle/>
          <a:p>
            <a:r>
              <a:rPr lang="en-US" sz="3200" b="1" dirty="0"/>
              <a:t>Blackboard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Course information such as assignments/syllabi will appear on Blackboard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Faculty will probably “release” their course on Bb right before the first day of class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Need your USER ID and Password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If you don’t have them- email Chris Hendree </a:t>
            </a:r>
            <a:r>
              <a:rPr lang="en-US" sz="2000" dirty="0">
                <a:solidFill>
                  <a:srgbClr val="80B0CA"/>
                </a:solidFill>
              </a:rPr>
              <a:t>(</a:t>
            </a:r>
            <a:r>
              <a:rPr lang="en-US" sz="2000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hendreec@gvsu.edu</a:t>
            </a:r>
            <a:r>
              <a:rPr lang="en-US" sz="2000" dirty="0"/>
              <a:t>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77" y="741680"/>
            <a:ext cx="6406246" cy="203474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24240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5478"/>
            <a:ext cx="9144000" cy="2788602"/>
          </a:xfrm>
        </p:spPr>
        <p:txBody>
          <a:bodyPr>
            <a:normAutofit/>
          </a:bodyPr>
          <a:lstStyle/>
          <a:p>
            <a:r>
              <a:rPr lang="en-US" sz="3200" b="1" dirty="0"/>
              <a:t>Navigate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 system to schedule appointments with staff if you are an undergraduate student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EAB Navigate - Grand Valley State University (gvsu.edu)</a:t>
            </a:r>
            <a:endParaRPr lang="en-US" sz="2000" dirty="0">
              <a:solidFill>
                <a:srgbClr val="80B0CA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This is not active for graduate students at this 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77" y="741680"/>
            <a:ext cx="6406246" cy="203474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1321524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52762"/>
          </a:xfrm>
        </p:spPr>
        <p:txBody>
          <a:bodyPr>
            <a:normAutofit fontScale="70000" lnSpcReduction="20000"/>
          </a:bodyPr>
          <a:lstStyle/>
          <a:p>
            <a:r>
              <a:rPr lang="en-US" sz="4600" b="1" dirty="0"/>
              <a:t>Purchasing or Renting Books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You will need to plan to purchase or rent books for all of your classes.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Possible Locations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GVSU Bookstore </a:t>
            </a:r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GVSU Laker Store</a:t>
            </a:r>
            <a:endParaRPr lang="en-US" dirty="0">
              <a:solidFill>
                <a:srgbClr val="80B0CA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Amazon amazon.com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Brian’s Books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/>
              <a:t>Chegg </a:t>
            </a:r>
            <a:r>
              <a:rPr lang="en-US" dirty="0" err="1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Chegg</a:t>
            </a:r>
            <a:r>
              <a:rPr lang="en-US" dirty="0">
                <a:solidFill>
                  <a:srgbClr val="80B0C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Get 24/7 Homework Help | Rent Textbooks</a:t>
            </a:r>
            <a:endParaRPr lang="en-US" dirty="0">
              <a:solidFill>
                <a:srgbClr val="80B0CA"/>
              </a:solidFill>
            </a:endParaRP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  <a:p>
            <a:pPr algn="l"/>
            <a:r>
              <a:rPr lang="en-US" dirty="0"/>
              <a:t>Tip: Look the required texts up on the GVSU bookstore page and then be sure to shop your options.  </a:t>
            </a:r>
          </a:p>
          <a:p>
            <a:pPr algn="l"/>
            <a:r>
              <a:rPr lang="en-US" dirty="0"/>
              <a:t>Tip: Check to be sure you have the correct edition of the book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34" y="802639"/>
            <a:ext cx="8268916" cy="2626361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908919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3520"/>
            <a:ext cx="9144000" cy="3891280"/>
          </a:xfrm>
        </p:spPr>
        <p:txBody>
          <a:bodyPr>
            <a:normAutofit/>
          </a:bodyPr>
          <a:lstStyle/>
          <a:p>
            <a:r>
              <a:rPr lang="en-US" sz="4600" b="1" dirty="0"/>
              <a:t>Academic Support</a:t>
            </a:r>
          </a:p>
          <a:p>
            <a:pPr algn="l"/>
            <a:r>
              <a:rPr lang="en-US" dirty="0">
                <a:solidFill>
                  <a:srgbClr val="80B0C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Academic Advising for Current Students - University-wide Academic Advising - Grand Valley State University (gvsu.edu)</a:t>
            </a:r>
            <a:endParaRPr lang="en-US" dirty="0">
              <a:solidFill>
                <a:srgbClr val="80B0CA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17" y="436880"/>
            <a:ext cx="6680566" cy="212187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25361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4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967D272-3D04-4E4F-8A82-DDE4471EF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2763520"/>
            <a:ext cx="10678160" cy="3891280"/>
          </a:xfrm>
        </p:spPr>
        <p:txBody>
          <a:bodyPr>
            <a:normAutofit fontScale="92500" lnSpcReduction="10000"/>
          </a:bodyPr>
          <a:lstStyle/>
          <a:p>
            <a:r>
              <a:rPr lang="en-US" sz="3800" b="1" dirty="0"/>
              <a:t>Cultural Tips for Contacting GVSU Faculty and Staff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Faculty should be addressed by Dr (assuming they have their PhD) and then their last name (ex: Dr. Smith)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Most staff may be referred to by their first name, unless they are a vice-president rank or higher (ex: Kate, Libby, Chris)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Please allow faculty and staff 2-3 business days to respond to you. Faculty typically take longer to respond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It is helpful to include your name and G number in your emails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If you are trying to set up a meeting, provide several time slots that work for you, to shorten the back and forth in setting the meeting as well as provide the time difference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D6A71-1A5C-4AAE-990B-FF62B79D4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17" y="436880"/>
            <a:ext cx="6680566" cy="2121872"/>
          </a:xfrm>
          <a:prstGeom prst="rect">
            <a:avLst/>
          </a:prstGeom>
          <a:solidFill>
            <a:srgbClr val="DB8ECC"/>
          </a:solidFill>
        </p:spPr>
      </p:pic>
    </p:spTree>
    <p:extLst>
      <p:ext uri="{BB962C8B-B14F-4D97-AF65-F5344CB8AC3E}">
        <p14:creationId xmlns:p14="http://schemas.microsoft.com/office/powerpoint/2010/main" val="399745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594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Stoetzner</dc:creator>
  <cp:lastModifiedBy>Kate Stoetzner</cp:lastModifiedBy>
  <cp:revision>22</cp:revision>
  <dcterms:created xsi:type="dcterms:W3CDTF">2021-05-06T19:52:46Z</dcterms:created>
  <dcterms:modified xsi:type="dcterms:W3CDTF">2021-11-18T21:08:42Z</dcterms:modified>
</cp:coreProperties>
</file>