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48" r:id="rId2"/>
  </p:sldMasterIdLst>
  <p:notesMasterIdLst>
    <p:notesMasterId r:id="rId17"/>
  </p:notesMasterIdLst>
  <p:sldIdLst>
    <p:sldId id="263" r:id="rId3"/>
    <p:sldId id="264" r:id="rId4"/>
    <p:sldId id="265" r:id="rId5"/>
    <p:sldId id="256" r:id="rId6"/>
    <p:sldId id="269" r:id="rId7"/>
    <p:sldId id="257" r:id="rId8"/>
    <p:sldId id="258" r:id="rId9"/>
    <p:sldId id="259" r:id="rId10"/>
    <p:sldId id="260" r:id="rId11"/>
    <p:sldId id="1099" r:id="rId12"/>
    <p:sldId id="261" r:id="rId13"/>
    <p:sldId id="262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A7DEE-26EB-4E85-8879-DF5C8FB2984C}" v="112" dt="2025-11-12T15:12:02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88" autoAdjust="0"/>
  </p:normalViewPr>
  <p:slideViewPr>
    <p:cSldViewPr snapToGrid="0" snapToObjects="1">
      <p:cViewPr varScale="1">
        <p:scale>
          <a:sx n="68" d="100"/>
          <a:sy n="68" d="100"/>
        </p:scale>
        <p:origin x="18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12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12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53DC3-267F-4A37-91A4-6D2343F6DC83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E6945-DB5C-4163-93D6-FB59079544D7}">
      <dgm:prSet custT="1"/>
      <dgm:spPr/>
      <dgm:t>
        <a:bodyPr/>
        <a:lstStyle/>
        <a:p>
          <a:pPr algn="ctr"/>
          <a:r>
            <a:rPr lang="en-US" sz="1600" b="0" dirty="0">
              <a:latin typeface="Bahnschrift SemiBold SemiConden" panose="020B0502040204020203" pitchFamily="34" charset="0"/>
            </a:rPr>
            <a:t>Budget/Spending Plans</a:t>
          </a:r>
        </a:p>
      </dgm:t>
    </dgm:pt>
    <dgm:pt modelId="{E91D53C3-A094-47E7-BADA-BA94C2CF186B}" type="parTrans" cxnId="{D7F3B018-986C-4B55-B46A-A33F9E8AA397}">
      <dgm:prSet/>
      <dgm:spPr/>
      <dgm:t>
        <a:bodyPr/>
        <a:lstStyle/>
        <a:p>
          <a:endParaRPr lang="en-US"/>
        </a:p>
      </dgm:t>
    </dgm:pt>
    <dgm:pt modelId="{A8677841-0125-4D20-9D05-2A6467D17509}" type="sibTrans" cxnId="{D7F3B018-986C-4B55-B46A-A33F9E8AA397}">
      <dgm:prSet/>
      <dgm:spPr/>
      <dgm:t>
        <a:bodyPr/>
        <a:lstStyle/>
        <a:p>
          <a:endParaRPr lang="en-US"/>
        </a:p>
      </dgm:t>
    </dgm:pt>
    <dgm:pt modelId="{EEBA3B34-727D-4824-A0B5-F4B72A1175A4}">
      <dgm:prSet/>
      <dgm:spPr/>
      <dgm:t>
        <a:bodyPr/>
        <a:lstStyle/>
        <a:p>
          <a:pPr algn="ctr"/>
          <a:r>
            <a:rPr lang="en-US" b="0" dirty="0">
              <a:latin typeface="Bahnschrift SemiBold SemiConden" panose="020B0502040204020203" pitchFamily="34" charset="0"/>
            </a:rPr>
            <a:t>Credit/Credit Reports</a:t>
          </a:r>
        </a:p>
      </dgm:t>
    </dgm:pt>
    <dgm:pt modelId="{CDFC59FD-4528-4993-A1F2-6684F967D8E7}" type="parTrans" cxnId="{478B1351-F67F-439E-8026-251BC4C6EF20}">
      <dgm:prSet/>
      <dgm:spPr/>
      <dgm:t>
        <a:bodyPr/>
        <a:lstStyle/>
        <a:p>
          <a:endParaRPr lang="en-US"/>
        </a:p>
      </dgm:t>
    </dgm:pt>
    <dgm:pt modelId="{834A5CAA-A5C3-41A1-8219-51F4D369A229}" type="sibTrans" cxnId="{478B1351-F67F-439E-8026-251BC4C6EF20}">
      <dgm:prSet/>
      <dgm:spPr/>
      <dgm:t>
        <a:bodyPr/>
        <a:lstStyle/>
        <a:p>
          <a:endParaRPr lang="en-US"/>
        </a:p>
      </dgm:t>
    </dgm:pt>
    <dgm:pt modelId="{31835D81-2EE6-4257-828F-C66C79F92F8B}">
      <dgm:prSet/>
      <dgm:spPr/>
      <dgm:t>
        <a:bodyPr/>
        <a:lstStyle/>
        <a:p>
          <a:pPr algn="ctr"/>
          <a:r>
            <a:rPr lang="en-US" b="0" dirty="0">
              <a:latin typeface="Bahnschrift SemiBold SemiConden" panose="020B0502040204020203" pitchFamily="34" charset="0"/>
            </a:rPr>
            <a:t>Wealth Building</a:t>
          </a:r>
        </a:p>
      </dgm:t>
    </dgm:pt>
    <dgm:pt modelId="{A2A930F4-D197-48E5-8BF8-09AF8E53C3E0}" type="parTrans" cxnId="{36B31B6F-9DC2-4F31-8172-A192A2AD6512}">
      <dgm:prSet/>
      <dgm:spPr/>
      <dgm:t>
        <a:bodyPr/>
        <a:lstStyle/>
        <a:p>
          <a:endParaRPr lang="en-US"/>
        </a:p>
      </dgm:t>
    </dgm:pt>
    <dgm:pt modelId="{5D7301B7-7706-421E-88DA-F1678510F855}" type="sibTrans" cxnId="{36B31B6F-9DC2-4F31-8172-A192A2AD6512}">
      <dgm:prSet/>
      <dgm:spPr/>
      <dgm:t>
        <a:bodyPr/>
        <a:lstStyle/>
        <a:p>
          <a:endParaRPr lang="en-US"/>
        </a:p>
      </dgm:t>
    </dgm:pt>
    <dgm:pt modelId="{197AF5C1-75DA-44CE-94D6-CE0AB625E9E3}">
      <dgm:prSet/>
      <dgm:spPr/>
      <dgm:t>
        <a:bodyPr/>
        <a:lstStyle/>
        <a:p>
          <a:pPr algn="ctr"/>
          <a:r>
            <a:rPr lang="en-US" b="0" dirty="0">
              <a:latin typeface="Bahnschrift SemiBold SemiConden" panose="020B0502040204020203" pitchFamily="34" charset="0"/>
            </a:rPr>
            <a:t>Student Loan Exit Counseling</a:t>
          </a:r>
        </a:p>
      </dgm:t>
    </dgm:pt>
    <dgm:pt modelId="{E3B3DB33-4D68-4EB5-A4C5-339C7A8981B3}" type="parTrans" cxnId="{018CD630-538C-430B-B372-8ECDA0AE4BEB}">
      <dgm:prSet/>
      <dgm:spPr/>
      <dgm:t>
        <a:bodyPr/>
        <a:lstStyle/>
        <a:p>
          <a:endParaRPr lang="en-US"/>
        </a:p>
      </dgm:t>
    </dgm:pt>
    <dgm:pt modelId="{C74ACE6F-87B4-45AD-B6C8-BBFA459BEE59}" type="sibTrans" cxnId="{018CD630-538C-430B-B372-8ECDA0AE4BEB}">
      <dgm:prSet/>
      <dgm:spPr/>
      <dgm:t>
        <a:bodyPr/>
        <a:lstStyle/>
        <a:p>
          <a:endParaRPr lang="en-US"/>
        </a:p>
      </dgm:t>
    </dgm:pt>
    <dgm:pt modelId="{151DCC15-B390-45F6-B7D7-988125F0E1A2}" type="pres">
      <dgm:prSet presAssocID="{3F353DC3-267F-4A37-91A4-6D2343F6DC83}" presName="Name0" presStyleCnt="0">
        <dgm:presLayoutVars>
          <dgm:chMax/>
          <dgm:chPref/>
          <dgm:dir/>
        </dgm:presLayoutVars>
      </dgm:prSet>
      <dgm:spPr/>
    </dgm:pt>
    <dgm:pt modelId="{53EB008A-B1BD-4437-9A97-D694A4EDCFD4}" type="pres">
      <dgm:prSet presAssocID="{BE1E6945-DB5C-4163-93D6-FB59079544D7}" presName="composite" presStyleCnt="0"/>
      <dgm:spPr/>
    </dgm:pt>
    <dgm:pt modelId="{14F09054-D57F-457C-B3B7-BBE6164AFB26}" type="pres">
      <dgm:prSet presAssocID="{BE1E6945-DB5C-4163-93D6-FB59079544D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B2AB71A-708F-44D4-808F-6A60AE0DA5AF}" type="pres">
      <dgm:prSet presAssocID="{BE1E6945-DB5C-4163-93D6-FB59079544D7}" presName="Accent1" presStyleLbl="parChTrans1D1" presStyleIdx="0" presStyleCnt="4"/>
      <dgm:spPr>
        <a:ln w="19050">
          <a:solidFill>
            <a:srgbClr val="0165A3"/>
          </a:solidFill>
        </a:ln>
      </dgm:spPr>
    </dgm:pt>
    <dgm:pt modelId="{255631AA-1CD8-45E9-88E1-187C9901D962}" type="pres">
      <dgm:prSet presAssocID="{BE1E6945-DB5C-4163-93D6-FB59079544D7}" presName="Image" presStyleLbl="alignImgPlace1" presStyleIdx="0" presStyleCnt="4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648634D-A659-4152-8310-5AFBA0A1A4B4}" type="pres">
      <dgm:prSet presAssocID="{A8677841-0125-4D20-9D05-2A6467D17509}" presName="sibTrans" presStyleCnt="0"/>
      <dgm:spPr/>
    </dgm:pt>
    <dgm:pt modelId="{E89C5FDC-738F-48A0-8E18-773854150C7D}" type="pres">
      <dgm:prSet presAssocID="{EEBA3B34-727D-4824-A0B5-F4B72A1175A4}" presName="composite" presStyleCnt="0"/>
      <dgm:spPr/>
    </dgm:pt>
    <dgm:pt modelId="{6808C33C-54C0-4BE9-B3BA-42D5E8BF7661}" type="pres">
      <dgm:prSet presAssocID="{EEBA3B34-727D-4824-A0B5-F4B72A1175A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17344E7-6A66-4867-ACCB-C95424C1C66B}" type="pres">
      <dgm:prSet presAssocID="{EEBA3B34-727D-4824-A0B5-F4B72A1175A4}" presName="Accent1" presStyleLbl="parChTrans1D1" presStyleIdx="1" presStyleCnt="4"/>
      <dgm:spPr>
        <a:ln w="19050">
          <a:solidFill>
            <a:srgbClr val="0165A3"/>
          </a:solidFill>
        </a:ln>
      </dgm:spPr>
    </dgm:pt>
    <dgm:pt modelId="{C658CA7A-DFA1-4695-88C3-0F511C21AD98}" type="pres">
      <dgm:prSet presAssocID="{EEBA3B34-727D-4824-A0B5-F4B72A1175A4}" presName="Image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49B91E5-CE11-4E81-932F-BC5F6D53A515}" type="pres">
      <dgm:prSet presAssocID="{834A5CAA-A5C3-41A1-8219-51F4D369A229}" presName="sibTrans" presStyleCnt="0"/>
      <dgm:spPr/>
    </dgm:pt>
    <dgm:pt modelId="{C6C4BD51-8E3D-4F0F-B41C-5A4E224F7818}" type="pres">
      <dgm:prSet presAssocID="{31835D81-2EE6-4257-828F-C66C79F92F8B}" presName="composite" presStyleCnt="0"/>
      <dgm:spPr/>
    </dgm:pt>
    <dgm:pt modelId="{E67AC33D-FF06-41FC-85B6-F333060E0B04}" type="pres">
      <dgm:prSet presAssocID="{31835D81-2EE6-4257-828F-C66C79F92F8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8C0070B-8E24-4169-B5B1-B04C2847F0CD}" type="pres">
      <dgm:prSet presAssocID="{31835D81-2EE6-4257-828F-C66C79F92F8B}" presName="Accent1" presStyleLbl="parChTrans1D1" presStyleIdx="2" presStyleCnt="4"/>
      <dgm:spPr>
        <a:ln w="19050">
          <a:solidFill>
            <a:srgbClr val="0165A3"/>
          </a:solidFill>
        </a:ln>
      </dgm:spPr>
    </dgm:pt>
    <dgm:pt modelId="{92E0559E-676E-41EF-83B7-59DCD764B940}" type="pres">
      <dgm:prSet presAssocID="{31835D81-2EE6-4257-828F-C66C79F92F8B}" presName="Image" presStyleLbl="alignImgPlace1" presStyleIdx="2" presStyleCnt="4" custLinFactNeighborX="950" custLinFactNeighborY="8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F21CD8-0870-4EFF-AABC-6906499E58B5}" type="pres">
      <dgm:prSet presAssocID="{5D7301B7-7706-421E-88DA-F1678510F855}" presName="sibTrans" presStyleCnt="0"/>
      <dgm:spPr/>
    </dgm:pt>
    <dgm:pt modelId="{9D343015-7ECF-4882-B1A2-6F0AFE3FDEF5}" type="pres">
      <dgm:prSet presAssocID="{197AF5C1-75DA-44CE-94D6-CE0AB625E9E3}" presName="composite" presStyleCnt="0"/>
      <dgm:spPr/>
    </dgm:pt>
    <dgm:pt modelId="{E7D509E9-46BB-4403-820A-51FEF593820E}" type="pres">
      <dgm:prSet presAssocID="{197AF5C1-75DA-44CE-94D6-CE0AB625E9E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F506D35-72EE-45BA-B194-DCD87EACAEBA}" type="pres">
      <dgm:prSet presAssocID="{197AF5C1-75DA-44CE-94D6-CE0AB625E9E3}" presName="Accent1" presStyleLbl="parChTrans1D1" presStyleIdx="3" presStyleCnt="4"/>
      <dgm:spPr>
        <a:ln w="19050">
          <a:solidFill>
            <a:srgbClr val="0165A3"/>
          </a:solidFill>
        </a:ln>
      </dgm:spPr>
    </dgm:pt>
    <dgm:pt modelId="{BB37878C-78F4-4806-BE51-255904FD46F0}" type="pres">
      <dgm:prSet presAssocID="{197AF5C1-75DA-44CE-94D6-CE0AB625E9E3}" presName="Image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D7F3B018-986C-4B55-B46A-A33F9E8AA397}" srcId="{3F353DC3-267F-4A37-91A4-6D2343F6DC83}" destId="{BE1E6945-DB5C-4163-93D6-FB59079544D7}" srcOrd="0" destOrd="0" parTransId="{E91D53C3-A094-47E7-BADA-BA94C2CF186B}" sibTransId="{A8677841-0125-4D20-9D05-2A6467D17509}"/>
    <dgm:cxn modelId="{4C36FA22-9F02-47EF-A4AC-0A866BB200EB}" type="presOf" srcId="{BE1E6945-DB5C-4163-93D6-FB59079544D7}" destId="{14F09054-D57F-457C-B3B7-BBE6164AFB26}" srcOrd="0" destOrd="0" presId="urn:microsoft.com/office/officeart/2011/layout/Picture Frame"/>
    <dgm:cxn modelId="{018CD630-538C-430B-B372-8ECDA0AE4BEB}" srcId="{3F353DC3-267F-4A37-91A4-6D2343F6DC83}" destId="{197AF5C1-75DA-44CE-94D6-CE0AB625E9E3}" srcOrd="3" destOrd="0" parTransId="{E3B3DB33-4D68-4EB5-A4C5-339C7A8981B3}" sibTransId="{C74ACE6F-87B4-45AD-B6C8-BBFA459BEE59}"/>
    <dgm:cxn modelId="{36B31B6F-9DC2-4F31-8172-A192A2AD6512}" srcId="{3F353DC3-267F-4A37-91A4-6D2343F6DC83}" destId="{31835D81-2EE6-4257-828F-C66C79F92F8B}" srcOrd="2" destOrd="0" parTransId="{A2A930F4-D197-48E5-8BF8-09AF8E53C3E0}" sibTransId="{5D7301B7-7706-421E-88DA-F1678510F855}"/>
    <dgm:cxn modelId="{478B1351-F67F-439E-8026-251BC4C6EF20}" srcId="{3F353DC3-267F-4A37-91A4-6D2343F6DC83}" destId="{EEBA3B34-727D-4824-A0B5-F4B72A1175A4}" srcOrd="1" destOrd="0" parTransId="{CDFC59FD-4528-4993-A1F2-6684F967D8E7}" sibTransId="{834A5CAA-A5C3-41A1-8219-51F4D369A229}"/>
    <dgm:cxn modelId="{C7BB1385-F524-4C42-ACE0-794EACE6B4FE}" type="presOf" srcId="{3F353DC3-267F-4A37-91A4-6D2343F6DC83}" destId="{151DCC15-B390-45F6-B7D7-988125F0E1A2}" srcOrd="0" destOrd="0" presId="urn:microsoft.com/office/officeart/2011/layout/Picture Frame"/>
    <dgm:cxn modelId="{31EDFA9C-C1E9-4245-ADF1-BDCC1187493A}" type="presOf" srcId="{197AF5C1-75DA-44CE-94D6-CE0AB625E9E3}" destId="{E7D509E9-46BB-4403-820A-51FEF593820E}" srcOrd="0" destOrd="0" presId="urn:microsoft.com/office/officeart/2011/layout/Picture Frame"/>
    <dgm:cxn modelId="{461AA6BD-3153-4123-83D1-71C0ABC68885}" type="presOf" srcId="{31835D81-2EE6-4257-828F-C66C79F92F8B}" destId="{E67AC33D-FF06-41FC-85B6-F333060E0B04}" srcOrd="0" destOrd="0" presId="urn:microsoft.com/office/officeart/2011/layout/Picture Frame"/>
    <dgm:cxn modelId="{FB4B49F9-FE2D-41AA-A680-B0E6A64928B4}" type="presOf" srcId="{EEBA3B34-727D-4824-A0B5-F4B72A1175A4}" destId="{6808C33C-54C0-4BE9-B3BA-42D5E8BF7661}" srcOrd="0" destOrd="0" presId="urn:microsoft.com/office/officeart/2011/layout/Picture Frame"/>
    <dgm:cxn modelId="{2657DCD3-5210-40BE-B470-33AE92AE7E49}" type="presParOf" srcId="{151DCC15-B390-45F6-B7D7-988125F0E1A2}" destId="{53EB008A-B1BD-4437-9A97-D694A4EDCFD4}" srcOrd="0" destOrd="0" presId="urn:microsoft.com/office/officeart/2011/layout/Picture Frame"/>
    <dgm:cxn modelId="{39B4037F-D98A-4327-A1CD-F9B901BAB1F0}" type="presParOf" srcId="{53EB008A-B1BD-4437-9A97-D694A4EDCFD4}" destId="{14F09054-D57F-457C-B3B7-BBE6164AFB26}" srcOrd="0" destOrd="0" presId="urn:microsoft.com/office/officeart/2011/layout/Picture Frame"/>
    <dgm:cxn modelId="{55348342-62FD-4E86-978C-011D93B7CB9C}" type="presParOf" srcId="{53EB008A-B1BD-4437-9A97-D694A4EDCFD4}" destId="{AB2AB71A-708F-44D4-808F-6A60AE0DA5AF}" srcOrd="1" destOrd="0" presId="urn:microsoft.com/office/officeart/2011/layout/Picture Frame"/>
    <dgm:cxn modelId="{C8645F16-150D-44B4-A9C3-2CA50E250C35}" type="presParOf" srcId="{53EB008A-B1BD-4437-9A97-D694A4EDCFD4}" destId="{255631AA-1CD8-45E9-88E1-187C9901D962}" srcOrd="2" destOrd="0" presId="urn:microsoft.com/office/officeart/2011/layout/Picture Frame"/>
    <dgm:cxn modelId="{21E8A55E-A263-48A9-8279-2933D9C05D4D}" type="presParOf" srcId="{151DCC15-B390-45F6-B7D7-988125F0E1A2}" destId="{7648634D-A659-4152-8310-5AFBA0A1A4B4}" srcOrd="1" destOrd="0" presId="urn:microsoft.com/office/officeart/2011/layout/Picture Frame"/>
    <dgm:cxn modelId="{057795D7-E454-4E7E-819B-84A16D99ABCF}" type="presParOf" srcId="{151DCC15-B390-45F6-B7D7-988125F0E1A2}" destId="{E89C5FDC-738F-48A0-8E18-773854150C7D}" srcOrd="2" destOrd="0" presId="urn:microsoft.com/office/officeart/2011/layout/Picture Frame"/>
    <dgm:cxn modelId="{C508C93D-46AD-4C5A-AD7D-F7C13F5D8E18}" type="presParOf" srcId="{E89C5FDC-738F-48A0-8E18-773854150C7D}" destId="{6808C33C-54C0-4BE9-B3BA-42D5E8BF7661}" srcOrd="0" destOrd="0" presId="urn:microsoft.com/office/officeart/2011/layout/Picture Frame"/>
    <dgm:cxn modelId="{CE8EB898-55FD-4F95-95E6-452BCC111568}" type="presParOf" srcId="{E89C5FDC-738F-48A0-8E18-773854150C7D}" destId="{417344E7-6A66-4867-ACCB-C95424C1C66B}" srcOrd="1" destOrd="0" presId="urn:microsoft.com/office/officeart/2011/layout/Picture Frame"/>
    <dgm:cxn modelId="{47BBC197-D5F9-4A43-BAF2-CA80C38A734D}" type="presParOf" srcId="{E89C5FDC-738F-48A0-8E18-773854150C7D}" destId="{C658CA7A-DFA1-4695-88C3-0F511C21AD98}" srcOrd="2" destOrd="0" presId="urn:microsoft.com/office/officeart/2011/layout/Picture Frame"/>
    <dgm:cxn modelId="{C69A308D-6AD1-484D-B346-F01DAA18A75B}" type="presParOf" srcId="{151DCC15-B390-45F6-B7D7-988125F0E1A2}" destId="{549B91E5-CE11-4E81-932F-BC5F6D53A515}" srcOrd="3" destOrd="0" presId="urn:microsoft.com/office/officeart/2011/layout/Picture Frame"/>
    <dgm:cxn modelId="{B4A97114-0887-4B6B-87E9-20384F9EB5F5}" type="presParOf" srcId="{151DCC15-B390-45F6-B7D7-988125F0E1A2}" destId="{C6C4BD51-8E3D-4F0F-B41C-5A4E224F7818}" srcOrd="4" destOrd="0" presId="urn:microsoft.com/office/officeart/2011/layout/Picture Frame"/>
    <dgm:cxn modelId="{4D0A2315-8F20-4C41-95FD-4FA4BA0165A1}" type="presParOf" srcId="{C6C4BD51-8E3D-4F0F-B41C-5A4E224F7818}" destId="{E67AC33D-FF06-41FC-85B6-F333060E0B04}" srcOrd="0" destOrd="0" presId="urn:microsoft.com/office/officeart/2011/layout/Picture Frame"/>
    <dgm:cxn modelId="{AF3B6474-F646-402D-BCAD-840775800D7F}" type="presParOf" srcId="{C6C4BD51-8E3D-4F0F-B41C-5A4E224F7818}" destId="{E8C0070B-8E24-4169-B5B1-B04C2847F0CD}" srcOrd="1" destOrd="0" presId="urn:microsoft.com/office/officeart/2011/layout/Picture Frame"/>
    <dgm:cxn modelId="{B22A98C8-DC7B-4E13-9A1D-BC9569133BF9}" type="presParOf" srcId="{C6C4BD51-8E3D-4F0F-B41C-5A4E224F7818}" destId="{92E0559E-676E-41EF-83B7-59DCD764B940}" srcOrd="2" destOrd="0" presId="urn:microsoft.com/office/officeart/2011/layout/Picture Frame"/>
    <dgm:cxn modelId="{F819E203-E497-42D0-89DE-3AED88EBBA69}" type="presParOf" srcId="{151DCC15-B390-45F6-B7D7-988125F0E1A2}" destId="{B3F21CD8-0870-4EFF-AABC-6906499E58B5}" srcOrd="5" destOrd="0" presId="urn:microsoft.com/office/officeart/2011/layout/Picture Frame"/>
    <dgm:cxn modelId="{6522FDBA-549C-4D55-9FA7-819663ACCDB1}" type="presParOf" srcId="{151DCC15-B390-45F6-B7D7-988125F0E1A2}" destId="{9D343015-7ECF-4882-B1A2-6F0AFE3FDEF5}" srcOrd="6" destOrd="0" presId="urn:microsoft.com/office/officeart/2011/layout/Picture Frame"/>
    <dgm:cxn modelId="{2F533F5F-869F-44CE-9AD4-87E0FEC8A35E}" type="presParOf" srcId="{9D343015-7ECF-4882-B1A2-6F0AFE3FDEF5}" destId="{E7D509E9-46BB-4403-820A-51FEF593820E}" srcOrd="0" destOrd="0" presId="urn:microsoft.com/office/officeart/2011/layout/Picture Frame"/>
    <dgm:cxn modelId="{C88D80EE-526E-41F6-8CD9-C4201C6720B3}" type="presParOf" srcId="{9D343015-7ECF-4882-B1A2-6F0AFE3FDEF5}" destId="{FF506D35-72EE-45BA-B194-DCD87EACAEBA}" srcOrd="1" destOrd="0" presId="urn:microsoft.com/office/officeart/2011/layout/Picture Frame"/>
    <dgm:cxn modelId="{59F9EF2B-9E54-4B60-8107-D68FB33557ED}" type="presParOf" srcId="{9D343015-7ECF-4882-B1A2-6F0AFE3FDEF5}" destId="{BB37878C-78F4-4806-BE51-255904FD46F0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85CFB-590C-4245-B175-359F5241098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28B76-2CB4-40EC-BAC8-F8A2F69877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1. </a:t>
          </a:r>
          <a:r>
            <a:rPr lang="en-US" dirty="0"/>
            <a:t>A guide to managing costs and planning for success at Grand Valley State University.</a:t>
          </a:r>
        </a:p>
      </dgm:t>
    </dgm:pt>
    <dgm:pt modelId="{F626E36C-51B6-4DFB-873C-EDBB7AAD8F00}" type="parTrans" cxnId="{CF8487FE-AFED-43C4-8B9B-99ECF72584D6}">
      <dgm:prSet/>
      <dgm:spPr/>
      <dgm:t>
        <a:bodyPr/>
        <a:lstStyle/>
        <a:p>
          <a:endParaRPr lang="en-US"/>
        </a:p>
      </dgm:t>
    </dgm:pt>
    <dgm:pt modelId="{FA5CC66A-816A-4D97-A52F-B3190A3D20C2}" type="sibTrans" cxnId="{CF8487FE-AFED-43C4-8B9B-99ECF72584D6}">
      <dgm:prSet/>
      <dgm:spPr/>
      <dgm:t>
        <a:bodyPr/>
        <a:lstStyle/>
        <a:p>
          <a:endParaRPr lang="en-US"/>
        </a:p>
      </dgm:t>
    </dgm:pt>
    <dgm:pt modelId="{75AB94E2-E5D2-40CD-B0D3-A6319034F6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2. </a:t>
          </a:r>
          <a:r>
            <a:rPr lang="en-US" dirty="0"/>
            <a:t>Importance of financial awareness in your first year</a:t>
          </a:r>
        </a:p>
      </dgm:t>
    </dgm:pt>
    <dgm:pt modelId="{83085A88-0D0E-41A6-85D0-CDAC3712A52E}" type="parTrans" cxnId="{CF22B060-14AE-4CDE-8330-990307ECF7D1}">
      <dgm:prSet/>
      <dgm:spPr/>
      <dgm:t>
        <a:bodyPr/>
        <a:lstStyle/>
        <a:p>
          <a:endParaRPr lang="en-US"/>
        </a:p>
      </dgm:t>
    </dgm:pt>
    <dgm:pt modelId="{7DBA388A-62A7-4C03-A693-C48636C2238F}" type="sibTrans" cxnId="{CF22B060-14AE-4CDE-8330-990307ECF7D1}">
      <dgm:prSet/>
      <dgm:spPr/>
      <dgm:t>
        <a:bodyPr/>
        <a:lstStyle/>
        <a:p>
          <a:endParaRPr lang="en-US"/>
        </a:p>
      </dgm:t>
    </dgm:pt>
    <dgm:pt modelId="{194BC9FC-08E8-477B-980A-F393E8A764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3. </a:t>
          </a:r>
          <a:r>
            <a:rPr lang="en-US"/>
            <a:t>Overview: cost, income, budgeting, deadlines, planning, financing</a:t>
          </a:r>
        </a:p>
      </dgm:t>
    </dgm:pt>
    <dgm:pt modelId="{F6625089-C4B6-49E1-8B1D-C63F367E1CC2}" type="parTrans" cxnId="{5C862DDB-D79C-486F-BB12-8E01C3F2DC09}">
      <dgm:prSet/>
      <dgm:spPr/>
      <dgm:t>
        <a:bodyPr/>
        <a:lstStyle/>
        <a:p>
          <a:endParaRPr lang="en-US"/>
        </a:p>
      </dgm:t>
    </dgm:pt>
    <dgm:pt modelId="{A15B54A6-68B0-468F-8A67-5E4FDA2C36C3}" type="sibTrans" cxnId="{5C862DDB-D79C-486F-BB12-8E01C3F2DC09}">
      <dgm:prSet/>
      <dgm:spPr/>
      <dgm:t>
        <a:bodyPr/>
        <a:lstStyle/>
        <a:p>
          <a:endParaRPr lang="en-US"/>
        </a:p>
      </dgm:t>
    </dgm:pt>
    <dgm:pt modelId="{20E8213D-7F6B-4C3D-84B1-F9B3987EEA43}" type="pres">
      <dgm:prSet presAssocID="{E9B85CFB-590C-4245-B175-359F52410987}" presName="root" presStyleCnt="0">
        <dgm:presLayoutVars>
          <dgm:dir/>
          <dgm:resizeHandles val="exact"/>
        </dgm:presLayoutVars>
      </dgm:prSet>
      <dgm:spPr/>
    </dgm:pt>
    <dgm:pt modelId="{F1879E14-F0C1-4599-9BF3-C9B28C4D1A5F}" type="pres">
      <dgm:prSet presAssocID="{63B28B76-2CB4-40EC-BAC8-F8A2F6987725}" presName="compNode" presStyleCnt="0"/>
      <dgm:spPr/>
    </dgm:pt>
    <dgm:pt modelId="{005D9D2C-9D3D-42F7-9BF8-CD137C1EC952}" type="pres">
      <dgm:prSet presAssocID="{63B28B76-2CB4-40EC-BAC8-F8A2F6987725}" presName="bgRect" presStyleLbl="bgShp" presStyleIdx="0" presStyleCnt="3" custLinFactNeighborX="-2632" custLinFactNeighborY="-43"/>
      <dgm:spPr/>
    </dgm:pt>
    <dgm:pt modelId="{463F230D-1F93-4AF3-91ED-A0886F25739C}" type="pres">
      <dgm:prSet presAssocID="{63B28B76-2CB4-40EC-BAC8-F8A2F69877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5421059F-53F2-4B6B-9EEA-642A5E2C1526}" type="pres">
      <dgm:prSet presAssocID="{63B28B76-2CB4-40EC-BAC8-F8A2F6987725}" presName="spaceRect" presStyleCnt="0"/>
      <dgm:spPr/>
    </dgm:pt>
    <dgm:pt modelId="{D66BC989-1E05-47FB-8DB1-B853FFB5FCDB}" type="pres">
      <dgm:prSet presAssocID="{63B28B76-2CB4-40EC-BAC8-F8A2F6987725}" presName="parTx" presStyleLbl="revTx" presStyleIdx="0" presStyleCnt="3">
        <dgm:presLayoutVars>
          <dgm:chMax val="0"/>
          <dgm:chPref val="0"/>
        </dgm:presLayoutVars>
      </dgm:prSet>
      <dgm:spPr/>
    </dgm:pt>
    <dgm:pt modelId="{1FAA1615-EEE2-4434-9706-40E7C779DA8F}" type="pres">
      <dgm:prSet presAssocID="{FA5CC66A-816A-4D97-A52F-B3190A3D20C2}" presName="sibTrans" presStyleCnt="0"/>
      <dgm:spPr/>
    </dgm:pt>
    <dgm:pt modelId="{43523A67-6ED2-4980-997B-C3926DB549CE}" type="pres">
      <dgm:prSet presAssocID="{75AB94E2-E5D2-40CD-B0D3-A6319034F625}" presName="compNode" presStyleCnt="0"/>
      <dgm:spPr/>
    </dgm:pt>
    <dgm:pt modelId="{010A0117-FD91-4D28-ABF1-3D639A0D4422}" type="pres">
      <dgm:prSet presAssocID="{75AB94E2-E5D2-40CD-B0D3-A6319034F625}" presName="bgRect" presStyleLbl="bgShp" presStyleIdx="1" presStyleCnt="3"/>
      <dgm:spPr/>
    </dgm:pt>
    <dgm:pt modelId="{073A9210-C42C-4C49-8804-EED81E4C16F3}" type="pres">
      <dgm:prSet presAssocID="{75AB94E2-E5D2-40CD-B0D3-A6319034F6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7E1E5C7-993C-4E90-A1B0-556B270D113B}" type="pres">
      <dgm:prSet presAssocID="{75AB94E2-E5D2-40CD-B0D3-A6319034F625}" presName="spaceRect" presStyleCnt="0"/>
      <dgm:spPr/>
    </dgm:pt>
    <dgm:pt modelId="{2A21FDA7-1097-465D-A8BB-DDA055A256E0}" type="pres">
      <dgm:prSet presAssocID="{75AB94E2-E5D2-40CD-B0D3-A6319034F625}" presName="parTx" presStyleLbl="revTx" presStyleIdx="1" presStyleCnt="3">
        <dgm:presLayoutVars>
          <dgm:chMax val="0"/>
          <dgm:chPref val="0"/>
        </dgm:presLayoutVars>
      </dgm:prSet>
      <dgm:spPr/>
    </dgm:pt>
    <dgm:pt modelId="{82571975-C841-4551-843A-8E0ADD93CB4C}" type="pres">
      <dgm:prSet presAssocID="{7DBA388A-62A7-4C03-A693-C48636C2238F}" presName="sibTrans" presStyleCnt="0"/>
      <dgm:spPr/>
    </dgm:pt>
    <dgm:pt modelId="{3957428A-8DEE-4358-8B21-FE19253C1CF5}" type="pres">
      <dgm:prSet presAssocID="{194BC9FC-08E8-477B-980A-F393E8A76416}" presName="compNode" presStyleCnt="0"/>
      <dgm:spPr/>
    </dgm:pt>
    <dgm:pt modelId="{E39CF878-D7F8-4794-9DEF-1314B7EB3229}" type="pres">
      <dgm:prSet presAssocID="{194BC9FC-08E8-477B-980A-F393E8A76416}" presName="bgRect" presStyleLbl="bgShp" presStyleIdx="2" presStyleCnt="3"/>
      <dgm:spPr/>
    </dgm:pt>
    <dgm:pt modelId="{D4A3E7B4-4230-4040-B44F-D605E7645C5E}" type="pres">
      <dgm:prSet presAssocID="{194BC9FC-08E8-477B-980A-F393E8A764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F748E04-4DCF-4A10-99AD-6E9B8661F248}" type="pres">
      <dgm:prSet presAssocID="{194BC9FC-08E8-477B-980A-F393E8A76416}" presName="spaceRect" presStyleCnt="0"/>
      <dgm:spPr/>
    </dgm:pt>
    <dgm:pt modelId="{DB7C3527-EEEC-4F1E-85C8-14913ABCFEC9}" type="pres">
      <dgm:prSet presAssocID="{194BC9FC-08E8-477B-980A-F393E8A764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874C15-CE87-4407-AE03-1B6BB4DA38B0}" type="presOf" srcId="{194BC9FC-08E8-477B-980A-F393E8A76416}" destId="{DB7C3527-EEEC-4F1E-85C8-14913ABCFEC9}" srcOrd="0" destOrd="0" presId="urn:microsoft.com/office/officeart/2018/2/layout/IconVerticalSolidList"/>
    <dgm:cxn modelId="{7D06F418-5654-490D-81E1-271CB823796D}" type="presOf" srcId="{E9B85CFB-590C-4245-B175-359F52410987}" destId="{20E8213D-7F6B-4C3D-84B1-F9B3987EEA43}" srcOrd="0" destOrd="0" presId="urn:microsoft.com/office/officeart/2018/2/layout/IconVerticalSolidList"/>
    <dgm:cxn modelId="{CF22B060-14AE-4CDE-8330-990307ECF7D1}" srcId="{E9B85CFB-590C-4245-B175-359F52410987}" destId="{75AB94E2-E5D2-40CD-B0D3-A6319034F625}" srcOrd="1" destOrd="0" parTransId="{83085A88-0D0E-41A6-85D0-CDAC3712A52E}" sibTransId="{7DBA388A-62A7-4C03-A693-C48636C2238F}"/>
    <dgm:cxn modelId="{A41C7747-AEFD-4DE6-8E33-87271809F749}" type="presOf" srcId="{75AB94E2-E5D2-40CD-B0D3-A6319034F625}" destId="{2A21FDA7-1097-465D-A8BB-DDA055A256E0}" srcOrd="0" destOrd="0" presId="urn:microsoft.com/office/officeart/2018/2/layout/IconVerticalSolidList"/>
    <dgm:cxn modelId="{41C0D486-C979-49BB-B7DC-3947A037DA6A}" type="presOf" srcId="{63B28B76-2CB4-40EC-BAC8-F8A2F6987725}" destId="{D66BC989-1E05-47FB-8DB1-B853FFB5FCDB}" srcOrd="0" destOrd="0" presId="urn:microsoft.com/office/officeart/2018/2/layout/IconVerticalSolidList"/>
    <dgm:cxn modelId="{5C862DDB-D79C-486F-BB12-8E01C3F2DC09}" srcId="{E9B85CFB-590C-4245-B175-359F52410987}" destId="{194BC9FC-08E8-477B-980A-F393E8A76416}" srcOrd="2" destOrd="0" parTransId="{F6625089-C4B6-49E1-8B1D-C63F367E1CC2}" sibTransId="{A15B54A6-68B0-468F-8A67-5E4FDA2C36C3}"/>
    <dgm:cxn modelId="{CF8487FE-AFED-43C4-8B9B-99ECF72584D6}" srcId="{E9B85CFB-590C-4245-B175-359F52410987}" destId="{63B28B76-2CB4-40EC-BAC8-F8A2F6987725}" srcOrd="0" destOrd="0" parTransId="{F626E36C-51B6-4DFB-873C-EDBB7AAD8F00}" sibTransId="{FA5CC66A-816A-4D97-A52F-B3190A3D20C2}"/>
    <dgm:cxn modelId="{35AAFAEA-B6A0-4344-995F-1D0B35379A58}" type="presParOf" srcId="{20E8213D-7F6B-4C3D-84B1-F9B3987EEA43}" destId="{F1879E14-F0C1-4599-9BF3-C9B28C4D1A5F}" srcOrd="0" destOrd="0" presId="urn:microsoft.com/office/officeart/2018/2/layout/IconVerticalSolidList"/>
    <dgm:cxn modelId="{FF06986B-9F98-483E-90B0-E5D01A155EC9}" type="presParOf" srcId="{F1879E14-F0C1-4599-9BF3-C9B28C4D1A5F}" destId="{005D9D2C-9D3D-42F7-9BF8-CD137C1EC952}" srcOrd="0" destOrd="0" presId="urn:microsoft.com/office/officeart/2018/2/layout/IconVerticalSolidList"/>
    <dgm:cxn modelId="{8061E0F4-26D2-439E-9041-A5A781D9C0B6}" type="presParOf" srcId="{F1879E14-F0C1-4599-9BF3-C9B28C4D1A5F}" destId="{463F230D-1F93-4AF3-91ED-A0886F25739C}" srcOrd="1" destOrd="0" presId="urn:microsoft.com/office/officeart/2018/2/layout/IconVerticalSolidList"/>
    <dgm:cxn modelId="{91A14472-871B-4F5C-BB52-F43FEDFB8639}" type="presParOf" srcId="{F1879E14-F0C1-4599-9BF3-C9B28C4D1A5F}" destId="{5421059F-53F2-4B6B-9EEA-642A5E2C1526}" srcOrd="2" destOrd="0" presId="urn:microsoft.com/office/officeart/2018/2/layout/IconVerticalSolidList"/>
    <dgm:cxn modelId="{2182AB41-9C86-4792-85BD-C9A4EFE997E8}" type="presParOf" srcId="{F1879E14-F0C1-4599-9BF3-C9B28C4D1A5F}" destId="{D66BC989-1E05-47FB-8DB1-B853FFB5FCDB}" srcOrd="3" destOrd="0" presId="urn:microsoft.com/office/officeart/2018/2/layout/IconVerticalSolidList"/>
    <dgm:cxn modelId="{05C1FAB3-9B9D-4086-BFBA-DDEF963199DD}" type="presParOf" srcId="{20E8213D-7F6B-4C3D-84B1-F9B3987EEA43}" destId="{1FAA1615-EEE2-4434-9706-40E7C779DA8F}" srcOrd="1" destOrd="0" presId="urn:microsoft.com/office/officeart/2018/2/layout/IconVerticalSolidList"/>
    <dgm:cxn modelId="{370ABA09-0773-4C5D-B3FB-167F95355236}" type="presParOf" srcId="{20E8213D-7F6B-4C3D-84B1-F9B3987EEA43}" destId="{43523A67-6ED2-4980-997B-C3926DB549CE}" srcOrd="2" destOrd="0" presId="urn:microsoft.com/office/officeart/2018/2/layout/IconVerticalSolidList"/>
    <dgm:cxn modelId="{5DFFD268-0E58-43C6-972A-8686F56C8993}" type="presParOf" srcId="{43523A67-6ED2-4980-997B-C3926DB549CE}" destId="{010A0117-FD91-4D28-ABF1-3D639A0D4422}" srcOrd="0" destOrd="0" presId="urn:microsoft.com/office/officeart/2018/2/layout/IconVerticalSolidList"/>
    <dgm:cxn modelId="{BF876121-7F3B-46C9-8D6E-CFAF0CF97F6D}" type="presParOf" srcId="{43523A67-6ED2-4980-997B-C3926DB549CE}" destId="{073A9210-C42C-4C49-8804-EED81E4C16F3}" srcOrd="1" destOrd="0" presId="urn:microsoft.com/office/officeart/2018/2/layout/IconVerticalSolidList"/>
    <dgm:cxn modelId="{4617738C-C6AD-425C-979A-5EDDECF6F45E}" type="presParOf" srcId="{43523A67-6ED2-4980-997B-C3926DB549CE}" destId="{97E1E5C7-993C-4E90-A1B0-556B270D113B}" srcOrd="2" destOrd="0" presId="urn:microsoft.com/office/officeart/2018/2/layout/IconVerticalSolidList"/>
    <dgm:cxn modelId="{B1918A11-616C-4295-A03F-7ADAC75F5FC7}" type="presParOf" srcId="{43523A67-6ED2-4980-997B-C3926DB549CE}" destId="{2A21FDA7-1097-465D-A8BB-DDA055A256E0}" srcOrd="3" destOrd="0" presId="urn:microsoft.com/office/officeart/2018/2/layout/IconVerticalSolidList"/>
    <dgm:cxn modelId="{5FF5326A-4A2D-4851-A921-19754F3989E6}" type="presParOf" srcId="{20E8213D-7F6B-4C3D-84B1-F9B3987EEA43}" destId="{82571975-C841-4551-843A-8E0ADD93CB4C}" srcOrd="3" destOrd="0" presId="urn:microsoft.com/office/officeart/2018/2/layout/IconVerticalSolidList"/>
    <dgm:cxn modelId="{72E21C06-18BB-4809-808F-5C46B8C83E9F}" type="presParOf" srcId="{20E8213D-7F6B-4C3D-84B1-F9B3987EEA43}" destId="{3957428A-8DEE-4358-8B21-FE19253C1CF5}" srcOrd="4" destOrd="0" presId="urn:microsoft.com/office/officeart/2018/2/layout/IconVerticalSolidList"/>
    <dgm:cxn modelId="{D5F91538-6577-420D-A4EE-6B2A97ECDFCB}" type="presParOf" srcId="{3957428A-8DEE-4358-8B21-FE19253C1CF5}" destId="{E39CF878-D7F8-4794-9DEF-1314B7EB3229}" srcOrd="0" destOrd="0" presId="urn:microsoft.com/office/officeart/2018/2/layout/IconVerticalSolidList"/>
    <dgm:cxn modelId="{49029D9A-3923-4491-8A44-8689366EC74A}" type="presParOf" srcId="{3957428A-8DEE-4358-8B21-FE19253C1CF5}" destId="{D4A3E7B4-4230-4040-B44F-D605E7645C5E}" srcOrd="1" destOrd="0" presId="urn:microsoft.com/office/officeart/2018/2/layout/IconVerticalSolidList"/>
    <dgm:cxn modelId="{691D5BCA-697D-4E26-A367-64F7D92C1491}" type="presParOf" srcId="{3957428A-8DEE-4358-8B21-FE19253C1CF5}" destId="{3F748E04-4DCF-4A10-99AD-6E9B8661F248}" srcOrd="2" destOrd="0" presId="urn:microsoft.com/office/officeart/2018/2/layout/IconVerticalSolidList"/>
    <dgm:cxn modelId="{0AB16E8C-8104-4F7E-ACD6-4B8F5DDB5E9F}" type="presParOf" srcId="{3957428A-8DEE-4358-8B21-FE19253C1CF5}" destId="{DB7C3527-EEEC-4F1E-85C8-14913ABCFE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1D50BE-3FBE-440B-B748-FA97F393655E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FBFEF0-3582-4458-9B8D-B31EDC3FAE9A}">
      <dgm:prSet/>
      <dgm:spPr/>
      <dgm:t>
        <a:bodyPr/>
        <a:lstStyle/>
        <a:p>
          <a:pPr>
            <a:defRPr cap="all"/>
          </a:pPr>
          <a:r>
            <a:rPr lang="en-US"/>
            <a:t>Tuition &amp; fees</a:t>
          </a:r>
        </a:p>
      </dgm:t>
    </dgm:pt>
    <dgm:pt modelId="{319DCC8C-08EC-4A1D-BE1B-0D298385D36E}" type="parTrans" cxnId="{D56B0074-D746-4A2C-A7B1-E9509A890906}">
      <dgm:prSet/>
      <dgm:spPr/>
      <dgm:t>
        <a:bodyPr/>
        <a:lstStyle/>
        <a:p>
          <a:endParaRPr lang="en-US"/>
        </a:p>
      </dgm:t>
    </dgm:pt>
    <dgm:pt modelId="{34EC0F08-0E38-40BA-9A5B-980A438551EB}" type="sibTrans" cxnId="{D56B0074-D746-4A2C-A7B1-E9509A890906}">
      <dgm:prSet/>
      <dgm:spPr/>
      <dgm:t>
        <a:bodyPr/>
        <a:lstStyle/>
        <a:p>
          <a:endParaRPr lang="en-US"/>
        </a:p>
      </dgm:t>
    </dgm:pt>
    <dgm:pt modelId="{86921CBB-8C63-45F0-AB3C-B986B7027AD8}">
      <dgm:prSet/>
      <dgm:spPr/>
      <dgm:t>
        <a:bodyPr/>
        <a:lstStyle/>
        <a:p>
          <a:pPr>
            <a:defRPr cap="all"/>
          </a:pPr>
          <a:r>
            <a:rPr lang="en-US"/>
            <a:t>On-campus housing &amp; meal plan</a:t>
          </a:r>
        </a:p>
      </dgm:t>
    </dgm:pt>
    <dgm:pt modelId="{4DAFF6A5-8920-4408-9421-C7E3481A603A}" type="parTrans" cxnId="{5FC48E95-FD0E-4914-A3C6-992897D543FF}">
      <dgm:prSet/>
      <dgm:spPr/>
      <dgm:t>
        <a:bodyPr/>
        <a:lstStyle/>
        <a:p>
          <a:endParaRPr lang="en-US"/>
        </a:p>
      </dgm:t>
    </dgm:pt>
    <dgm:pt modelId="{4AC5D635-DD54-4383-9046-5E7F46D772D4}" type="sibTrans" cxnId="{5FC48E95-FD0E-4914-A3C6-992897D543FF}">
      <dgm:prSet/>
      <dgm:spPr/>
      <dgm:t>
        <a:bodyPr/>
        <a:lstStyle/>
        <a:p>
          <a:endParaRPr lang="en-US"/>
        </a:p>
      </dgm:t>
    </dgm:pt>
    <dgm:pt modelId="{EE03FDF6-E113-47D3-9D16-D30F70B67D0D}">
      <dgm:prSet/>
      <dgm:spPr/>
      <dgm:t>
        <a:bodyPr/>
        <a:lstStyle/>
        <a:p>
          <a:pPr>
            <a:defRPr cap="all"/>
          </a:pPr>
          <a:r>
            <a:rPr lang="en-US"/>
            <a:t>Books, supplies, technology</a:t>
          </a:r>
        </a:p>
      </dgm:t>
    </dgm:pt>
    <dgm:pt modelId="{7631132C-6231-4CEB-B23A-D263F4F25F33}" type="parTrans" cxnId="{0164F3C9-4E9D-49A7-A1E1-6F810545A352}">
      <dgm:prSet/>
      <dgm:spPr/>
      <dgm:t>
        <a:bodyPr/>
        <a:lstStyle/>
        <a:p>
          <a:endParaRPr lang="en-US"/>
        </a:p>
      </dgm:t>
    </dgm:pt>
    <dgm:pt modelId="{A8690E6D-8C57-41C9-847B-2FC105C220D3}" type="sibTrans" cxnId="{0164F3C9-4E9D-49A7-A1E1-6F810545A352}">
      <dgm:prSet/>
      <dgm:spPr/>
      <dgm:t>
        <a:bodyPr/>
        <a:lstStyle/>
        <a:p>
          <a:endParaRPr lang="en-US"/>
        </a:p>
      </dgm:t>
    </dgm:pt>
    <dgm:pt modelId="{7BC2A805-87BB-4136-88C6-FA409EA4B1CC}">
      <dgm:prSet/>
      <dgm:spPr/>
      <dgm:t>
        <a:bodyPr/>
        <a:lstStyle/>
        <a:p>
          <a:pPr>
            <a:defRPr cap="all"/>
          </a:pPr>
          <a:r>
            <a:rPr lang="en-US"/>
            <a:t>Personal &amp; transportation expenses</a:t>
          </a:r>
        </a:p>
      </dgm:t>
    </dgm:pt>
    <dgm:pt modelId="{42A520BC-092D-470E-9D41-4F480E2F9E63}" type="parTrans" cxnId="{29B9B876-F5D8-45F4-8431-8BEE14202902}">
      <dgm:prSet/>
      <dgm:spPr/>
      <dgm:t>
        <a:bodyPr/>
        <a:lstStyle/>
        <a:p>
          <a:endParaRPr lang="en-US"/>
        </a:p>
      </dgm:t>
    </dgm:pt>
    <dgm:pt modelId="{2EF3A685-BF42-444C-A087-93D636256A4E}" type="sibTrans" cxnId="{29B9B876-F5D8-45F4-8431-8BEE14202902}">
      <dgm:prSet/>
      <dgm:spPr/>
      <dgm:t>
        <a:bodyPr/>
        <a:lstStyle/>
        <a:p>
          <a:endParaRPr lang="en-US"/>
        </a:p>
      </dgm:t>
    </dgm:pt>
    <dgm:pt modelId="{23FF7337-D00A-49F1-94BD-24D22DC2D364}">
      <dgm:prSet/>
      <dgm:spPr/>
      <dgm:t>
        <a:bodyPr/>
        <a:lstStyle/>
        <a:p>
          <a:pPr>
            <a:defRPr cap="all"/>
          </a:pPr>
          <a:r>
            <a:rPr lang="en-US"/>
            <a:t>Total estimated annual cost</a:t>
          </a:r>
        </a:p>
      </dgm:t>
    </dgm:pt>
    <dgm:pt modelId="{D4B634D8-C3E8-4914-87F4-D01A4FB11111}" type="parTrans" cxnId="{0903D92C-E5F8-4DF8-BD06-12E2541DF2D0}">
      <dgm:prSet/>
      <dgm:spPr/>
      <dgm:t>
        <a:bodyPr/>
        <a:lstStyle/>
        <a:p>
          <a:endParaRPr lang="en-US"/>
        </a:p>
      </dgm:t>
    </dgm:pt>
    <dgm:pt modelId="{35241E07-38BF-46E5-B56E-954E8190AA66}" type="sibTrans" cxnId="{0903D92C-E5F8-4DF8-BD06-12E2541DF2D0}">
      <dgm:prSet/>
      <dgm:spPr/>
      <dgm:t>
        <a:bodyPr/>
        <a:lstStyle/>
        <a:p>
          <a:endParaRPr lang="en-US"/>
        </a:p>
      </dgm:t>
    </dgm:pt>
    <dgm:pt modelId="{E2F55EA8-1E0D-4ABD-ABCF-63A82D2F5874}">
      <dgm:prSet/>
      <dgm:spPr/>
      <dgm:t>
        <a:bodyPr/>
        <a:lstStyle/>
        <a:p>
          <a:pPr>
            <a:defRPr cap="all"/>
          </a:pPr>
          <a:r>
            <a:rPr lang="en-US"/>
            <a:t>GVSU Financial Aid Office</a:t>
          </a:r>
        </a:p>
      </dgm:t>
    </dgm:pt>
    <dgm:pt modelId="{6AC69484-B90A-4842-B589-31D398A37DB3}" type="parTrans" cxnId="{EEF56A65-2AC7-407A-9F4E-CB2B6F920046}">
      <dgm:prSet/>
      <dgm:spPr/>
      <dgm:t>
        <a:bodyPr/>
        <a:lstStyle/>
        <a:p>
          <a:endParaRPr lang="en-US"/>
        </a:p>
      </dgm:t>
    </dgm:pt>
    <dgm:pt modelId="{21955374-B863-42E5-A402-585AE6E76A98}" type="sibTrans" cxnId="{EEF56A65-2AC7-407A-9F4E-CB2B6F920046}">
      <dgm:prSet/>
      <dgm:spPr/>
      <dgm:t>
        <a:bodyPr/>
        <a:lstStyle/>
        <a:p>
          <a:endParaRPr lang="en-US"/>
        </a:p>
      </dgm:t>
    </dgm:pt>
    <dgm:pt modelId="{4E273709-757A-43A7-8998-40E3F4E88A87}" type="pres">
      <dgm:prSet presAssocID="{0E1D50BE-3FBE-440B-B748-FA97F393655E}" presName="vert0" presStyleCnt="0">
        <dgm:presLayoutVars>
          <dgm:dir/>
          <dgm:animOne val="branch"/>
          <dgm:animLvl val="lvl"/>
        </dgm:presLayoutVars>
      </dgm:prSet>
      <dgm:spPr/>
    </dgm:pt>
    <dgm:pt modelId="{72BEED1B-FACB-4378-90D7-EFF11ED03263}" type="pres">
      <dgm:prSet presAssocID="{CBFBFEF0-3582-4458-9B8D-B31EDC3FAE9A}" presName="thickLine" presStyleLbl="alignNode1" presStyleIdx="0" presStyleCnt="6"/>
      <dgm:spPr/>
    </dgm:pt>
    <dgm:pt modelId="{469A6201-1385-4C58-9838-48B6023FF74F}" type="pres">
      <dgm:prSet presAssocID="{CBFBFEF0-3582-4458-9B8D-B31EDC3FAE9A}" presName="horz1" presStyleCnt="0"/>
      <dgm:spPr/>
    </dgm:pt>
    <dgm:pt modelId="{F004DC27-C6B9-41D8-A817-C681C9778B2D}" type="pres">
      <dgm:prSet presAssocID="{CBFBFEF0-3582-4458-9B8D-B31EDC3FAE9A}" presName="tx1" presStyleLbl="revTx" presStyleIdx="0" presStyleCnt="6"/>
      <dgm:spPr/>
    </dgm:pt>
    <dgm:pt modelId="{6FDE51BA-4AA2-487E-B7FE-66CD6A5709A8}" type="pres">
      <dgm:prSet presAssocID="{CBFBFEF0-3582-4458-9B8D-B31EDC3FAE9A}" presName="vert1" presStyleCnt="0"/>
      <dgm:spPr/>
    </dgm:pt>
    <dgm:pt modelId="{4D7FFAC8-A4A0-4567-8AB9-3171E14C73A3}" type="pres">
      <dgm:prSet presAssocID="{86921CBB-8C63-45F0-AB3C-B986B7027AD8}" presName="thickLine" presStyleLbl="alignNode1" presStyleIdx="1" presStyleCnt="6"/>
      <dgm:spPr/>
    </dgm:pt>
    <dgm:pt modelId="{04B58D30-508F-4735-A2CF-855B74678AF4}" type="pres">
      <dgm:prSet presAssocID="{86921CBB-8C63-45F0-AB3C-B986B7027AD8}" presName="horz1" presStyleCnt="0"/>
      <dgm:spPr/>
    </dgm:pt>
    <dgm:pt modelId="{09C560D9-9AD6-451A-B790-6F691AA95C24}" type="pres">
      <dgm:prSet presAssocID="{86921CBB-8C63-45F0-AB3C-B986B7027AD8}" presName="tx1" presStyleLbl="revTx" presStyleIdx="1" presStyleCnt="6"/>
      <dgm:spPr/>
    </dgm:pt>
    <dgm:pt modelId="{3FEEE3A2-865D-4B07-B6A0-7C590E762A3A}" type="pres">
      <dgm:prSet presAssocID="{86921CBB-8C63-45F0-AB3C-B986B7027AD8}" presName="vert1" presStyleCnt="0"/>
      <dgm:spPr/>
    </dgm:pt>
    <dgm:pt modelId="{A0398AB1-5B19-41EE-98A6-E6FF15BAD6CA}" type="pres">
      <dgm:prSet presAssocID="{EE03FDF6-E113-47D3-9D16-D30F70B67D0D}" presName="thickLine" presStyleLbl="alignNode1" presStyleIdx="2" presStyleCnt="6"/>
      <dgm:spPr/>
    </dgm:pt>
    <dgm:pt modelId="{974B1717-7F96-4FE0-BA51-3D13FE5004DC}" type="pres">
      <dgm:prSet presAssocID="{EE03FDF6-E113-47D3-9D16-D30F70B67D0D}" presName="horz1" presStyleCnt="0"/>
      <dgm:spPr/>
    </dgm:pt>
    <dgm:pt modelId="{334EAB8B-4DEA-40C6-8CBB-A540218E8AE0}" type="pres">
      <dgm:prSet presAssocID="{EE03FDF6-E113-47D3-9D16-D30F70B67D0D}" presName="tx1" presStyleLbl="revTx" presStyleIdx="2" presStyleCnt="6"/>
      <dgm:spPr/>
    </dgm:pt>
    <dgm:pt modelId="{9C01C47D-3A2C-4975-9ECD-8C2182C1AB29}" type="pres">
      <dgm:prSet presAssocID="{EE03FDF6-E113-47D3-9D16-D30F70B67D0D}" presName="vert1" presStyleCnt="0"/>
      <dgm:spPr/>
    </dgm:pt>
    <dgm:pt modelId="{84A21318-2589-4FBF-B094-7CB17D602CD6}" type="pres">
      <dgm:prSet presAssocID="{7BC2A805-87BB-4136-88C6-FA409EA4B1CC}" presName="thickLine" presStyleLbl="alignNode1" presStyleIdx="3" presStyleCnt="6"/>
      <dgm:spPr/>
    </dgm:pt>
    <dgm:pt modelId="{C439F2D5-1B86-4B6C-8578-2CF79E9D6A37}" type="pres">
      <dgm:prSet presAssocID="{7BC2A805-87BB-4136-88C6-FA409EA4B1CC}" presName="horz1" presStyleCnt="0"/>
      <dgm:spPr/>
    </dgm:pt>
    <dgm:pt modelId="{9624A0A5-ABEF-4CED-9786-440AF7C65184}" type="pres">
      <dgm:prSet presAssocID="{7BC2A805-87BB-4136-88C6-FA409EA4B1CC}" presName="tx1" presStyleLbl="revTx" presStyleIdx="3" presStyleCnt="6"/>
      <dgm:spPr/>
    </dgm:pt>
    <dgm:pt modelId="{A93C296F-E654-4894-8D7F-DB32A83ECFB2}" type="pres">
      <dgm:prSet presAssocID="{7BC2A805-87BB-4136-88C6-FA409EA4B1CC}" presName="vert1" presStyleCnt="0"/>
      <dgm:spPr/>
    </dgm:pt>
    <dgm:pt modelId="{8BD79BBF-3D55-492B-8E12-1E815C0BF8BD}" type="pres">
      <dgm:prSet presAssocID="{23FF7337-D00A-49F1-94BD-24D22DC2D364}" presName="thickLine" presStyleLbl="alignNode1" presStyleIdx="4" presStyleCnt="6"/>
      <dgm:spPr/>
    </dgm:pt>
    <dgm:pt modelId="{B27EEF81-A0DD-4A39-91F1-2EF56FEB5F9C}" type="pres">
      <dgm:prSet presAssocID="{23FF7337-D00A-49F1-94BD-24D22DC2D364}" presName="horz1" presStyleCnt="0"/>
      <dgm:spPr/>
    </dgm:pt>
    <dgm:pt modelId="{A33CA13E-6235-47EB-AAF5-5A695CF25E1B}" type="pres">
      <dgm:prSet presAssocID="{23FF7337-D00A-49F1-94BD-24D22DC2D364}" presName="tx1" presStyleLbl="revTx" presStyleIdx="4" presStyleCnt="6"/>
      <dgm:spPr/>
    </dgm:pt>
    <dgm:pt modelId="{BCE64769-AADC-4DC8-8662-CC9EDAE4C894}" type="pres">
      <dgm:prSet presAssocID="{23FF7337-D00A-49F1-94BD-24D22DC2D364}" presName="vert1" presStyleCnt="0"/>
      <dgm:spPr/>
    </dgm:pt>
    <dgm:pt modelId="{D4D396F3-FD99-42E4-993E-8DF750510E92}" type="pres">
      <dgm:prSet presAssocID="{E2F55EA8-1E0D-4ABD-ABCF-63A82D2F5874}" presName="thickLine" presStyleLbl="alignNode1" presStyleIdx="5" presStyleCnt="6"/>
      <dgm:spPr/>
    </dgm:pt>
    <dgm:pt modelId="{ADACBA57-1CD1-4647-97EA-60DA34B84801}" type="pres">
      <dgm:prSet presAssocID="{E2F55EA8-1E0D-4ABD-ABCF-63A82D2F5874}" presName="horz1" presStyleCnt="0"/>
      <dgm:spPr/>
    </dgm:pt>
    <dgm:pt modelId="{D743DB8A-B5C3-47E8-8952-822D3C3FBC5B}" type="pres">
      <dgm:prSet presAssocID="{E2F55EA8-1E0D-4ABD-ABCF-63A82D2F5874}" presName="tx1" presStyleLbl="revTx" presStyleIdx="5" presStyleCnt="6"/>
      <dgm:spPr/>
    </dgm:pt>
    <dgm:pt modelId="{A5161F29-7859-4A5A-8AA2-AFC43092DFBB}" type="pres">
      <dgm:prSet presAssocID="{E2F55EA8-1E0D-4ABD-ABCF-63A82D2F5874}" presName="vert1" presStyleCnt="0"/>
      <dgm:spPr/>
    </dgm:pt>
  </dgm:ptLst>
  <dgm:cxnLst>
    <dgm:cxn modelId="{5B0EAE03-7D0B-4842-81BF-CEF72D3421F8}" type="presOf" srcId="{7BC2A805-87BB-4136-88C6-FA409EA4B1CC}" destId="{9624A0A5-ABEF-4CED-9786-440AF7C65184}" srcOrd="0" destOrd="0" presId="urn:microsoft.com/office/officeart/2008/layout/LinedList"/>
    <dgm:cxn modelId="{0903D92C-E5F8-4DF8-BD06-12E2541DF2D0}" srcId="{0E1D50BE-3FBE-440B-B748-FA97F393655E}" destId="{23FF7337-D00A-49F1-94BD-24D22DC2D364}" srcOrd="4" destOrd="0" parTransId="{D4B634D8-C3E8-4914-87F4-D01A4FB11111}" sibTransId="{35241E07-38BF-46E5-B56E-954E8190AA66}"/>
    <dgm:cxn modelId="{3A5D6B3B-19A8-4E61-A6BD-5F63605B1590}" type="presOf" srcId="{E2F55EA8-1E0D-4ABD-ABCF-63A82D2F5874}" destId="{D743DB8A-B5C3-47E8-8952-822D3C3FBC5B}" srcOrd="0" destOrd="0" presId="urn:microsoft.com/office/officeart/2008/layout/LinedList"/>
    <dgm:cxn modelId="{EEF56A65-2AC7-407A-9F4E-CB2B6F920046}" srcId="{0E1D50BE-3FBE-440B-B748-FA97F393655E}" destId="{E2F55EA8-1E0D-4ABD-ABCF-63A82D2F5874}" srcOrd="5" destOrd="0" parTransId="{6AC69484-B90A-4842-B589-31D398A37DB3}" sibTransId="{21955374-B863-42E5-A402-585AE6E76A98}"/>
    <dgm:cxn modelId="{AADE8E66-A4EC-4041-95F7-FDD27D3D4F6D}" type="presOf" srcId="{86921CBB-8C63-45F0-AB3C-B986B7027AD8}" destId="{09C560D9-9AD6-451A-B790-6F691AA95C24}" srcOrd="0" destOrd="0" presId="urn:microsoft.com/office/officeart/2008/layout/LinedList"/>
    <dgm:cxn modelId="{D56B0074-D746-4A2C-A7B1-E9509A890906}" srcId="{0E1D50BE-3FBE-440B-B748-FA97F393655E}" destId="{CBFBFEF0-3582-4458-9B8D-B31EDC3FAE9A}" srcOrd="0" destOrd="0" parTransId="{319DCC8C-08EC-4A1D-BE1B-0D298385D36E}" sibTransId="{34EC0F08-0E38-40BA-9A5B-980A438551EB}"/>
    <dgm:cxn modelId="{29B9B876-F5D8-45F4-8431-8BEE14202902}" srcId="{0E1D50BE-3FBE-440B-B748-FA97F393655E}" destId="{7BC2A805-87BB-4136-88C6-FA409EA4B1CC}" srcOrd="3" destOrd="0" parTransId="{42A520BC-092D-470E-9D41-4F480E2F9E63}" sibTransId="{2EF3A685-BF42-444C-A087-93D636256A4E}"/>
    <dgm:cxn modelId="{59842B95-01E4-4748-9156-1FB97B2C50C9}" type="presOf" srcId="{CBFBFEF0-3582-4458-9B8D-B31EDC3FAE9A}" destId="{F004DC27-C6B9-41D8-A817-C681C9778B2D}" srcOrd="0" destOrd="0" presId="urn:microsoft.com/office/officeart/2008/layout/LinedList"/>
    <dgm:cxn modelId="{5FC48E95-FD0E-4914-A3C6-992897D543FF}" srcId="{0E1D50BE-3FBE-440B-B748-FA97F393655E}" destId="{86921CBB-8C63-45F0-AB3C-B986B7027AD8}" srcOrd="1" destOrd="0" parTransId="{4DAFF6A5-8920-4408-9421-C7E3481A603A}" sibTransId="{4AC5D635-DD54-4383-9046-5E7F46D772D4}"/>
    <dgm:cxn modelId="{0164F3C9-4E9D-49A7-A1E1-6F810545A352}" srcId="{0E1D50BE-3FBE-440B-B748-FA97F393655E}" destId="{EE03FDF6-E113-47D3-9D16-D30F70B67D0D}" srcOrd="2" destOrd="0" parTransId="{7631132C-6231-4CEB-B23A-D263F4F25F33}" sibTransId="{A8690E6D-8C57-41C9-847B-2FC105C220D3}"/>
    <dgm:cxn modelId="{B6116ED8-75E6-4C45-AAD5-D10AB87F815A}" type="presOf" srcId="{0E1D50BE-3FBE-440B-B748-FA97F393655E}" destId="{4E273709-757A-43A7-8998-40E3F4E88A87}" srcOrd="0" destOrd="0" presId="urn:microsoft.com/office/officeart/2008/layout/LinedList"/>
    <dgm:cxn modelId="{00E29DFA-A873-4AC6-9C90-3F2ABDF64E5E}" type="presOf" srcId="{23FF7337-D00A-49F1-94BD-24D22DC2D364}" destId="{A33CA13E-6235-47EB-AAF5-5A695CF25E1B}" srcOrd="0" destOrd="0" presId="urn:microsoft.com/office/officeart/2008/layout/LinedList"/>
    <dgm:cxn modelId="{5EAAE3FE-4BB4-48EA-B67E-666BC8ECE7B8}" type="presOf" srcId="{EE03FDF6-E113-47D3-9D16-D30F70B67D0D}" destId="{334EAB8B-4DEA-40C6-8CBB-A540218E8AE0}" srcOrd="0" destOrd="0" presId="urn:microsoft.com/office/officeart/2008/layout/LinedList"/>
    <dgm:cxn modelId="{4321DBD0-21F9-4A90-A3C3-AE503F20DD0F}" type="presParOf" srcId="{4E273709-757A-43A7-8998-40E3F4E88A87}" destId="{72BEED1B-FACB-4378-90D7-EFF11ED03263}" srcOrd="0" destOrd="0" presId="urn:microsoft.com/office/officeart/2008/layout/LinedList"/>
    <dgm:cxn modelId="{11D5ABA3-F291-4A00-A560-D231D0493185}" type="presParOf" srcId="{4E273709-757A-43A7-8998-40E3F4E88A87}" destId="{469A6201-1385-4C58-9838-48B6023FF74F}" srcOrd="1" destOrd="0" presId="urn:microsoft.com/office/officeart/2008/layout/LinedList"/>
    <dgm:cxn modelId="{F20C569F-00AA-432C-BC88-1979EF8F7225}" type="presParOf" srcId="{469A6201-1385-4C58-9838-48B6023FF74F}" destId="{F004DC27-C6B9-41D8-A817-C681C9778B2D}" srcOrd="0" destOrd="0" presId="urn:microsoft.com/office/officeart/2008/layout/LinedList"/>
    <dgm:cxn modelId="{1F12B73E-4899-4935-944A-18A649FD49FF}" type="presParOf" srcId="{469A6201-1385-4C58-9838-48B6023FF74F}" destId="{6FDE51BA-4AA2-487E-B7FE-66CD6A5709A8}" srcOrd="1" destOrd="0" presId="urn:microsoft.com/office/officeart/2008/layout/LinedList"/>
    <dgm:cxn modelId="{BA3B7755-619A-4051-AEB6-C77198D9DCA9}" type="presParOf" srcId="{4E273709-757A-43A7-8998-40E3F4E88A87}" destId="{4D7FFAC8-A4A0-4567-8AB9-3171E14C73A3}" srcOrd="2" destOrd="0" presId="urn:microsoft.com/office/officeart/2008/layout/LinedList"/>
    <dgm:cxn modelId="{093A3D64-C924-4D2F-9C23-64F634A4B33E}" type="presParOf" srcId="{4E273709-757A-43A7-8998-40E3F4E88A87}" destId="{04B58D30-508F-4735-A2CF-855B74678AF4}" srcOrd="3" destOrd="0" presId="urn:microsoft.com/office/officeart/2008/layout/LinedList"/>
    <dgm:cxn modelId="{517FB18F-B128-4919-874A-B8F6F18F5AF0}" type="presParOf" srcId="{04B58D30-508F-4735-A2CF-855B74678AF4}" destId="{09C560D9-9AD6-451A-B790-6F691AA95C24}" srcOrd="0" destOrd="0" presId="urn:microsoft.com/office/officeart/2008/layout/LinedList"/>
    <dgm:cxn modelId="{47905DF8-21FA-4765-B30C-F63F71DF103F}" type="presParOf" srcId="{04B58D30-508F-4735-A2CF-855B74678AF4}" destId="{3FEEE3A2-865D-4B07-B6A0-7C590E762A3A}" srcOrd="1" destOrd="0" presId="urn:microsoft.com/office/officeart/2008/layout/LinedList"/>
    <dgm:cxn modelId="{EEFEF6A7-958A-4F7F-B62D-7A948714D808}" type="presParOf" srcId="{4E273709-757A-43A7-8998-40E3F4E88A87}" destId="{A0398AB1-5B19-41EE-98A6-E6FF15BAD6CA}" srcOrd="4" destOrd="0" presId="urn:microsoft.com/office/officeart/2008/layout/LinedList"/>
    <dgm:cxn modelId="{FC760801-EC12-4698-B0F6-5C86E223BF3D}" type="presParOf" srcId="{4E273709-757A-43A7-8998-40E3F4E88A87}" destId="{974B1717-7F96-4FE0-BA51-3D13FE5004DC}" srcOrd="5" destOrd="0" presId="urn:microsoft.com/office/officeart/2008/layout/LinedList"/>
    <dgm:cxn modelId="{1B6CFA15-4ADF-47B6-83B5-1186FBA07621}" type="presParOf" srcId="{974B1717-7F96-4FE0-BA51-3D13FE5004DC}" destId="{334EAB8B-4DEA-40C6-8CBB-A540218E8AE0}" srcOrd="0" destOrd="0" presId="urn:microsoft.com/office/officeart/2008/layout/LinedList"/>
    <dgm:cxn modelId="{A9C01280-8FD2-4B19-8937-3CE65DF924B8}" type="presParOf" srcId="{974B1717-7F96-4FE0-BA51-3D13FE5004DC}" destId="{9C01C47D-3A2C-4975-9ECD-8C2182C1AB29}" srcOrd="1" destOrd="0" presId="urn:microsoft.com/office/officeart/2008/layout/LinedList"/>
    <dgm:cxn modelId="{310D2C75-ED11-49B5-BC60-6B8B6686DE5E}" type="presParOf" srcId="{4E273709-757A-43A7-8998-40E3F4E88A87}" destId="{84A21318-2589-4FBF-B094-7CB17D602CD6}" srcOrd="6" destOrd="0" presId="urn:microsoft.com/office/officeart/2008/layout/LinedList"/>
    <dgm:cxn modelId="{F28AE86D-1610-4DB0-83F2-2C9E403D4400}" type="presParOf" srcId="{4E273709-757A-43A7-8998-40E3F4E88A87}" destId="{C439F2D5-1B86-4B6C-8578-2CF79E9D6A37}" srcOrd="7" destOrd="0" presId="urn:microsoft.com/office/officeart/2008/layout/LinedList"/>
    <dgm:cxn modelId="{7B6857A3-9DAF-4A7A-A349-632CE3AE3470}" type="presParOf" srcId="{C439F2D5-1B86-4B6C-8578-2CF79E9D6A37}" destId="{9624A0A5-ABEF-4CED-9786-440AF7C65184}" srcOrd="0" destOrd="0" presId="urn:microsoft.com/office/officeart/2008/layout/LinedList"/>
    <dgm:cxn modelId="{8CD144F9-8554-4E22-A869-493178D1A866}" type="presParOf" srcId="{C439F2D5-1B86-4B6C-8578-2CF79E9D6A37}" destId="{A93C296F-E654-4894-8D7F-DB32A83ECFB2}" srcOrd="1" destOrd="0" presId="urn:microsoft.com/office/officeart/2008/layout/LinedList"/>
    <dgm:cxn modelId="{430AB35B-3844-48ED-B1EE-3346E3BD4AA8}" type="presParOf" srcId="{4E273709-757A-43A7-8998-40E3F4E88A87}" destId="{8BD79BBF-3D55-492B-8E12-1E815C0BF8BD}" srcOrd="8" destOrd="0" presId="urn:microsoft.com/office/officeart/2008/layout/LinedList"/>
    <dgm:cxn modelId="{AD957DC7-D741-43AA-B700-E5088857B5F1}" type="presParOf" srcId="{4E273709-757A-43A7-8998-40E3F4E88A87}" destId="{B27EEF81-A0DD-4A39-91F1-2EF56FEB5F9C}" srcOrd="9" destOrd="0" presId="urn:microsoft.com/office/officeart/2008/layout/LinedList"/>
    <dgm:cxn modelId="{1EF65993-A0A1-4F38-93AA-76E22C935E3C}" type="presParOf" srcId="{B27EEF81-A0DD-4A39-91F1-2EF56FEB5F9C}" destId="{A33CA13E-6235-47EB-AAF5-5A695CF25E1B}" srcOrd="0" destOrd="0" presId="urn:microsoft.com/office/officeart/2008/layout/LinedList"/>
    <dgm:cxn modelId="{ED00DD06-0FCA-4AD8-8175-2605BFC39BCA}" type="presParOf" srcId="{B27EEF81-A0DD-4A39-91F1-2EF56FEB5F9C}" destId="{BCE64769-AADC-4DC8-8662-CC9EDAE4C894}" srcOrd="1" destOrd="0" presId="urn:microsoft.com/office/officeart/2008/layout/LinedList"/>
    <dgm:cxn modelId="{FA235310-4A72-4013-A5FE-8B65178D7F0E}" type="presParOf" srcId="{4E273709-757A-43A7-8998-40E3F4E88A87}" destId="{D4D396F3-FD99-42E4-993E-8DF750510E92}" srcOrd="10" destOrd="0" presId="urn:microsoft.com/office/officeart/2008/layout/LinedList"/>
    <dgm:cxn modelId="{278BECBF-99DE-47EF-84B7-E1891A92F39F}" type="presParOf" srcId="{4E273709-757A-43A7-8998-40E3F4E88A87}" destId="{ADACBA57-1CD1-4647-97EA-60DA34B84801}" srcOrd="11" destOrd="0" presId="urn:microsoft.com/office/officeart/2008/layout/LinedList"/>
    <dgm:cxn modelId="{26D58976-F0EB-4548-93BB-5F43B1483E15}" type="presParOf" srcId="{ADACBA57-1CD1-4647-97EA-60DA34B84801}" destId="{D743DB8A-B5C3-47E8-8952-822D3C3FBC5B}" srcOrd="0" destOrd="0" presId="urn:microsoft.com/office/officeart/2008/layout/LinedList"/>
    <dgm:cxn modelId="{88C55BF2-79C6-4970-B36F-AC04E5C767A2}" type="presParOf" srcId="{ADACBA57-1CD1-4647-97EA-60DA34B84801}" destId="{A5161F29-7859-4A5A-8AA2-AFC43092DF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EBE671-7317-4B7A-BCF3-81B2EBC4E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CBB47E-1069-4DF1-8464-FE72C8A26E6B}">
      <dgm:prSet/>
      <dgm:spPr/>
      <dgm:t>
        <a:bodyPr/>
        <a:lstStyle/>
        <a:p>
          <a:r>
            <a:rPr lang="en-US" dirty="0"/>
            <a:t>On-campus jobs or work-study through GVSU</a:t>
          </a:r>
        </a:p>
      </dgm:t>
    </dgm:pt>
    <dgm:pt modelId="{823787FA-D980-48B4-BAE2-0BD8D5A9D7B4}" type="parTrans" cxnId="{16AF0C45-374F-4F46-97BE-E91D9BFF28A2}">
      <dgm:prSet/>
      <dgm:spPr/>
      <dgm:t>
        <a:bodyPr/>
        <a:lstStyle/>
        <a:p>
          <a:endParaRPr lang="en-US"/>
        </a:p>
      </dgm:t>
    </dgm:pt>
    <dgm:pt modelId="{5A47E8F6-8291-43A1-AE8F-4E395999B41E}" type="sibTrans" cxnId="{16AF0C45-374F-4F46-97BE-E91D9BFF28A2}">
      <dgm:prSet/>
      <dgm:spPr/>
      <dgm:t>
        <a:bodyPr/>
        <a:lstStyle/>
        <a:p>
          <a:endParaRPr lang="en-US"/>
        </a:p>
      </dgm:t>
    </dgm:pt>
    <dgm:pt modelId="{287AC00B-44A5-4469-8647-364B711D3B16}">
      <dgm:prSet/>
      <dgm:spPr/>
      <dgm:t>
        <a:bodyPr/>
        <a:lstStyle/>
        <a:p>
          <a:r>
            <a:rPr lang="en-US"/>
            <a:t>Off-campus part-time work</a:t>
          </a:r>
        </a:p>
      </dgm:t>
    </dgm:pt>
    <dgm:pt modelId="{DDCB9FF2-BE8A-44C1-A9A6-ED8B0C22E5E8}" type="parTrans" cxnId="{A89AF315-08BD-474D-A817-FE226A1829E5}">
      <dgm:prSet/>
      <dgm:spPr/>
      <dgm:t>
        <a:bodyPr/>
        <a:lstStyle/>
        <a:p>
          <a:endParaRPr lang="en-US"/>
        </a:p>
      </dgm:t>
    </dgm:pt>
    <dgm:pt modelId="{F8777A69-2B3B-4A85-B625-E826E2DFE77A}" type="sibTrans" cxnId="{A89AF315-08BD-474D-A817-FE226A1829E5}">
      <dgm:prSet/>
      <dgm:spPr/>
      <dgm:t>
        <a:bodyPr/>
        <a:lstStyle/>
        <a:p>
          <a:endParaRPr lang="en-US"/>
        </a:p>
      </dgm:t>
    </dgm:pt>
    <dgm:pt modelId="{B67725E6-21FC-4153-A7E0-20736E2503D3}">
      <dgm:prSet/>
      <dgm:spPr/>
      <dgm:t>
        <a:bodyPr/>
        <a:lstStyle/>
        <a:p>
          <a:r>
            <a:rPr lang="en-US"/>
            <a:t>Scholarships &amp; grants</a:t>
          </a:r>
        </a:p>
      </dgm:t>
    </dgm:pt>
    <dgm:pt modelId="{4B7C5984-E65A-4990-882F-E102B1D1F855}" type="parTrans" cxnId="{D6148A96-EC58-411B-A87B-78F484D5BD33}">
      <dgm:prSet/>
      <dgm:spPr/>
      <dgm:t>
        <a:bodyPr/>
        <a:lstStyle/>
        <a:p>
          <a:endParaRPr lang="en-US"/>
        </a:p>
      </dgm:t>
    </dgm:pt>
    <dgm:pt modelId="{89C708BA-063E-4C43-9C0D-3F131A6C63A5}" type="sibTrans" cxnId="{D6148A96-EC58-411B-A87B-78F484D5BD33}">
      <dgm:prSet/>
      <dgm:spPr/>
      <dgm:t>
        <a:bodyPr/>
        <a:lstStyle/>
        <a:p>
          <a:endParaRPr lang="en-US"/>
        </a:p>
      </dgm:t>
    </dgm:pt>
    <dgm:pt modelId="{8723C867-95F3-4EB4-BE40-6194F0EC44BE}">
      <dgm:prSet/>
      <dgm:spPr/>
      <dgm:t>
        <a:bodyPr/>
        <a:lstStyle/>
        <a:p>
          <a:r>
            <a:rPr lang="en-US"/>
            <a:t>Family support or savings</a:t>
          </a:r>
        </a:p>
      </dgm:t>
    </dgm:pt>
    <dgm:pt modelId="{733927F0-98C1-443C-9F69-474267A6A497}" type="parTrans" cxnId="{25E6925E-224D-442E-AE29-4C3A29AE9972}">
      <dgm:prSet/>
      <dgm:spPr/>
      <dgm:t>
        <a:bodyPr/>
        <a:lstStyle/>
        <a:p>
          <a:endParaRPr lang="en-US"/>
        </a:p>
      </dgm:t>
    </dgm:pt>
    <dgm:pt modelId="{444D8E26-BCCE-4B92-864F-5940C1F77198}" type="sibTrans" cxnId="{25E6925E-224D-442E-AE29-4C3A29AE9972}">
      <dgm:prSet/>
      <dgm:spPr/>
      <dgm:t>
        <a:bodyPr/>
        <a:lstStyle/>
        <a:p>
          <a:endParaRPr lang="en-US"/>
        </a:p>
      </dgm:t>
    </dgm:pt>
    <dgm:pt modelId="{79F0FFFD-9529-46E0-8A14-CAE6D541EE92}">
      <dgm:prSet/>
      <dgm:spPr/>
      <dgm:t>
        <a:bodyPr/>
        <a:lstStyle/>
        <a:p>
          <a:r>
            <a:rPr lang="en-US"/>
            <a:t>Freelance/online work</a:t>
          </a:r>
        </a:p>
      </dgm:t>
    </dgm:pt>
    <dgm:pt modelId="{4B29CE3E-3E00-4BA9-9831-4BBF48B1B401}" type="parTrans" cxnId="{EACC0AA4-3A79-417C-B9EF-42F272BF1C66}">
      <dgm:prSet/>
      <dgm:spPr/>
      <dgm:t>
        <a:bodyPr/>
        <a:lstStyle/>
        <a:p>
          <a:endParaRPr lang="en-US"/>
        </a:p>
      </dgm:t>
    </dgm:pt>
    <dgm:pt modelId="{F6CC52F7-09BE-4039-B033-64922C05A42E}" type="sibTrans" cxnId="{EACC0AA4-3A79-417C-B9EF-42F272BF1C66}">
      <dgm:prSet/>
      <dgm:spPr/>
      <dgm:t>
        <a:bodyPr/>
        <a:lstStyle/>
        <a:p>
          <a:endParaRPr lang="en-US"/>
        </a:p>
      </dgm:t>
    </dgm:pt>
    <dgm:pt modelId="{22DC3B92-6624-46F7-AB4E-371DF1AFF415}" type="pres">
      <dgm:prSet presAssocID="{69EBE671-7317-4B7A-BCF3-81B2EBC4E22B}" presName="linear" presStyleCnt="0">
        <dgm:presLayoutVars>
          <dgm:animLvl val="lvl"/>
          <dgm:resizeHandles val="exact"/>
        </dgm:presLayoutVars>
      </dgm:prSet>
      <dgm:spPr/>
    </dgm:pt>
    <dgm:pt modelId="{EB9DB425-774C-4E44-9B74-4949F96AC992}" type="pres">
      <dgm:prSet presAssocID="{47CBB47E-1069-4DF1-8464-FE72C8A26E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7AE139-92B4-41A2-94D3-D2E5A0010502}" type="pres">
      <dgm:prSet presAssocID="{5A47E8F6-8291-43A1-AE8F-4E395999B41E}" presName="spacer" presStyleCnt="0"/>
      <dgm:spPr/>
    </dgm:pt>
    <dgm:pt modelId="{EF0E1DE7-6F0D-42B6-94FE-F774D9D9E140}" type="pres">
      <dgm:prSet presAssocID="{287AC00B-44A5-4469-8647-364B711D3B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3F141A8-C549-4E41-A160-3F7143E88FCD}" type="pres">
      <dgm:prSet presAssocID="{F8777A69-2B3B-4A85-B625-E826E2DFE77A}" presName="spacer" presStyleCnt="0"/>
      <dgm:spPr/>
    </dgm:pt>
    <dgm:pt modelId="{5F29211C-EE32-4652-A9A1-DD2A067B3E33}" type="pres">
      <dgm:prSet presAssocID="{B67725E6-21FC-4153-A7E0-20736E2503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6CD3D7E-64D8-408D-8F10-ACFEDD340883}" type="pres">
      <dgm:prSet presAssocID="{89C708BA-063E-4C43-9C0D-3F131A6C63A5}" presName="spacer" presStyleCnt="0"/>
      <dgm:spPr/>
    </dgm:pt>
    <dgm:pt modelId="{E2FD337C-C509-45E4-B8F0-D697AC8D9F35}" type="pres">
      <dgm:prSet presAssocID="{8723C867-95F3-4EB4-BE40-6194F0EC44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57E633-6C88-4244-9568-937C129D3813}" type="pres">
      <dgm:prSet presAssocID="{444D8E26-BCCE-4B92-864F-5940C1F77198}" presName="spacer" presStyleCnt="0"/>
      <dgm:spPr/>
    </dgm:pt>
    <dgm:pt modelId="{A32B0830-1B21-492B-A1BD-5B0502BBF1AA}" type="pres">
      <dgm:prSet presAssocID="{79F0FFFD-9529-46E0-8A14-CAE6D541EE9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695B40A-C9F5-49E3-A5E5-2095487F8EED}" type="presOf" srcId="{79F0FFFD-9529-46E0-8A14-CAE6D541EE92}" destId="{A32B0830-1B21-492B-A1BD-5B0502BBF1AA}" srcOrd="0" destOrd="0" presId="urn:microsoft.com/office/officeart/2005/8/layout/vList2"/>
    <dgm:cxn modelId="{A89AF315-08BD-474D-A817-FE226A1829E5}" srcId="{69EBE671-7317-4B7A-BCF3-81B2EBC4E22B}" destId="{287AC00B-44A5-4469-8647-364B711D3B16}" srcOrd="1" destOrd="0" parTransId="{DDCB9FF2-BE8A-44C1-A9A6-ED8B0C22E5E8}" sibTransId="{F8777A69-2B3B-4A85-B625-E826E2DFE77A}"/>
    <dgm:cxn modelId="{FAB2E416-3373-4D26-821B-5FD2B5C9CA4E}" type="presOf" srcId="{8723C867-95F3-4EB4-BE40-6194F0EC44BE}" destId="{E2FD337C-C509-45E4-B8F0-D697AC8D9F35}" srcOrd="0" destOrd="0" presId="urn:microsoft.com/office/officeart/2005/8/layout/vList2"/>
    <dgm:cxn modelId="{EE265623-146C-4A0E-A4AB-0ED59223A86C}" type="presOf" srcId="{B67725E6-21FC-4153-A7E0-20736E2503D3}" destId="{5F29211C-EE32-4652-A9A1-DD2A067B3E33}" srcOrd="0" destOrd="0" presId="urn:microsoft.com/office/officeart/2005/8/layout/vList2"/>
    <dgm:cxn modelId="{0F05E35D-1ED6-4F97-AA67-7970C6B450DE}" type="presOf" srcId="{47CBB47E-1069-4DF1-8464-FE72C8A26E6B}" destId="{EB9DB425-774C-4E44-9B74-4949F96AC992}" srcOrd="0" destOrd="0" presId="urn:microsoft.com/office/officeart/2005/8/layout/vList2"/>
    <dgm:cxn modelId="{25E6925E-224D-442E-AE29-4C3A29AE9972}" srcId="{69EBE671-7317-4B7A-BCF3-81B2EBC4E22B}" destId="{8723C867-95F3-4EB4-BE40-6194F0EC44BE}" srcOrd="3" destOrd="0" parTransId="{733927F0-98C1-443C-9F69-474267A6A497}" sibTransId="{444D8E26-BCCE-4B92-864F-5940C1F77198}"/>
    <dgm:cxn modelId="{4EFB6744-C389-4AAE-9182-AC6BDE936DBA}" type="presOf" srcId="{287AC00B-44A5-4469-8647-364B711D3B16}" destId="{EF0E1DE7-6F0D-42B6-94FE-F774D9D9E140}" srcOrd="0" destOrd="0" presId="urn:microsoft.com/office/officeart/2005/8/layout/vList2"/>
    <dgm:cxn modelId="{16AF0C45-374F-4F46-97BE-E91D9BFF28A2}" srcId="{69EBE671-7317-4B7A-BCF3-81B2EBC4E22B}" destId="{47CBB47E-1069-4DF1-8464-FE72C8A26E6B}" srcOrd="0" destOrd="0" parTransId="{823787FA-D980-48B4-BAE2-0BD8D5A9D7B4}" sibTransId="{5A47E8F6-8291-43A1-AE8F-4E395999B41E}"/>
    <dgm:cxn modelId="{D6148A96-EC58-411B-A87B-78F484D5BD33}" srcId="{69EBE671-7317-4B7A-BCF3-81B2EBC4E22B}" destId="{B67725E6-21FC-4153-A7E0-20736E2503D3}" srcOrd="2" destOrd="0" parTransId="{4B7C5984-E65A-4990-882F-E102B1D1F855}" sibTransId="{89C708BA-063E-4C43-9C0D-3F131A6C63A5}"/>
    <dgm:cxn modelId="{EACC0AA4-3A79-417C-B9EF-42F272BF1C66}" srcId="{69EBE671-7317-4B7A-BCF3-81B2EBC4E22B}" destId="{79F0FFFD-9529-46E0-8A14-CAE6D541EE92}" srcOrd="4" destOrd="0" parTransId="{4B29CE3E-3E00-4BA9-9831-4BBF48B1B401}" sibTransId="{F6CC52F7-09BE-4039-B033-64922C05A42E}"/>
    <dgm:cxn modelId="{8CE6C1BD-6901-4FE3-B859-0397B7B7FC1A}" type="presOf" srcId="{69EBE671-7317-4B7A-BCF3-81B2EBC4E22B}" destId="{22DC3B92-6624-46F7-AB4E-371DF1AFF415}" srcOrd="0" destOrd="0" presId="urn:microsoft.com/office/officeart/2005/8/layout/vList2"/>
    <dgm:cxn modelId="{E8200FFA-1DF3-4418-AEF0-4A0ECCACDB16}" type="presParOf" srcId="{22DC3B92-6624-46F7-AB4E-371DF1AFF415}" destId="{EB9DB425-774C-4E44-9B74-4949F96AC992}" srcOrd="0" destOrd="0" presId="urn:microsoft.com/office/officeart/2005/8/layout/vList2"/>
    <dgm:cxn modelId="{54F7D538-3802-4120-9787-CB6AE2017208}" type="presParOf" srcId="{22DC3B92-6624-46F7-AB4E-371DF1AFF415}" destId="{D57AE139-92B4-41A2-94D3-D2E5A0010502}" srcOrd="1" destOrd="0" presId="urn:microsoft.com/office/officeart/2005/8/layout/vList2"/>
    <dgm:cxn modelId="{B6E1FD97-7BFF-466D-812A-9D5EFB21F7FC}" type="presParOf" srcId="{22DC3B92-6624-46F7-AB4E-371DF1AFF415}" destId="{EF0E1DE7-6F0D-42B6-94FE-F774D9D9E140}" srcOrd="2" destOrd="0" presId="urn:microsoft.com/office/officeart/2005/8/layout/vList2"/>
    <dgm:cxn modelId="{25E729F2-E179-4EAA-B3B5-1FAC17D45B1F}" type="presParOf" srcId="{22DC3B92-6624-46F7-AB4E-371DF1AFF415}" destId="{53F141A8-C549-4E41-A160-3F7143E88FCD}" srcOrd="3" destOrd="0" presId="urn:microsoft.com/office/officeart/2005/8/layout/vList2"/>
    <dgm:cxn modelId="{CF3E980B-A4EE-4694-B39C-B8045D5DE14A}" type="presParOf" srcId="{22DC3B92-6624-46F7-AB4E-371DF1AFF415}" destId="{5F29211C-EE32-4652-A9A1-DD2A067B3E33}" srcOrd="4" destOrd="0" presId="urn:microsoft.com/office/officeart/2005/8/layout/vList2"/>
    <dgm:cxn modelId="{83DF9127-F0F6-41F5-A055-FEB1E9B9BE62}" type="presParOf" srcId="{22DC3B92-6624-46F7-AB4E-371DF1AFF415}" destId="{C6CD3D7E-64D8-408D-8F10-ACFEDD340883}" srcOrd="5" destOrd="0" presId="urn:microsoft.com/office/officeart/2005/8/layout/vList2"/>
    <dgm:cxn modelId="{760659B2-E76D-4B19-8C48-FCDB885F54B0}" type="presParOf" srcId="{22DC3B92-6624-46F7-AB4E-371DF1AFF415}" destId="{E2FD337C-C509-45E4-B8F0-D697AC8D9F35}" srcOrd="6" destOrd="0" presId="urn:microsoft.com/office/officeart/2005/8/layout/vList2"/>
    <dgm:cxn modelId="{1B61CB65-C924-4617-9E75-C69F2A3915E0}" type="presParOf" srcId="{22DC3B92-6624-46F7-AB4E-371DF1AFF415}" destId="{DF57E633-6C88-4244-9568-937C129D3813}" srcOrd="7" destOrd="0" presId="urn:microsoft.com/office/officeart/2005/8/layout/vList2"/>
    <dgm:cxn modelId="{9A2B24BC-4CC1-4363-BC39-6D7F6871D941}" type="presParOf" srcId="{22DC3B92-6624-46F7-AB4E-371DF1AFF415}" destId="{A32B0830-1B21-492B-A1BD-5B0502BBF1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B4C251-B614-4B52-95B9-8787C09A62B4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97E7C1-BEAA-492A-BACE-82B06844ECC8}">
      <dgm:prSet/>
      <dgm:spPr/>
      <dgm:t>
        <a:bodyPr/>
        <a:lstStyle/>
        <a:p>
          <a:r>
            <a:rPr lang="en-US"/>
            <a:t>Scholarship application deadlines</a:t>
          </a:r>
        </a:p>
      </dgm:t>
    </dgm:pt>
    <dgm:pt modelId="{CF7FBD7F-1FB5-4BB1-98B8-D6A2D2A75B93}" type="parTrans" cxnId="{E6CB265B-18B9-4190-BDCE-3AA740424121}">
      <dgm:prSet/>
      <dgm:spPr/>
      <dgm:t>
        <a:bodyPr/>
        <a:lstStyle/>
        <a:p>
          <a:endParaRPr lang="en-US"/>
        </a:p>
      </dgm:t>
    </dgm:pt>
    <dgm:pt modelId="{3DC53A83-69D0-4FA2-B450-179424FCD460}" type="sibTrans" cxnId="{E6CB265B-18B9-4190-BDCE-3AA740424121}">
      <dgm:prSet/>
      <dgm:spPr/>
      <dgm:t>
        <a:bodyPr/>
        <a:lstStyle/>
        <a:p>
          <a:endParaRPr lang="en-US"/>
        </a:p>
      </dgm:t>
    </dgm:pt>
    <dgm:pt modelId="{A13B183A-BF84-4659-9CEF-AFC2FCA00AA9}">
      <dgm:prSet/>
      <dgm:spPr/>
      <dgm:t>
        <a:bodyPr/>
        <a:lstStyle/>
        <a:p>
          <a:r>
            <a:rPr lang="en-US"/>
            <a:t>Tuition payment plan sign-up</a:t>
          </a:r>
        </a:p>
      </dgm:t>
    </dgm:pt>
    <dgm:pt modelId="{21D41322-32FF-491C-9BF0-128DE950C78F}" type="parTrans" cxnId="{36FA0AEC-D5BE-4F83-9E18-B423D327549B}">
      <dgm:prSet/>
      <dgm:spPr/>
      <dgm:t>
        <a:bodyPr/>
        <a:lstStyle/>
        <a:p>
          <a:endParaRPr lang="en-US"/>
        </a:p>
      </dgm:t>
    </dgm:pt>
    <dgm:pt modelId="{C0FECE3D-3BD3-4DD0-9228-B2E25484376F}" type="sibTrans" cxnId="{36FA0AEC-D5BE-4F83-9E18-B423D327549B}">
      <dgm:prSet/>
      <dgm:spPr/>
      <dgm:t>
        <a:bodyPr/>
        <a:lstStyle/>
        <a:p>
          <a:endParaRPr lang="en-US"/>
        </a:p>
      </dgm:t>
    </dgm:pt>
    <dgm:pt modelId="{77ECF7C8-B0C7-49D3-896F-5660D056EBE4}">
      <dgm:prSet/>
      <dgm:spPr/>
      <dgm:t>
        <a:bodyPr/>
        <a:lstStyle/>
        <a:p>
          <a:r>
            <a:rPr lang="en-US"/>
            <a:t>Housing &amp; meal plan deadlines</a:t>
          </a:r>
        </a:p>
      </dgm:t>
    </dgm:pt>
    <dgm:pt modelId="{02B99F5D-9119-4EF5-BBED-3DEE057CA11C}" type="parTrans" cxnId="{59054455-1DED-450D-8601-4DC31FE65022}">
      <dgm:prSet/>
      <dgm:spPr/>
      <dgm:t>
        <a:bodyPr/>
        <a:lstStyle/>
        <a:p>
          <a:endParaRPr lang="en-US"/>
        </a:p>
      </dgm:t>
    </dgm:pt>
    <dgm:pt modelId="{B44B3D43-375B-40EB-B561-11CD177F8976}" type="sibTrans" cxnId="{59054455-1DED-450D-8601-4DC31FE65022}">
      <dgm:prSet/>
      <dgm:spPr/>
      <dgm:t>
        <a:bodyPr/>
        <a:lstStyle/>
        <a:p>
          <a:endParaRPr lang="en-US"/>
        </a:p>
      </dgm:t>
    </dgm:pt>
    <dgm:pt modelId="{0A88C65E-1868-4879-A837-0DE18CFABC63}">
      <dgm:prSet/>
      <dgm:spPr/>
      <dgm:t>
        <a:bodyPr/>
        <a:lstStyle/>
        <a:p>
          <a:r>
            <a:rPr lang="en-US"/>
            <a:t>Tax/banking documentation</a:t>
          </a:r>
        </a:p>
      </dgm:t>
    </dgm:pt>
    <dgm:pt modelId="{27991F57-9AC6-427C-B022-C21BDE07B3F8}" type="parTrans" cxnId="{F43E4C98-ABB1-41AB-ACCA-C91C6CA953DB}">
      <dgm:prSet/>
      <dgm:spPr/>
      <dgm:t>
        <a:bodyPr/>
        <a:lstStyle/>
        <a:p>
          <a:endParaRPr lang="en-US"/>
        </a:p>
      </dgm:t>
    </dgm:pt>
    <dgm:pt modelId="{92B6DB9F-D602-4F61-9076-09682BAF43C3}" type="sibTrans" cxnId="{F43E4C98-ABB1-41AB-ACCA-C91C6CA953DB}">
      <dgm:prSet/>
      <dgm:spPr/>
      <dgm:t>
        <a:bodyPr/>
        <a:lstStyle/>
        <a:p>
          <a:endParaRPr lang="en-US"/>
        </a:p>
      </dgm:t>
    </dgm:pt>
    <dgm:pt modelId="{93495EDE-87D3-4A26-A6E6-829081AC6E17}" type="pres">
      <dgm:prSet presAssocID="{2DB4C251-B614-4B52-95B9-8787C09A62B4}" presName="diagram" presStyleCnt="0">
        <dgm:presLayoutVars>
          <dgm:dir/>
          <dgm:resizeHandles val="exact"/>
        </dgm:presLayoutVars>
      </dgm:prSet>
      <dgm:spPr/>
    </dgm:pt>
    <dgm:pt modelId="{5A43FD58-C8BC-4468-A06B-B7223EE387B1}" type="pres">
      <dgm:prSet presAssocID="{8697E7C1-BEAA-492A-BACE-82B06844ECC8}" presName="node" presStyleLbl="node1" presStyleIdx="0" presStyleCnt="4">
        <dgm:presLayoutVars>
          <dgm:bulletEnabled val="1"/>
        </dgm:presLayoutVars>
      </dgm:prSet>
      <dgm:spPr/>
    </dgm:pt>
    <dgm:pt modelId="{9F2D1C62-D494-4A23-9268-B9CE6890ACC5}" type="pres">
      <dgm:prSet presAssocID="{3DC53A83-69D0-4FA2-B450-179424FCD460}" presName="sibTrans" presStyleCnt="0"/>
      <dgm:spPr/>
    </dgm:pt>
    <dgm:pt modelId="{405A2D1C-7701-4977-8AEB-55C1911A863A}" type="pres">
      <dgm:prSet presAssocID="{A13B183A-BF84-4659-9CEF-AFC2FCA00AA9}" presName="node" presStyleLbl="node1" presStyleIdx="1" presStyleCnt="4">
        <dgm:presLayoutVars>
          <dgm:bulletEnabled val="1"/>
        </dgm:presLayoutVars>
      </dgm:prSet>
      <dgm:spPr/>
    </dgm:pt>
    <dgm:pt modelId="{0C73E74E-BF22-4E42-908B-3C0917573846}" type="pres">
      <dgm:prSet presAssocID="{C0FECE3D-3BD3-4DD0-9228-B2E25484376F}" presName="sibTrans" presStyleCnt="0"/>
      <dgm:spPr/>
    </dgm:pt>
    <dgm:pt modelId="{7EE1B2CE-2609-4488-89CB-D06DE6458579}" type="pres">
      <dgm:prSet presAssocID="{77ECF7C8-B0C7-49D3-896F-5660D056EBE4}" presName="node" presStyleLbl="node1" presStyleIdx="2" presStyleCnt="4">
        <dgm:presLayoutVars>
          <dgm:bulletEnabled val="1"/>
        </dgm:presLayoutVars>
      </dgm:prSet>
      <dgm:spPr/>
    </dgm:pt>
    <dgm:pt modelId="{58F8DD5F-36C8-4B8C-A286-F99E77A918D2}" type="pres">
      <dgm:prSet presAssocID="{B44B3D43-375B-40EB-B561-11CD177F8976}" presName="sibTrans" presStyleCnt="0"/>
      <dgm:spPr/>
    </dgm:pt>
    <dgm:pt modelId="{9E7BAB22-80C9-4607-9A2D-3AE5A8D1BFDB}" type="pres">
      <dgm:prSet presAssocID="{0A88C65E-1868-4879-A837-0DE18CFABC63}" presName="node" presStyleLbl="node1" presStyleIdx="3" presStyleCnt="4">
        <dgm:presLayoutVars>
          <dgm:bulletEnabled val="1"/>
        </dgm:presLayoutVars>
      </dgm:prSet>
      <dgm:spPr/>
    </dgm:pt>
  </dgm:ptLst>
  <dgm:cxnLst>
    <dgm:cxn modelId="{BAABEF21-9A61-419A-9067-024E6FD613E2}" type="presOf" srcId="{77ECF7C8-B0C7-49D3-896F-5660D056EBE4}" destId="{7EE1B2CE-2609-4488-89CB-D06DE6458579}" srcOrd="0" destOrd="0" presId="urn:microsoft.com/office/officeart/2005/8/layout/default"/>
    <dgm:cxn modelId="{04F31C40-4763-474F-ABFE-280FA55A1386}" type="presOf" srcId="{0A88C65E-1868-4879-A837-0DE18CFABC63}" destId="{9E7BAB22-80C9-4607-9A2D-3AE5A8D1BFDB}" srcOrd="0" destOrd="0" presId="urn:microsoft.com/office/officeart/2005/8/layout/default"/>
    <dgm:cxn modelId="{E6CB265B-18B9-4190-BDCE-3AA740424121}" srcId="{2DB4C251-B614-4B52-95B9-8787C09A62B4}" destId="{8697E7C1-BEAA-492A-BACE-82B06844ECC8}" srcOrd="0" destOrd="0" parTransId="{CF7FBD7F-1FB5-4BB1-98B8-D6A2D2A75B93}" sibTransId="{3DC53A83-69D0-4FA2-B450-179424FCD460}"/>
    <dgm:cxn modelId="{2C69476A-AB68-4B6F-9917-833FB860100A}" type="presOf" srcId="{2DB4C251-B614-4B52-95B9-8787C09A62B4}" destId="{93495EDE-87D3-4A26-A6E6-829081AC6E17}" srcOrd="0" destOrd="0" presId="urn:microsoft.com/office/officeart/2005/8/layout/default"/>
    <dgm:cxn modelId="{ACAD3D70-DBE0-4E66-9BF1-525D1E837583}" type="presOf" srcId="{8697E7C1-BEAA-492A-BACE-82B06844ECC8}" destId="{5A43FD58-C8BC-4468-A06B-B7223EE387B1}" srcOrd="0" destOrd="0" presId="urn:microsoft.com/office/officeart/2005/8/layout/default"/>
    <dgm:cxn modelId="{59054455-1DED-450D-8601-4DC31FE65022}" srcId="{2DB4C251-B614-4B52-95B9-8787C09A62B4}" destId="{77ECF7C8-B0C7-49D3-896F-5660D056EBE4}" srcOrd="2" destOrd="0" parTransId="{02B99F5D-9119-4EF5-BBED-3DEE057CA11C}" sibTransId="{B44B3D43-375B-40EB-B561-11CD177F8976}"/>
    <dgm:cxn modelId="{B146F385-8B19-4D1A-B73B-020396651D83}" type="presOf" srcId="{A13B183A-BF84-4659-9CEF-AFC2FCA00AA9}" destId="{405A2D1C-7701-4977-8AEB-55C1911A863A}" srcOrd="0" destOrd="0" presId="urn:microsoft.com/office/officeart/2005/8/layout/default"/>
    <dgm:cxn modelId="{F43E4C98-ABB1-41AB-ACCA-C91C6CA953DB}" srcId="{2DB4C251-B614-4B52-95B9-8787C09A62B4}" destId="{0A88C65E-1868-4879-A837-0DE18CFABC63}" srcOrd="3" destOrd="0" parTransId="{27991F57-9AC6-427C-B022-C21BDE07B3F8}" sibTransId="{92B6DB9F-D602-4F61-9076-09682BAF43C3}"/>
    <dgm:cxn modelId="{36FA0AEC-D5BE-4F83-9E18-B423D327549B}" srcId="{2DB4C251-B614-4B52-95B9-8787C09A62B4}" destId="{A13B183A-BF84-4659-9CEF-AFC2FCA00AA9}" srcOrd="1" destOrd="0" parTransId="{21D41322-32FF-491C-9BF0-128DE950C78F}" sibTransId="{C0FECE3D-3BD3-4DD0-9228-B2E25484376F}"/>
    <dgm:cxn modelId="{CE6EE861-D05E-43A7-8E90-B8745166CCCC}" type="presParOf" srcId="{93495EDE-87D3-4A26-A6E6-829081AC6E17}" destId="{5A43FD58-C8BC-4468-A06B-B7223EE387B1}" srcOrd="0" destOrd="0" presId="urn:microsoft.com/office/officeart/2005/8/layout/default"/>
    <dgm:cxn modelId="{6C3ECE7A-2C52-4C99-840A-DE9FD3208700}" type="presParOf" srcId="{93495EDE-87D3-4A26-A6E6-829081AC6E17}" destId="{9F2D1C62-D494-4A23-9268-B9CE6890ACC5}" srcOrd="1" destOrd="0" presId="urn:microsoft.com/office/officeart/2005/8/layout/default"/>
    <dgm:cxn modelId="{8730B6B5-A14E-436A-A472-28567E3F4FA2}" type="presParOf" srcId="{93495EDE-87D3-4A26-A6E6-829081AC6E17}" destId="{405A2D1C-7701-4977-8AEB-55C1911A863A}" srcOrd="2" destOrd="0" presId="urn:microsoft.com/office/officeart/2005/8/layout/default"/>
    <dgm:cxn modelId="{559A834D-F5C4-4417-8812-D58A1D948826}" type="presParOf" srcId="{93495EDE-87D3-4A26-A6E6-829081AC6E17}" destId="{0C73E74E-BF22-4E42-908B-3C0917573846}" srcOrd="3" destOrd="0" presId="urn:microsoft.com/office/officeart/2005/8/layout/default"/>
    <dgm:cxn modelId="{468F34DC-6E3F-4A31-8672-5C09D951065A}" type="presParOf" srcId="{93495EDE-87D3-4A26-A6E6-829081AC6E17}" destId="{7EE1B2CE-2609-4488-89CB-D06DE6458579}" srcOrd="4" destOrd="0" presId="urn:microsoft.com/office/officeart/2005/8/layout/default"/>
    <dgm:cxn modelId="{72972D7F-99CE-4CAC-A577-609CEB33BDF3}" type="presParOf" srcId="{93495EDE-87D3-4A26-A6E6-829081AC6E17}" destId="{58F8DD5F-36C8-4B8C-A286-F99E77A918D2}" srcOrd="5" destOrd="0" presId="urn:microsoft.com/office/officeart/2005/8/layout/default"/>
    <dgm:cxn modelId="{F148FE6A-D303-4072-9280-78CBBBBCB82F}" type="presParOf" srcId="{93495EDE-87D3-4A26-A6E6-829081AC6E17}" destId="{9E7BAB22-80C9-4607-9A2D-3AE5A8D1BF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D4CCED-620A-4F55-BBE9-8CF04757BD05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0086E-0FFC-42A3-95AA-E03AB1CC8B40}">
      <dgm:prSet custT="1"/>
      <dgm:spPr/>
      <dgm:t>
        <a:bodyPr/>
        <a:lstStyle/>
        <a:p>
          <a:pPr>
            <a:defRPr cap="all"/>
          </a:pPr>
          <a:r>
            <a:rPr lang="en-US" sz="1100" dirty="0"/>
            <a:t>Set up checking/savings account</a:t>
          </a:r>
        </a:p>
      </dgm:t>
    </dgm:pt>
    <dgm:pt modelId="{729B8374-0C37-41E3-B531-BCC62982B695}" type="parTrans" cxnId="{47FF48C6-8CD9-435F-AA42-A63933F82709}">
      <dgm:prSet/>
      <dgm:spPr/>
      <dgm:t>
        <a:bodyPr/>
        <a:lstStyle/>
        <a:p>
          <a:endParaRPr lang="en-US"/>
        </a:p>
      </dgm:t>
    </dgm:pt>
    <dgm:pt modelId="{D0272949-8610-40A5-82F9-A640D0C296DC}" type="sibTrans" cxnId="{47FF48C6-8CD9-435F-AA42-A63933F82709}">
      <dgm:prSet/>
      <dgm:spPr/>
      <dgm:t>
        <a:bodyPr/>
        <a:lstStyle/>
        <a:p>
          <a:endParaRPr lang="en-US"/>
        </a:p>
      </dgm:t>
    </dgm:pt>
    <dgm:pt modelId="{D4BFDBFF-2810-4DAA-8399-D6C4377AD20E}">
      <dgm:prSet custT="1"/>
      <dgm:spPr/>
      <dgm:t>
        <a:bodyPr/>
        <a:lstStyle/>
        <a:p>
          <a:pPr>
            <a:defRPr cap="all"/>
          </a:pPr>
          <a:r>
            <a:rPr lang="en-US" sz="1100" dirty="0"/>
            <a:t>Use debit cards responsibly</a:t>
          </a:r>
        </a:p>
      </dgm:t>
    </dgm:pt>
    <dgm:pt modelId="{38194774-0F3C-4A06-998D-941810D99D10}" type="parTrans" cxnId="{327A2A99-F142-44FB-8BCF-EC62F5938E4C}">
      <dgm:prSet/>
      <dgm:spPr/>
      <dgm:t>
        <a:bodyPr/>
        <a:lstStyle/>
        <a:p>
          <a:endParaRPr lang="en-US"/>
        </a:p>
      </dgm:t>
    </dgm:pt>
    <dgm:pt modelId="{61D21A3B-7415-4800-BE19-C8A89F9A6D9D}" type="sibTrans" cxnId="{327A2A99-F142-44FB-8BCF-EC62F5938E4C}">
      <dgm:prSet/>
      <dgm:spPr/>
      <dgm:t>
        <a:bodyPr/>
        <a:lstStyle/>
        <a:p>
          <a:endParaRPr lang="en-US"/>
        </a:p>
      </dgm:t>
    </dgm:pt>
    <dgm:pt modelId="{F01C03BB-4CFD-4E9E-AE1B-622533DDB27E}">
      <dgm:prSet custT="1"/>
      <dgm:spPr/>
      <dgm:t>
        <a:bodyPr/>
        <a:lstStyle/>
        <a:p>
          <a:pPr>
            <a:defRPr cap="all"/>
          </a:pPr>
          <a:r>
            <a:rPr lang="en-US" sz="1100" dirty="0"/>
            <a:t>Monitor spending with apps</a:t>
          </a:r>
        </a:p>
      </dgm:t>
    </dgm:pt>
    <dgm:pt modelId="{A78E968C-BC1C-48F1-B9BE-ABBAD34B8680}" type="parTrans" cxnId="{AD33C45C-ADF4-41CB-B33F-C1F729386307}">
      <dgm:prSet/>
      <dgm:spPr/>
      <dgm:t>
        <a:bodyPr/>
        <a:lstStyle/>
        <a:p>
          <a:endParaRPr lang="en-US"/>
        </a:p>
      </dgm:t>
    </dgm:pt>
    <dgm:pt modelId="{725A3E11-D72F-47D8-945D-75A034568181}" type="sibTrans" cxnId="{AD33C45C-ADF4-41CB-B33F-C1F729386307}">
      <dgm:prSet/>
      <dgm:spPr/>
      <dgm:t>
        <a:bodyPr/>
        <a:lstStyle/>
        <a:p>
          <a:endParaRPr lang="en-US"/>
        </a:p>
      </dgm:t>
    </dgm:pt>
    <dgm:pt modelId="{809BA09A-E522-4F72-9317-83D6D7361554}">
      <dgm:prSet custT="1"/>
      <dgm:spPr/>
      <dgm:t>
        <a:bodyPr/>
        <a:lstStyle/>
        <a:p>
          <a:pPr>
            <a:defRPr cap="all"/>
          </a:pPr>
          <a:r>
            <a:rPr lang="en-US" sz="1100" dirty="0"/>
            <a:t>Avoid overdraft &amp; ATM fees</a:t>
          </a:r>
        </a:p>
      </dgm:t>
    </dgm:pt>
    <dgm:pt modelId="{EAC86D3D-BCC6-47E8-80AB-50E9D7FCB46E}" type="parTrans" cxnId="{81AA2C1A-1891-416E-99E1-58A2E8CEBEE3}">
      <dgm:prSet/>
      <dgm:spPr/>
      <dgm:t>
        <a:bodyPr/>
        <a:lstStyle/>
        <a:p>
          <a:endParaRPr lang="en-US"/>
        </a:p>
      </dgm:t>
    </dgm:pt>
    <dgm:pt modelId="{C9567B37-ADD1-4D2D-87EE-6DB94239A959}" type="sibTrans" cxnId="{81AA2C1A-1891-416E-99E1-58A2E8CEBEE3}">
      <dgm:prSet/>
      <dgm:spPr/>
      <dgm:t>
        <a:bodyPr/>
        <a:lstStyle/>
        <a:p>
          <a:endParaRPr lang="en-US"/>
        </a:p>
      </dgm:t>
    </dgm:pt>
    <dgm:pt modelId="{15BAD1B2-7AC3-4B84-8684-756796006AFC}">
      <dgm:prSet custT="1"/>
      <dgm:spPr/>
      <dgm:t>
        <a:bodyPr/>
        <a:lstStyle/>
        <a:p>
          <a:pPr>
            <a:defRPr cap="all"/>
          </a:pPr>
          <a:r>
            <a:rPr lang="en-US" sz="1100" dirty="0"/>
            <a:t>International banking tips</a:t>
          </a:r>
        </a:p>
      </dgm:t>
    </dgm:pt>
    <dgm:pt modelId="{21A0C49F-4C06-4AA1-A03D-C0ACCBF914B1}" type="parTrans" cxnId="{3D90EB76-8BFE-41AE-AE8F-DC922595790D}">
      <dgm:prSet/>
      <dgm:spPr/>
      <dgm:t>
        <a:bodyPr/>
        <a:lstStyle/>
        <a:p>
          <a:endParaRPr lang="en-US"/>
        </a:p>
      </dgm:t>
    </dgm:pt>
    <dgm:pt modelId="{F90F4D18-9A87-45A1-800E-96B247269F38}" type="sibTrans" cxnId="{3D90EB76-8BFE-41AE-AE8F-DC922595790D}">
      <dgm:prSet/>
      <dgm:spPr/>
      <dgm:t>
        <a:bodyPr/>
        <a:lstStyle/>
        <a:p>
          <a:endParaRPr lang="en-US"/>
        </a:p>
      </dgm:t>
    </dgm:pt>
    <dgm:pt modelId="{86333A17-119B-4FAD-9583-770539302CDC}" type="pres">
      <dgm:prSet presAssocID="{D6D4CCED-620A-4F55-BBE9-8CF04757BD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17FC70-B4C9-4C99-863E-8C4620CF41B1}" type="pres">
      <dgm:prSet presAssocID="{03B0086E-0FFC-42A3-95AA-E03AB1CC8B40}" presName="hierRoot1" presStyleCnt="0"/>
      <dgm:spPr/>
    </dgm:pt>
    <dgm:pt modelId="{27775974-5E97-4732-955E-5BFF8D14AE9C}" type="pres">
      <dgm:prSet presAssocID="{03B0086E-0FFC-42A3-95AA-E03AB1CC8B40}" presName="composite" presStyleCnt="0"/>
      <dgm:spPr/>
    </dgm:pt>
    <dgm:pt modelId="{7757735D-B9CA-49AC-AF6B-1B2DBE31ABFC}" type="pres">
      <dgm:prSet presAssocID="{03B0086E-0FFC-42A3-95AA-E03AB1CC8B40}" presName="background" presStyleLbl="node0" presStyleIdx="0" presStyleCnt="5"/>
      <dgm:spPr/>
    </dgm:pt>
    <dgm:pt modelId="{F6AE292C-834B-4E69-A68B-56B382036F38}" type="pres">
      <dgm:prSet presAssocID="{03B0086E-0FFC-42A3-95AA-E03AB1CC8B40}" presName="text" presStyleLbl="fgAcc0" presStyleIdx="0" presStyleCnt="5" custScaleX="122687" custScaleY="135882" custLinFactY="-51692" custLinFactNeighborX="33275" custLinFactNeighborY="-100000">
        <dgm:presLayoutVars>
          <dgm:chPref val="3"/>
        </dgm:presLayoutVars>
      </dgm:prSet>
      <dgm:spPr/>
    </dgm:pt>
    <dgm:pt modelId="{9066C16B-0B44-404F-A0C1-930F9A54AE2F}" type="pres">
      <dgm:prSet presAssocID="{03B0086E-0FFC-42A3-95AA-E03AB1CC8B40}" presName="hierChild2" presStyleCnt="0"/>
      <dgm:spPr/>
    </dgm:pt>
    <dgm:pt modelId="{DED0039C-BFC1-4669-9B25-C19925D0FCE2}" type="pres">
      <dgm:prSet presAssocID="{D4BFDBFF-2810-4DAA-8399-D6C4377AD20E}" presName="hierRoot1" presStyleCnt="0"/>
      <dgm:spPr/>
    </dgm:pt>
    <dgm:pt modelId="{265238CD-7E52-44E9-A35E-71531D5FD68C}" type="pres">
      <dgm:prSet presAssocID="{D4BFDBFF-2810-4DAA-8399-D6C4377AD20E}" presName="composite" presStyleCnt="0"/>
      <dgm:spPr/>
    </dgm:pt>
    <dgm:pt modelId="{1F41D234-E978-445D-972D-A1BEEFDF1F8D}" type="pres">
      <dgm:prSet presAssocID="{D4BFDBFF-2810-4DAA-8399-D6C4377AD20E}" presName="background" presStyleLbl="node0" presStyleIdx="1" presStyleCnt="5"/>
      <dgm:spPr/>
    </dgm:pt>
    <dgm:pt modelId="{6FA921CD-E9F9-4A75-9336-3EDF2E3EC3D5}" type="pres">
      <dgm:prSet presAssocID="{D4BFDBFF-2810-4DAA-8399-D6C4377AD20E}" presName="text" presStyleLbl="fgAcc0" presStyleIdx="1" presStyleCnt="5" custScaleX="124676" custScaleY="134516" custLinFactX="10326" custLinFactY="-50032" custLinFactNeighborX="100000" custLinFactNeighborY="-100000">
        <dgm:presLayoutVars>
          <dgm:chPref val="3"/>
        </dgm:presLayoutVars>
      </dgm:prSet>
      <dgm:spPr/>
    </dgm:pt>
    <dgm:pt modelId="{A7637463-94FB-4B30-8459-1C4273C018B0}" type="pres">
      <dgm:prSet presAssocID="{D4BFDBFF-2810-4DAA-8399-D6C4377AD20E}" presName="hierChild2" presStyleCnt="0"/>
      <dgm:spPr/>
    </dgm:pt>
    <dgm:pt modelId="{D8405678-E1D8-4DAD-A91F-B211277840F7}" type="pres">
      <dgm:prSet presAssocID="{F01C03BB-4CFD-4E9E-AE1B-622533DDB27E}" presName="hierRoot1" presStyleCnt="0"/>
      <dgm:spPr/>
    </dgm:pt>
    <dgm:pt modelId="{E33BDB37-905A-4318-B980-E275C1981B50}" type="pres">
      <dgm:prSet presAssocID="{F01C03BB-4CFD-4E9E-AE1B-622533DDB27E}" presName="composite" presStyleCnt="0"/>
      <dgm:spPr/>
    </dgm:pt>
    <dgm:pt modelId="{BF8CE308-353B-4EA3-A68B-64AB5134198F}" type="pres">
      <dgm:prSet presAssocID="{F01C03BB-4CFD-4E9E-AE1B-622533DDB27E}" presName="background" presStyleLbl="node0" presStyleIdx="2" presStyleCnt="5"/>
      <dgm:spPr/>
    </dgm:pt>
    <dgm:pt modelId="{15014043-4B17-42A8-B46E-6187ECCFBB9D}" type="pres">
      <dgm:prSet presAssocID="{F01C03BB-4CFD-4E9E-AE1B-622533DDB27E}" presName="text" presStyleLbl="fgAcc0" presStyleIdx="2" presStyleCnt="5" custScaleX="122772" custScaleY="130213" custLinFactX="85086" custLinFactY="-46210" custLinFactNeighborX="100000" custLinFactNeighborY="-100000">
        <dgm:presLayoutVars>
          <dgm:chPref val="3"/>
        </dgm:presLayoutVars>
      </dgm:prSet>
      <dgm:spPr/>
    </dgm:pt>
    <dgm:pt modelId="{2E5C048B-9CC8-458C-9A40-C7D67E5D90D2}" type="pres">
      <dgm:prSet presAssocID="{F01C03BB-4CFD-4E9E-AE1B-622533DDB27E}" presName="hierChild2" presStyleCnt="0"/>
      <dgm:spPr/>
    </dgm:pt>
    <dgm:pt modelId="{9799F1A9-0F19-496A-9312-B9C36B6C291A}" type="pres">
      <dgm:prSet presAssocID="{809BA09A-E522-4F72-9317-83D6D7361554}" presName="hierRoot1" presStyleCnt="0"/>
      <dgm:spPr/>
    </dgm:pt>
    <dgm:pt modelId="{AC9E95EA-BD67-4E25-8418-D3362BF64690}" type="pres">
      <dgm:prSet presAssocID="{809BA09A-E522-4F72-9317-83D6D7361554}" presName="composite" presStyleCnt="0"/>
      <dgm:spPr/>
    </dgm:pt>
    <dgm:pt modelId="{DA37CB97-4DF7-4C35-9C5E-9276BFC3051C}" type="pres">
      <dgm:prSet presAssocID="{809BA09A-E522-4F72-9317-83D6D7361554}" presName="background" presStyleLbl="node0" presStyleIdx="3" presStyleCnt="5"/>
      <dgm:spPr/>
    </dgm:pt>
    <dgm:pt modelId="{C71FBCC8-3EB8-45A1-841E-5A060D12B128}" type="pres">
      <dgm:prSet presAssocID="{809BA09A-E522-4F72-9317-83D6D7361554}" presName="text" presStyleLbl="fgAcc0" presStyleIdx="3" presStyleCnt="5" custScaleX="128966" custScaleY="139457" custLinFactX="-100000" custLinFactNeighborX="-174841" custLinFactNeighborY="50152">
        <dgm:presLayoutVars>
          <dgm:chPref val="3"/>
        </dgm:presLayoutVars>
      </dgm:prSet>
      <dgm:spPr/>
    </dgm:pt>
    <dgm:pt modelId="{04AAFC09-EA24-4892-B045-0BA8A6E8A1F4}" type="pres">
      <dgm:prSet presAssocID="{809BA09A-E522-4F72-9317-83D6D7361554}" presName="hierChild2" presStyleCnt="0"/>
      <dgm:spPr/>
    </dgm:pt>
    <dgm:pt modelId="{2BBB8501-E525-44B7-839C-80DFD8518CEA}" type="pres">
      <dgm:prSet presAssocID="{15BAD1B2-7AC3-4B84-8684-756796006AFC}" presName="hierRoot1" presStyleCnt="0"/>
      <dgm:spPr/>
    </dgm:pt>
    <dgm:pt modelId="{DADC1714-32D2-4A49-9382-159EC425E04B}" type="pres">
      <dgm:prSet presAssocID="{15BAD1B2-7AC3-4B84-8684-756796006AFC}" presName="composite" presStyleCnt="0"/>
      <dgm:spPr/>
    </dgm:pt>
    <dgm:pt modelId="{654CB6F5-0B3B-46D6-B258-4E28B43AE03C}" type="pres">
      <dgm:prSet presAssocID="{15BAD1B2-7AC3-4B84-8684-756796006AFC}" presName="background" presStyleLbl="node0" presStyleIdx="4" presStyleCnt="5"/>
      <dgm:spPr/>
    </dgm:pt>
    <dgm:pt modelId="{D4C4483B-665F-4C16-9722-EAB686779C24}" type="pres">
      <dgm:prSet presAssocID="{15BAD1B2-7AC3-4B84-8684-756796006AFC}" presName="text" presStyleLbl="fgAcc0" presStyleIdx="4" presStyleCnt="5" custScaleX="129129" custScaleY="133060" custLinFactX="-94539" custLinFactNeighborX="-100000" custLinFactNeighborY="56281">
        <dgm:presLayoutVars>
          <dgm:chPref val="3"/>
        </dgm:presLayoutVars>
      </dgm:prSet>
      <dgm:spPr/>
    </dgm:pt>
    <dgm:pt modelId="{D8ADA25D-A248-4611-AEE0-9D6B3957EA9A}" type="pres">
      <dgm:prSet presAssocID="{15BAD1B2-7AC3-4B84-8684-756796006AFC}" presName="hierChild2" presStyleCnt="0"/>
      <dgm:spPr/>
    </dgm:pt>
  </dgm:ptLst>
  <dgm:cxnLst>
    <dgm:cxn modelId="{EFD40201-70AE-407E-B314-70E645E52B28}" type="presOf" srcId="{D4BFDBFF-2810-4DAA-8399-D6C4377AD20E}" destId="{6FA921CD-E9F9-4A75-9336-3EDF2E3EC3D5}" srcOrd="0" destOrd="0" presId="urn:microsoft.com/office/officeart/2005/8/layout/hierarchy1"/>
    <dgm:cxn modelId="{81AA2C1A-1891-416E-99E1-58A2E8CEBEE3}" srcId="{D6D4CCED-620A-4F55-BBE9-8CF04757BD05}" destId="{809BA09A-E522-4F72-9317-83D6D7361554}" srcOrd="3" destOrd="0" parTransId="{EAC86D3D-BCC6-47E8-80AB-50E9D7FCB46E}" sibTransId="{C9567B37-ADD1-4D2D-87EE-6DB94239A959}"/>
    <dgm:cxn modelId="{AD33C45C-ADF4-41CB-B33F-C1F729386307}" srcId="{D6D4CCED-620A-4F55-BBE9-8CF04757BD05}" destId="{F01C03BB-4CFD-4E9E-AE1B-622533DDB27E}" srcOrd="2" destOrd="0" parTransId="{A78E968C-BC1C-48F1-B9BE-ABBAD34B8680}" sibTransId="{725A3E11-D72F-47D8-945D-75A034568181}"/>
    <dgm:cxn modelId="{2AE33042-061B-4371-8CE5-A9CF1C7ACD1B}" type="presOf" srcId="{03B0086E-0FFC-42A3-95AA-E03AB1CC8B40}" destId="{F6AE292C-834B-4E69-A68B-56B382036F38}" srcOrd="0" destOrd="0" presId="urn:microsoft.com/office/officeart/2005/8/layout/hierarchy1"/>
    <dgm:cxn modelId="{3D90EB76-8BFE-41AE-AE8F-DC922595790D}" srcId="{D6D4CCED-620A-4F55-BBE9-8CF04757BD05}" destId="{15BAD1B2-7AC3-4B84-8684-756796006AFC}" srcOrd="4" destOrd="0" parTransId="{21A0C49F-4C06-4AA1-A03D-C0ACCBF914B1}" sibTransId="{F90F4D18-9A87-45A1-800E-96B247269F38}"/>
    <dgm:cxn modelId="{72840589-9EA5-4F88-86D5-CC6DBE61CF03}" type="presOf" srcId="{15BAD1B2-7AC3-4B84-8684-756796006AFC}" destId="{D4C4483B-665F-4C16-9722-EAB686779C24}" srcOrd="0" destOrd="0" presId="urn:microsoft.com/office/officeart/2005/8/layout/hierarchy1"/>
    <dgm:cxn modelId="{327A2A99-F142-44FB-8BCF-EC62F5938E4C}" srcId="{D6D4CCED-620A-4F55-BBE9-8CF04757BD05}" destId="{D4BFDBFF-2810-4DAA-8399-D6C4377AD20E}" srcOrd="1" destOrd="0" parTransId="{38194774-0F3C-4A06-998D-941810D99D10}" sibTransId="{61D21A3B-7415-4800-BE19-C8A89F9A6D9D}"/>
    <dgm:cxn modelId="{3B22C2C2-C7E0-40D7-AB8E-13E8FCA6C9AB}" type="presOf" srcId="{F01C03BB-4CFD-4E9E-AE1B-622533DDB27E}" destId="{15014043-4B17-42A8-B46E-6187ECCFBB9D}" srcOrd="0" destOrd="0" presId="urn:microsoft.com/office/officeart/2005/8/layout/hierarchy1"/>
    <dgm:cxn modelId="{47FF48C6-8CD9-435F-AA42-A63933F82709}" srcId="{D6D4CCED-620A-4F55-BBE9-8CF04757BD05}" destId="{03B0086E-0FFC-42A3-95AA-E03AB1CC8B40}" srcOrd="0" destOrd="0" parTransId="{729B8374-0C37-41E3-B531-BCC62982B695}" sibTransId="{D0272949-8610-40A5-82F9-A640D0C296DC}"/>
    <dgm:cxn modelId="{1BB8AEF9-0C8F-43C8-94DB-AB19C0DE4034}" type="presOf" srcId="{809BA09A-E522-4F72-9317-83D6D7361554}" destId="{C71FBCC8-3EB8-45A1-841E-5A060D12B128}" srcOrd="0" destOrd="0" presId="urn:microsoft.com/office/officeart/2005/8/layout/hierarchy1"/>
    <dgm:cxn modelId="{33A704FE-2C04-4BA0-B61D-F630A73AF1B6}" type="presOf" srcId="{D6D4CCED-620A-4F55-BBE9-8CF04757BD05}" destId="{86333A17-119B-4FAD-9583-770539302CDC}" srcOrd="0" destOrd="0" presId="urn:microsoft.com/office/officeart/2005/8/layout/hierarchy1"/>
    <dgm:cxn modelId="{FEACAB4D-5EED-45A1-91C7-1D732A56A7CE}" type="presParOf" srcId="{86333A17-119B-4FAD-9583-770539302CDC}" destId="{C417FC70-B4C9-4C99-863E-8C4620CF41B1}" srcOrd="0" destOrd="0" presId="urn:microsoft.com/office/officeart/2005/8/layout/hierarchy1"/>
    <dgm:cxn modelId="{DDEF9278-E368-42D3-98AD-14229C97AC61}" type="presParOf" srcId="{C417FC70-B4C9-4C99-863E-8C4620CF41B1}" destId="{27775974-5E97-4732-955E-5BFF8D14AE9C}" srcOrd="0" destOrd="0" presId="urn:microsoft.com/office/officeart/2005/8/layout/hierarchy1"/>
    <dgm:cxn modelId="{E49987D8-FC53-48A9-BF8A-B3335770F0BA}" type="presParOf" srcId="{27775974-5E97-4732-955E-5BFF8D14AE9C}" destId="{7757735D-B9CA-49AC-AF6B-1B2DBE31ABFC}" srcOrd="0" destOrd="0" presId="urn:microsoft.com/office/officeart/2005/8/layout/hierarchy1"/>
    <dgm:cxn modelId="{F4E75007-283E-4FDE-A9F7-6CDEC962E8F5}" type="presParOf" srcId="{27775974-5E97-4732-955E-5BFF8D14AE9C}" destId="{F6AE292C-834B-4E69-A68B-56B382036F38}" srcOrd="1" destOrd="0" presId="urn:microsoft.com/office/officeart/2005/8/layout/hierarchy1"/>
    <dgm:cxn modelId="{8E888E28-843E-4224-8704-D77C22149242}" type="presParOf" srcId="{C417FC70-B4C9-4C99-863E-8C4620CF41B1}" destId="{9066C16B-0B44-404F-A0C1-930F9A54AE2F}" srcOrd="1" destOrd="0" presId="urn:microsoft.com/office/officeart/2005/8/layout/hierarchy1"/>
    <dgm:cxn modelId="{1A41B67C-33B4-43E5-A13F-C72231DB5880}" type="presParOf" srcId="{86333A17-119B-4FAD-9583-770539302CDC}" destId="{DED0039C-BFC1-4669-9B25-C19925D0FCE2}" srcOrd="1" destOrd="0" presId="urn:microsoft.com/office/officeart/2005/8/layout/hierarchy1"/>
    <dgm:cxn modelId="{16811F91-FE31-4C7B-9DA9-33B94C256525}" type="presParOf" srcId="{DED0039C-BFC1-4669-9B25-C19925D0FCE2}" destId="{265238CD-7E52-44E9-A35E-71531D5FD68C}" srcOrd="0" destOrd="0" presId="urn:microsoft.com/office/officeart/2005/8/layout/hierarchy1"/>
    <dgm:cxn modelId="{51627E7A-5DD0-4FFF-B9B2-9327D3A7319D}" type="presParOf" srcId="{265238CD-7E52-44E9-A35E-71531D5FD68C}" destId="{1F41D234-E978-445D-972D-A1BEEFDF1F8D}" srcOrd="0" destOrd="0" presId="urn:microsoft.com/office/officeart/2005/8/layout/hierarchy1"/>
    <dgm:cxn modelId="{23233E14-990A-4B7D-A603-3824342ED9A0}" type="presParOf" srcId="{265238CD-7E52-44E9-A35E-71531D5FD68C}" destId="{6FA921CD-E9F9-4A75-9336-3EDF2E3EC3D5}" srcOrd="1" destOrd="0" presId="urn:microsoft.com/office/officeart/2005/8/layout/hierarchy1"/>
    <dgm:cxn modelId="{BFE449F9-1475-41AA-8EBB-CDC08210D875}" type="presParOf" srcId="{DED0039C-BFC1-4669-9B25-C19925D0FCE2}" destId="{A7637463-94FB-4B30-8459-1C4273C018B0}" srcOrd="1" destOrd="0" presId="urn:microsoft.com/office/officeart/2005/8/layout/hierarchy1"/>
    <dgm:cxn modelId="{C6AB6978-A556-446A-B5AF-F392960AD7F3}" type="presParOf" srcId="{86333A17-119B-4FAD-9583-770539302CDC}" destId="{D8405678-E1D8-4DAD-A91F-B211277840F7}" srcOrd="2" destOrd="0" presId="urn:microsoft.com/office/officeart/2005/8/layout/hierarchy1"/>
    <dgm:cxn modelId="{215A4D5E-95AB-4BE2-AA0A-EBEB48903E87}" type="presParOf" srcId="{D8405678-E1D8-4DAD-A91F-B211277840F7}" destId="{E33BDB37-905A-4318-B980-E275C1981B50}" srcOrd="0" destOrd="0" presId="urn:microsoft.com/office/officeart/2005/8/layout/hierarchy1"/>
    <dgm:cxn modelId="{93547953-FB79-4B61-B3EF-C9018EF50DC2}" type="presParOf" srcId="{E33BDB37-905A-4318-B980-E275C1981B50}" destId="{BF8CE308-353B-4EA3-A68B-64AB5134198F}" srcOrd="0" destOrd="0" presId="urn:microsoft.com/office/officeart/2005/8/layout/hierarchy1"/>
    <dgm:cxn modelId="{8B76D1FC-94A1-4FE8-9CD2-13C74498FAA4}" type="presParOf" srcId="{E33BDB37-905A-4318-B980-E275C1981B50}" destId="{15014043-4B17-42A8-B46E-6187ECCFBB9D}" srcOrd="1" destOrd="0" presId="urn:microsoft.com/office/officeart/2005/8/layout/hierarchy1"/>
    <dgm:cxn modelId="{2CC7DDC1-7BA5-4B89-AE24-E154ACFE9642}" type="presParOf" srcId="{D8405678-E1D8-4DAD-A91F-B211277840F7}" destId="{2E5C048B-9CC8-458C-9A40-C7D67E5D90D2}" srcOrd="1" destOrd="0" presId="urn:microsoft.com/office/officeart/2005/8/layout/hierarchy1"/>
    <dgm:cxn modelId="{8F9B02D6-D9B5-40B7-B28C-511307DF8AEB}" type="presParOf" srcId="{86333A17-119B-4FAD-9583-770539302CDC}" destId="{9799F1A9-0F19-496A-9312-B9C36B6C291A}" srcOrd="3" destOrd="0" presId="urn:microsoft.com/office/officeart/2005/8/layout/hierarchy1"/>
    <dgm:cxn modelId="{25308247-D006-414E-A0AE-27BFD4E778CB}" type="presParOf" srcId="{9799F1A9-0F19-496A-9312-B9C36B6C291A}" destId="{AC9E95EA-BD67-4E25-8418-D3362BF64690}" srcOrd="0" destOrd="0" presId="urn:microsoft.com/office/officeart/2005/8/layout/hierarchy1"/>
    <dgm:cxn modelId="{E07940B8-AA65-4E6F-AC32-13F4F623365F}" type="presParOf" srcId="{AC9E95EA-BD67-4E25-8418-D3362BF64690}" destId="{DA37CB97-4DF7-4C35-9C5E-9276BFC3051C}" srcOrd="0" destOrd="0" presId="urn:microsoft.com/office/officeart/2005/8/layout/hierarchy1"/>
    <dgm:cxn modelId="{5F3DAFB3-13E4-4514-B047-997F1B54B884}" type="presParOf" srcId="{AC9E95EA-BD67-4E25-8418-D3362BF64690}" destId="{C71FBCC8-3EB8-45A1-841E-5A060D12B128}" srcOrd="1" destOrd="0" presId="urn:microsoft.com/office/officeart/2005/8/layout/hierarchy1"/>
    <dgm:cxn modelId="{6F4654D7-317D-495E-8D41-49EFBB702053}" type="presParOf" srcId="{9799F1A9-0F19-496A-9312-B9C36B6C291A}" destId="{04AAFC09-EA24-4892-B045-0BA8A6E8A1F4}" srcOrd="1" destOrd="0" presId="urn:microsoft.com/office/officeart/2005/8/layout/hierarchy1"/>
    <dgm:cxn modelId="{BEC3B127-3896-4398-BA41-5C5BDCB0E66C}" type="presParOf" srcId="{86333A17-119B-4FAD-9583-770539302CDC}" destId="{2BBB8501-E525-44B7-839C-80DFD8518CEA}" srcOrd="4" destOrd="0" presId="urn:microsoft.com/office/officeart/2005/8/layout/hierarchy1"/>
    <dgm:cxn modelId="{EDF73A12-F9F6-4C48-9F54-3DB3E49797C4}" type="presParOf" srcId="{2BBB8501-E525-44B7-839C-80DFD8518CEA}" destId="{DADC1714-32D2-4A49-9382-159EC425E04B}" srcOrd="0" destOrd="0" presId="urn:microsoft.com/office/officeart/2005/8/layout/hierarchy1"/>
    <dgm:cxn modelId="{5A629F4A-3706-46F6-BE51-67A3C3A8B50E}" type="presParOf" srcId="{DADC1714-32D2-4A49-9382-159EC425E04B}" destId="{654CB6F5-0B3B-46D6-B258-4E28B43AE03C}" srcOrd="0" destOrd="0" presId="urn:microsoft.com/office/officeart/2005/8/layout/hierarchy1"/>
    <dgm:cxn modelId="{5C7717DB-95B8-4591-8AC6-65B472B9B4C0}" type="presParOf" srcId="{DADC1714-32D2-4A49-9382-159EC425E04B}" destId="{D4C4483B-665F-4C16-9722-EAB686779C24}" srcOrd="1" destOrd="0" presId="urn:microsoft.com/office/officeart/2005/8/layout/hierarchy1"/>
    <dgm:cxn modelId="{60A10957-BF68-4A09-BCA8-DE50C3EA1727}" type="presParOf" srcId="{2BBB8501-E525-44B7-839C-80DFD8518CEA}" destId="{D8ADA25D-A248-4611-AEE0-9D6B3957EA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06F6FF-92AA-434D-A781-BB47076FF032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EF5C7E-F107-41A7-B169-B686F54F0821}">
      <dgm:prSet/>
      <dgm:spPr/>
      <dgm:t>
        <a:bodyPr/>
        <a:lstStyle/>
        <a:p>
          <a:r>
            <a:rPr lang="en-US" dirty="0"/>
            <a:t>Track monthly income vs. expenses</a:t>
          </a:r>
        </a:p>
      </dgm:t>
    </dgm:pt>
    <dgm:pt modelId="{86FE9A2B-B4B5-4385-8AE0-C6E8F1184EC8}" type="parTrans" cxnId="{236FC1C9-737E-4D47-AC42-FF64D17AF8F3}">
      <dgm:prSet/>
      <dgm:spPr/>
      <dgm:t>
        <a:bodyPr/>
        <a:lstStyle/>
        <a:p>
          <a:endParaRPr lang="en-US"/>
        </a:p>
      </dgm:t>
    </dgm:pt>
    <dgm:pt modelId="{B4616C1E-E912-4267-8614-5F9668966112}" type="sibTrans" cxnId="{236FC1C9-737E-4D47-AC42-FF64D17AF8F3}">
      <dgm:prSet/>
      <dgm:spPr/>
      <dgm:t>
        <a:bodyPr/>
        <a:lstStyle/>
        <a:p>
          <a:endParaRPr lang="en-US"/>
        </a:p>
      </dgm:t>
    </dgm:pt>
    <dgm:pt modelId="{03E11102-72FA-418A-8D2D-371B8C6DFA61}">
      <dgm:prSet/>
      <dgm:spPr/>
      <dgm:t>
        <a:bodyPr/>
        <a:lstStyle/>
        <a:p>
          <a:r>
            <a:rPr lang="en-US"/>
            <a:t>Needs vs. wants</a:t>
          </a:r>
        </a:p>
      </dgm:t>
    </dgm:pt>
    <dgm:pt modelId="{37814EBD-2B82-4E2C-8279-EB3DFFBE3B82}" type="parTrans" cxnId="{5D3D414E-12FF-4CC2-9A89-CF95D75B3A4C}">
      <dgm:prSet/>
      <dgm:spPr/>
      <dgm:t>
        <a:bodyPr/>
        <a:lstStyle/>
        <a:p>
          <a:endParaRPr lang="en-US"/>
        </a:p>
      </dgm:t>
    </dgm:pt>
    <dgm:pt modelId="{295E8C21-EC68-40DE-A052-8D4FAE2F1DC7}" type="sibTrans" cxnId="{5D3D414E-12FF-4CC2-9A89-CF95D75B3A4C}">
      <dgm:prSet/>
      <dgm:spPr/>
      <dgm:t>
        <a:bodyPr/>
        <a:lstStyle/>
        <a:p>
          <a:endParaRPr lang="en-US"/>
        </a:p>
      </dgm:t>
    </dgm:pt>
    <dgm:pt modelId="{D5113CC4-B741-4230-839F-9F0BAC9C205B}">
      <dgm:prSet/>
      <dgm:spPr/>
      <dgm:t>
        <a:bodyPr/>
        <a:lstStyle/>
        <a:p>
          <a:r>
            <a:rPr lang="en-US" dirty="0"/>
            <a:t>Use free budgeting tools</a:t>
          </a:r>
        </a:p>
      </dgm:t>
    </dgm:pt>
    <dgm:pt modelId="{9624E551-2966-4899-A1E5-D1EC9D879A7D}" type="parTrans" cxnId="{CC77C6F5-DD30-4289-AF6B-6B88AA766CF0}">
      <dgm:prSet/>
      <dgm:spPr/>
      <dgm:t>
        <a:bodyPr/>
        <a:lstStyle/>
        <a:p>
          <a:endParaRPr lang="en-US"/>
        </a:p>
      </dgm:t>
    </dgm:pt>
    <dgm:pt modelId="{DB74D83E-4679-4122-8A56-4A9893ECFD59}" type="sibTrans" cxnId="{CC77C6F5-DD30-4289-AF6B-6B88AA766CF0}">
      <dgm:prSet/>
      <dgm:spPr/>
      <dgm:t>
        <a:bodyPr/>
        <a:lstStyle/>
        <a:p>
          <a:endParaRPr lang="en-US"/>
        </a:p>
      </dgm:t>
    </dgm:pt>
    <dgm:pt modelId="{32DC56A9-C077-40CE-A63C-FCE6A736A5EE}">
      <dgm:prSet/>
      <dgm:spPr/>
      <dgm:t>
        <a:bodyPr/>
        <a:lstStyle/>
        <a:p>
          <a:r>
            <a:rPr lang="en-US"/>
            <a:t>Adjust budget each semester</a:t>
          </a:r>
        </a:p>
      </dgm:t>
    </dgm:pt>
    <dgm:pt modelId="{79116347-C9BD-4307-AECB-4B2C0FB3B505}" type="parTrans" cxnId="{B56D7606-DF91-47E1-AA20-FE878D3A2479}">
      <dgm:prSet/>
      <dgm:spPr/>
      <dgm:t>
        <a:bodyPr/>
        <a:lstStyle/>
        <a:p>
          <a:endParaRPr lang="en-US"/>
        </a:p>
      </dgm:t>
    </dgm:pt>
    <dgm:pt modelId="{5425EF89-E7E5-4ACC-B249-3D41D3DFB74C}" type="sibTrans" cxnId="{B56D7606-DF91-47E1-AA20-FE878D3A2479}">
      <dgm:prSet/>
      <dgm:spPr/>
      <dgm:t>
        <a:bodyPr/>
        <a:lstStyle/>
        <a:p>
          <a:endParaRPr lang="en-US"/>
        </a:p>
      </dgm:t>
    </dgm:pt>
    <dgm:pt modelId="{492430E5-2BF0-4F2B-9031-CAA383D2E1F0}">
      <dgm:prSet/>
      <dgm:spPr/>
      <dgm:t>
        <a:bodyPr/>
        <a:lstStyle/>
        <a:p>
          <a:r>
            <a:rPr lang="en-US" dirty="0"/>
            <a:t>Build an emergency fund</a:t>
          </a:r>
        </a:p>
      </dgm:t>
    </dgm:pt>
    <dgm:pt modelId="{20B8279C-AF28-4500-ADC1-EEB99CE95BF6}" type="parTrans" cxnId="{0FAE7416-73ED-4110-91E6-1CBED6F3D023}">
      <dgm:prSet/>
      <dgm:spPr/>
      <dgm:t>
        <a:bodyPr/>
        <a:lstStyle/>
        <a:p>
          <a:endParaRPr lang="en-US"/>
        </a:p>
      </dgm:t>
    </dgm:pt>
    <dgm:pt modelId="{C2A0A38A-9654-44C1-BB24-DD76F5B665DF}" type="sibTrans" cxnId="{0FAE7416-73ED-4110-91E6-1CBED6F3D023}">
      <dgm:prSet/>
      <dgm:spPr/>
      <dgm:t>
        <a:bodyPr/>
        <a:lstStyle/>
        <a:p>
          <a:endParaRPr lang="en-US"/>
        </a:p>
      </dgm:t>
    </dgm:pt>
    <dgm:pt modelId="{29D9775D-40D5-435D-AE7B-09CC064AD195}" type="pres">
      <dgm:prSet presAssocID="{7806F6FF-92AA-434D-A781-BB47076FF032}" presName="cycle" presStyleCnt="0">
        <dgm:presLayoutVars>
          <dgm:dir/>
          <dgm:resizeHandles val="exact"/>
        </dgm:presLayoutVars>
      </dgm:prSet>
      <dgm:spPr/>
    </dgm:pt>
    <dgm:pt modelId="{04FA6B80-46FD-403B-86D3-40A7BB600EF8}" type="pres">
      <dgm:prSet presAssocID="{17EF5C7E-F107-41A7-B169-B686F54F0821}" presName="dummy" presStyleCnt="0"/>
      <dgm:spPr/>
    </dgm:pt>
    <dgm:pt modelId="{AE330A92-4677-4591-B09D-4602348A69C3}" type="pres">
      <dgm:prSet presAssocID="{17EF5C7E-F107-41A7-B169-B686F54F0821}" presName="node" presStyleLbl="revTx" presStyleIdx="0" presStyleCnt="5">
        <dgm:presLayoutVars>
          <dgm:bulletEnabled val="1"/>
        </dgm:presLayoutVars>
      </dgm:prSet>
      <dgm:spPr/>
    </dgm:pt>
    <dgm:pt modelId="{61CEE236-6305-4B02-827E-38B0BA8E20B5}" type="pres">
      <dgm:prSet presAssocID="{B4616C1E-E912-4267-8614-5F9668966112}" presName="sibTrans" presStyleLbl="node1" presStyleIdx="0" presStyleCnt="5"/>
      <dgm:spPr/>
    </dgm:pt>
    <dgm:pt modelId="{285C99A5-9F99-4B65-AE11-7E31E05F8BC7}" type="pres">
      <dgm:prSet presAssocID="{03E11102-72FA-418A-8D2D-371B8C6DFA61}" presName="dummy" presStyleCnt="0"/>
      <dgm:spPr/>
    </dgm:pt>
    <dgm:pt modelId="{8E1BC5A6-8EF2-40D9-A392-B5CB7A85FDB1}" type="pres">
      <dgm:prSet presAssocID="{03E11102-72FA-418A-8D2D-371B8C6DFA61}" presName="node" presStyleLbl="revTx" presStyleIdx="1" presStyleCnt="5">
        <dgm:presLayoutVars>
          <dgm:bulletEnabled val="1"/>
        </dgm:presLayoutVars>
      </dgm:prSet>
      <dgm:spPr/>
    </dgm:pt>
    <dgm:pt modelId="{6B2383FB-4457-4471-80E8-DE3155A82167}" type="pres">
      <dgm:prSet presAssocID="{295E8C21-EC68-40DE-A052-8D4FAE2F1DC7}" presName="sibTrans" presStyleLbl="node1" presStyleIdx="1" presStyleCnt="5"/>
      <dgm:spPr/>
    </dgm:pt>
    <dgm:pt modelId="{B2166237-1B70-4A0B-BE50-100B324F0A58}" type="pres">
      <dgm:prSet presAssocID="{D5113CC4-B741-4230-839F-9F0BAC9C205B}" presName="dummy" presStyleCnt="0"/>
      <dgm:spPr/>
    </dgm:pt>
    <dgm:pt modelId="{F928E65E-C0DF-4BDF-9F89-BD553A87C684}" type="pres">
      <dgm:prSet presAssocID="{D5113CC4-B741-4230-839F-9F0BAC9C205B}" presName="node" presStyleLbl="revTx" presStyleIdx="2" presStyleCnt="5">
        <dgm:presLayoutVars>
          <dgm:bulletEnabled val="1"/>
        </dgm:presLayoutVars>
      </dgm:prSet>
      <dgm:spPr/>
    </dgm:pt>
    <dgm:pt modelId="{4C42CE74-387D-4414-B3D7-DCCF0A63F9CA}" type="pres">
      <dgm:prSet presAssocID="{DB74D83E-4679-4122-8A56-4A9893ECFD59}" presName="sibTrans" presStyleLbl="node1" presStyleIdx="2" presStyleCnt="5"/>
      <dgm:spPr/>
    </dgm:pt>
    <dgm:pt modelId="{685561A9-211B-4E44-A489-EAB5B0991D3D}" type="pres">
      <dgm:prSet presAssocID="{32DC56A9-C077-40CE-A63C-FCE6A736A5EE}" presName="dummy" presStyleCnt="0"/>
      <dgm:spPr/>
    </dgm:pt>
    <dgm:pt modelId="{F87F7DFB-014F-48CE-B579-10FD3E75CDD6}" type="pres">
      <dgm:prSet presAssocID="{32DC56A9-C077-40CE-A63C-FCE6A736A5EE}" presName="node" presStyleLbl="revTx" presStyleIdx="3" presStyleCnt="5">
        <dgm:presLayoutVars>
          <dgm:bulletEnabled val="1"/>
        </dgm:presLayoutVars>
      </dgm:prSet>
      <dgm:spPr/>
    </dgm:pt>
    <dgm:pt modelId="{1B63F743-E09D-4F35-AEBC-CCCE504A5261}" type="pres">
      <dgm:prSet presAssocID="{5425EF89-E7E5-4ACC-B249-3D41D3DFB74C}" presName="sibTrans" presStyleLbl="node1" presStyleIdx="3" presStyleCnt="5"/>
      <dgm:spPr/>
    </dgm:pt>
    <dgm:pt modelId="{EFD2EA1D-C2FB-4A64-893B-6451C884297F}" type="pres">
      <dgm:prSet presAssocID="{492430E5-2BF0-4F2B-9031-CAA383D2E1F0}" presName="dummy" presStyleCnt="0"/>
      <dgm:spPr/>
    </dgm:pt>
    <dgm:pt modelId="{018C82F5-78DA-414A-BB1A-C3483EB42790}" type="pres">
      <dgm:prSet presAssocID="{492430E5-2BF0-4F2B-9031-CAA383D2E1F0}" presName="node" presStyleLbl="revTx" presStyleIdx="4" presStyleCnt="5">
        <dgm:presLayoutVars>
          <dgm:bulletEnabled val="1"/>
        </dgm:presLayoutVars>
      </dgm:prSet>
      <dgm:spPr/>
    </dgm:pt>
    <dgm:pt modelId="{D7053FD4-15F0-4738-BC39-3AD42C5E8BA1}" type="pres">
      <dgm:prSet presAssocID="{C2A0A38A-9654-44C1-BB24-DD76F5B665DF}" presName="sibTrans" presStyleLbl="node1" presStyleIdx="4" presStyleCnt="5"/>
      <dgm:spPr/>
    </dgm:pt>
  </dgm:ptLst>
  <dgm:cxnLst>
    <dgm:cxn modelId="{AADFAC00-26E4-467E-94DB-E17169AA0885}" type="presOf" srcId="{B4616C1E-E912-4267-8614-5F9668966112}" destId="{61CEE236-6305-4B02-827E-38B0BA8E20B5}" srcOrd="0" destOrd="0" presId="urn:microsoft.com/office/officeart/2005/8/layout/cycle1"/>
    <dgm:cxn modelId="{B56D7606-DF91-47E1-AA20-FE878D3A2479}" srcId="{7806F6FF-92AA-434D-A781-BB47076FF032}" destId="{32DC56A9-C077-40CE-A63C-FCE6A736A5EE}" srcOrd="3" destOrd="0" parTransId="{79116347-C9BD-4307-AECB-4B2C0FB3B505}" sibTransId="{5425EF89-E7E5-4ACC-B249-3D41D3DFB74C}"/>
    <dgm:cxn modelId="{2E5FF912-1DF7-4082-834B-B65403060956}" type="presOf" srcId="{7806F6FF-92AA-434D-A781-BB47076FF032}" destId="{29D9775D-40D5-435D-AE7B-09CC064AD195}" srcOrd="0" destOrd="0" presId="urn:microsoft.com/office/officeart/2005/8/layout/cycle1"/>
    <dgm:cxn modelId="{0FAE7416-73ED-4110-91E6-1CBED6F3D023}" srcId="{7806F6FF-92AA-434D-A781-BB47076FF032}" destId="{492430E5-2BF0-4F2B-9031-CAA383D2E1F0}" srcOrd="4" destOrd="0" parTransId="{20B8279C-AF28-4500-ADC1-EEB99CE95BF6}" sibTransId="{C2A0A38A-9654-44C1-BB24-DD76F5B665DF}"/>
    <dgm:cxn modelId="{D2A0C728-A9BD-492F-AE23-79F0C4EC8374}" type="presOf" srcId="{17EF5C7E-F107-41A7-B169-B686F54F0821}" destId="{AE330A92-4677-4591-B09D-4602348A69C3}" srcOrd="0" destOrd="0" presId="urn:microsoft.com/office/officeart/2005/8/layout/cycle1"/>
    <dgm:cxn modelId="{3DC2E336-0878-4AA7-B2C7-D18AD5BF76B4}" type="presOf" srcId="{5425EF89-E7E5-4ACC-B249-3D41D3DFB74C}" destId="{1B63F743-E09D-4F35-AEBC-CCCE504A5261}" srcOrd="0" destOrd="0" presId="urn:microsoft.com/office/officeart/2005/8/layout/cycle1"/>
    <dgm:cxn modelId="{0735DD45-1A63-4F01-BBD1-68514EE63895}" type="presOf" srcId="{03E11102-72FA-418A-8D2D-371B8C6DFA61}" destId="{8E1BC5A6-8EF2-40D9-A392-B5CB7A85FDB1}" srcOrd="0" destOrd="0" presId="urn:microsoft.com/office/officeart/2005/8/layout/cycle1"/>
    <dgm:cxn modelId="{5D3D414E-12FF-4CC2-9A89-CF95D75B3A4C}" srcId="{7806F6FF-92AA-434D-A781-BB47076FF032}" destId="{03E11102-72FA-418A-8D2D-371B8C6DFA61}" srcOrd="1" destOrd="0" parTransId="{37814EBD-2B82-4E2C-8279-EB3DFFBE3B82}" sibTransId="{295E8C21-EC68-40DE-A052-8D4FAE2F1DC7}"/>
    <dgm:cxn modelId="{53A65D76-6511-4E2C-B264-90D0E5592E39}" type="presOf" srcId="{C2A0A38A-9654-44C1-BB24-DD76F5B665DF}" destId="{D7053FD4-15F0-4738-BC39-3AD42C5E8BA1}" srcOrd="0" destOrd="0" presId="urn:microsoft.com/office/officeart/2005/8/layout/cycle1"/>
    <dgm:cxn modelId="{17623B79-2A6A-4F6B-A11D-FE0EB35F881A}" type="presOf" srcId="{DB74D83E-4679-4122-8A56-4A9893ECFD59}" destId="{4C42CE74-387D-4414-B3D7-DCCF0A63F9CA}" srcOrd="0" destOrd="0" presId="urn:microsoft.com/office/officeart/2005/8/layout/cycle1"/>
    <dgm:cxn modelId="{236FC1C9-737E-4D47-AC42-FF64D17AF8F3}" srcId="{7806F6FF-92AA-434D-A781-BB47076FF032}" destId="{17EF5C7E-F107-41A7-B169-B686F54F0821}" srcOrd="0" destOrd="0" parTransId="{86FE9A2B-B4B5-4385-8AE0-C6E8F1184EC8}" sibTransId="{B4616C1E-E912-4267-8614-5F9668966112}"/>
    <dgm:cxn modelId="{32F41ADD-ECA9-4056-AE03-90A614FEDFED}" type="presOf" srcId="{32DC56A9-C077-40CE-A63C-FCE6A736A5EE}" destId="{F87F7DFB-014F-48CE-B579-10FD3E75CDD6}" srcOrd="0" destOrd="0" presId="urn:microsoft.com/office/officeart/2005/8/layout/cycle1"/>
    <dgm:cxn modelId="{4BAC17E6-46BA-456A-872B-1F5968271C49}" type="presOf" srcId="{492430E5-2BF0-4F2B-9031-CAA383D2E1F0}" destId="{018C82F5-78DA-414A-BB1A-C3483EB42790}" srcOrd="0" destOrd="0" presId="urn:microsoft.com/office/officeart/2005/8/layout/cycle1"/>
    <dgm:cxn modelId="{1797BDED-C0E9-41C7-B64A-8A08DCEEB95B}" type="presOf" srcId="{295E8C21-EC68-40DE-A052-8D4FAE2F1DC7}" destId="{6B2383FB-4457-4471-80E8-DE3155A82167}" srcOrd="0" destOrd="0" presId="urn:microsoft.com/office/officeart/2005/8/layout/cycle1"/>
    <dgm:cxn modelId="{95131DF1-19BA-4B13-931F-947DCA2DC485}" type="presOf" srcId="{D5113CC4-B741-4230-839F-9F0BAC9C205B}" destId="{F928E65E-C0DF-4BDF-9F89-BD553A87C684}" srcOrd="0" destOrd="0" presId="urn:microsoft.com/office/officeart/2005/8/layout/cycle1"/>
    <dgm:cxn modelId="{CC77C6F5-DD30-4289-AF6B-6B88AA766CF0}" srcId="{7806F6FF-92AA-434D-A781-BB47076FF032}" destId="{D5113CC4-B741-4230-839F-9F0BAC9C205B}" srcOrd="2" destOrd="0" parTransId="{9624E551-2966-4899-A1E5-D1EC9D879A7D}" sibTransId="{DB74D83E-4679-4122-8A56-4A9893ECFD59}"/>
    <dgm:cxn modelId="{B0A4A979-04A8-4FD2-A2D4-AEB8A36290FF}" type="presParOf" srcId="{29D9775D-40D5-435D-AE7B-09CC064AD195}" destId="{04FA6B80-46FD-403B-86D3-40A7BB600EF8}" srcOrd="0" destOrd="0" presId="urn:microsoft.com/office/officeart/2005/8/layout/cycle1"/>
    <dgm:cxn modelId="{C682553F-4691-4A55-A656-1EF12B86B46B}" type="presParOf" srcId="{29D9775D-40D5-435D-AE7B-09CC064AD195}" destId="{AE330A92-4677-4591-B09D-4602348A69C3}" srcOrd="1" destOrd="0" presId="urn:microsoft.com/office/officeart/2005/8/layout/cycle1"/>
    <dgm:cxn modelId="{F73F5A4A-40F0-461C-A6F3-1AAAC9F80F25}" type="presParOf" srcId="{29D9775D-40D5-435D-AE7B-09CC064AD195}" destId="{61CEE236-6305-4B02-827E-38B0BA8E20B5}" srcOrd="2" destOrd="0" presId="urn:microsoft.com/office/officeart/2005/8/layout/cycle1"/>
    <dgm:cxn modelId="{85CE1371-4586-4A2D-884D-052DFEA832A1}" type="presParOf" srcId="{29D9775D-40D5-435D-AE7B-09CC064AD195}" destId="{285C99A5-9F99-4B65-AE11-7E31E05F8BC7}" srcOrd="3" destOrd="0" presId="urn:microsoft.com/office/officeart/2005/8/layout/cycle1"/>
    <dgm:cxn modelId="{9A27F6A6-3B89-4AFE-ADDE-373A006CA307}" type="presParOf" srcId="{29D9775D-40D5-435D-AE7B-09CC064AD195}" destId="{8E1BC5A6-8EF2-40D9-A392-B5CB7A85FDB1}" srcOrd="4" destOrd="0" presId="urn:microsoft.com/office/officeart/2005/8/layout/cycle1"/>
    <dgm:cxn modelId="{3C770D8B-B899-456A-ABC4-53B004442C0E}" type="presParOf" srcId="{29D9775D-40D5-435D-AE7B-09CC064AD195}" destId="{6B2383FB-4457-4471-80E8-DE3155A82167}" srcOrd="5" destOrd="0" presId="urn:microsoft.com/office/officeart/2005/8/layout/cycle1"/>
    <dgm:cxn modelId="{659C2C44-7030-41BA-BDD4-2F21A79CDD61}" type="presParOf" srcId="{29D9775D-40D5-435D-AE7B-09CC064AD195}" destId="{B2166237-1B70-4A0B-BE50-100B324F0A58}" srcOrd="6" destOrd="0" presId="urn:microsoft.com/office/officeart/2005/8/layout/cycle1"/>
    <dgm:cxn modelId="{7C986FE8-0470-4DA1-8D33-992A9210020D}" type="presParOf" srcId="{29D9775D-40D5-435D-AE7B-09CC064AD195}" destId="{F928E65E-C0DF-4BDF-9F89-BD553A87C684}" srcOrd="7" destOrd="0" presId="urn:microsoft.com/office/officeart/2005/8/layout/cycle1"/>
    <dgm:cxn modelId="{05C8FB50-3C3B-4790-A87C-1DF0B2F85304}" type="presParOf" srcId="{29D9775D-40D5-435D-AE7B-09CC064AD195}" destId="{4C42CE74-387D-4414-B3D7-DCCF0A63F9CA}" srcOrd="8" destOrd="0" presId="urn:microsoft.com/office/officeart/2005/8/layout/cycle1"/>
    <dgm:cxn modelId="{B51256D3-8050-40CE-9515-B3C61D8FCE5D}" type="presParOf" srcId="{29D9775D-40D5-435D-AE7B-09CC064AD195}" destId="{685561A9-211B-4E44-A489-EAB5B0991D3D}" srcOrd="9" destOrd="0" presId="urn:microsoft.com/office/officeart/2005/8/layout/cycle1"/>
    <dgm:cxn modelId="{C4A434D0-FF8F-42E5-B3FF-2619A219D32B}" type="presParOf" srcId="{29D9775D-40D5-435D-AE7B-09CC064AD195}" destId="{F87F7DFB-014F-48CE-B579-10FD3E75CDD6}" srcOrd="10" destOrd="0" presId="urn:microsoft.com/office/officeart/2005/8/layout/cycle1"/>
    <dgm:cxn modelId="{976CB0F2-EAA3-444A-9153-A7526BD7BBB2}" type="presParOf" srcId="{29D9775D-40D5-435D-AE7B-09CC064AD195}" destId="{1B63F743-E09D-4F35-AEBC-CCCE504A5261}" srcOrd="11" destOrd="0" presId="urn:microsoft.com/office/officeart/2005/8/layout/cycle1"/>
    <dgm:cxn modelId="{903EABA2-E99B-4090-92B0-754BF3BEACEE}" type="presParOf" srcId="{29D9775D-40D5-435D-AE7B-09CC064AD195}" destId="{EFD2EA1D-C2FB-4A64-893B-6451C884297F}" srcOrd="12" destOrd="0" presId="urn:microsoft.com/office/officeart/2005/8/layout/cycle1"/>
    <dgm:cxn modelId="{F458CE36-4CCA-4F4A-AC03-45563E8D8159}" type="presParOf" srcId="{29D9775D-40D5-435D-AE7B-09CC064AD195}" destId="{018C82F5-78DA-414A-BB1A-C3483EB42790}" srcOrd="13" destOrd="0" presId="urn:microsoft.com/office/officeart/2005/8/layout/cycle1"/>
    <dgm:cxn modelId="{7339D1AF-BC62-4E73-B39F-34E09A646F08}" type="presParOf" srcId="{29D9775D-40D5-435D-AE7B-09CC064AD195}" destId="{D7053FD4-15F0-4738-BC39-3AD42C5E8BA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AAD4A9-F085-4852-9DA3-6C9F25B77D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7C27C-3B9A-4516-A73B-148FDAE1AD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Estimate total degree cost</a:t>
          </a:r>
        </a:p>
      </dgm:t>
    </dgm:pt>
    <dgm:pt modelId="{25B991F1-5C75-491A-9242-C712C83D5092}" type="parTrans" cxnId="{2C3A9E99-47BB-42A6-8EE8-CF00E181FC50}">
      <dgm:prSet/>
      <dgm:spPr/>
      <dgm:t>
        <a:bodyPr/>
        <a:lstStyle/>
        <a:p>
          <a:endParaRPr lang="en-US"/>
        </a:p>
      </dgm:t>
    </dgm:pt>
    <dgm:pt modelId="{C127C5ED-ECC2-4C41-B539-4E4747D4D984}" type="sibTrans" cxnId="{2C3A9E99-47BB-42A6-8EE8-CF00E181FC50}">
      <dgm:prSet/>
      <dgm:spPr/>
      <dgm:t>
        <a:bodyPr/>
        <a:lstStyle/>
        <a:p>
          <a:endParaRPr lang="en-US"/>
        </a:p>
      </dgm:t>
    </dgm:pt>
    <dgm:pt modelId="{6AFB9BC9-2354-466C-BAA4-2572A5388D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loan options</a:t>
          </a:r>
        </a:p>
      </dgm:t>
    </dgm:pt>
    <dgm:pt modelId="{B5497F20-CA0D-4CF8-A6AE-35ED8CB1FDC8}" type="parTrans" cxnId="{18E25B65-8FC2-49FD-A856-470E140DCFAF}">
      <dgm:prSet/>
      <dgm:spPr/>
      <dgm:t>
        <a:bodyPr/>
        <a:lstStyle/>
        <a:p>
          <a:endParaRPr lang="en-US"/>
        </a:p>
      </dgm:t>
    </dgm:pt>
    <dgm:pt modelId="{0B90A692-B2FD-466B-ABAE-39D9C6E1BDB5}" type="sibTrans" cxnId="{18E25B65-8FC2-49FD-A856-470E140DCFAF}">
      <dgm:prSet/>
      <dgm:spPr/>
      <dgm:t>
        <a:bodyPr/>
        <a:lstStyle/>
        <a:p>
          <a:endParaRPr lang="en-US"/>
        </a:p>
      </dgm:t>
    </dgm:pt>
    <dgm:pt modelId="{26521686-4654-4DBD-9870-C5C69078FE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Meet with MoneySmart Lakers</a:t>
          </a:r>
        </a:p>
      </dgm:t>
    </dgm:pt>
    <dgm:pt modelId="{3ED7B931-990B-4BD5-B85B-4B2123A5FF84}" type="parTrans" cxnId="{D090F7E6-62B4-42DF-B475-5C947B56430F}">
      <dgm:prSet/>
      <dgm:spPr/>
      <dgm:t>
        <a:bodyPr/>
        <a:lstStyle/>
        <a:p>
          <a:endParaRPr lang="en-US"/>
        </a:p>
      </dgm:t>
    </dgm:pt>
    <dgm:pt modelId="{0FAFF6B3-0F9A-46AF-8182-1AF36B105BA1}" type="sibTrans" cxnId="{D090F7E6-62B4-42DF-B475-5C947B56430F}">
      <dgm:prSet/>
      <dgm:spPr/>
      <dgm:t>
        <a:bodyPr/>
        <a:lstStyle/>
        <a:p>
          <a:endParaRPr lang="en-US"/>
        </a:p>
      </dgm:t>
    </dgm:pt>
    <dgm:pt modelId="{D9575734-FF6F-4F99-84CC-B52600C254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 summer income</a:t>
          </a:r>
        </a:p>
      </dgm:t>
    </dgm:pt>
    <dgm:pt modelId="{77E70F08-4715-4FE6-B173-47C695966587}" type="parTrans" cxnId="{8D857D6A-8C5D-4C78-B16C-E8DAC55CFD70}">
      <dgm:prSet/>
      <dgm:spPr/>
      <dgm:t>
        <a:bodyPr/>
        <a:lstStyle/>
        <a:p>
          <a:endParaRPr lang="en-US"/>
        </a:p>
      </dgm:t>
    </dgm:pt>
    <dgm:pt modelId="{1549F511-F1B8-4127-A29C-3713BD20060A}" type="sibTrans" cxnId="{8D857D6A-8C5D-4C78-B16C-E8DAC55CFD70}">
      <dgm:prSet/>
      <dgm:spPr/>
      <dgm:t>
        <a:bodyPr/>
        <a:lstStyle/>
        <a:p>
          <a:endParaRPr lang="en-US"/>
        </a:p>
      </dgm:t>
    </dgm:pt>
    <dgm:pt modelId="{A6F6009E-1265-4FA2-8229-4C373C61A4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credit responsibly</a:t>
          </a:r>
        </a:p>
      </dgm:t>
    </dgm:pt>
    <dgm:pt modelId="{C18F6609-09CD-42AA-BF4F-3EEAE2E3C6EF}" type="parTrans" cxnId="{B95AE030-1AF9-423D-A901-CC6F11D856A4}">
      <dgm:prSet/>
      <dgm:spPr/>
      <dgm:t>
        <a:bodyPr/>
        <a:lstStyle/>
        <a:p>
          <a:endParaRPr lang="en-US"/>
        </a:p>
      </dgm:t>
    </dgm:pt>
    <dgm:pt modelId="{F999ECD0-6E6B-4B8C-AB34-04C274703026}" type="sibTrans" cxnId="{B95AE030-1AF9-423D-A901-CC6F11D856A4}">
      <dgm:prSet/>
      <dgm:spPr/>
      <dgm:t>
        <a:bodyPr/>
        <a:lstStyle/>
        <a:p>
          <a:endParaRPr lang="en-US"/>
        </a:p>
      </dgm:t>
    </dgm:pt>
    <dgm:pt modelId="{194B9592-0B00-481A-8703-3D53651E6CCB}" type="pres">
      <dgm:prSet presAssocID="{46AAD4A9-F085-4852-9DA3-6C9F25B77D66}" presName="root" presStyleCnt="0">
        <dgm:presLayoutVars>
          <dgm:dir/>
          <dgm:resizeHandles val="exact"/>
        </dgm:presLayoutVars>
      </dgm:prSet>
      <dgm:spPr/>
    </dgm:pt>
    <dgm:pt modelId="{80BFA108-875C-48C6-BEDE-A1A368AEBADD}" type="pres">
      <dgm:prSet presAssocID="{7087C27C-3B9A-4516-A73B-148FDAE1AD93}" presName="compNode" presStyleCnt="0"/>
      <dgm:spPr/>
    </dgm:pt>
    <dgm:pt modelId="{F8A01A85-603B-4ACC-9B10-D07E313BD05A}" type="pres">
      <dgm:prSet presAssocID="{7087C27C-3B9A-4516-A73B-148FDAE1AD93}" presName="bgRect" presStyleLbl="bgShp" presStyleIdx="0" presStyleCnt="5"/>
      <dgm:spPr/>
    </dgm:pt>
    <dgm:pt modelId="{9E0D2213-E138-4891-8096-C462DFC1205E}" type="pres">
      <dgm:prSet presAssocID="{7087C27C-3B9A-4516-A73B-148FDAE1AD9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99CADD4-704A-4DA5-9DF8-CA4499CBD133}" type="pres">
      <dgm:prSet presAssocID="{7087C27C-3B9A-4516-A73B-148FDAE1AD93}" presName="spaceRect" presStyleCnt="0"/>
      <dgm:spPr/>
    </dgm:pt>
    <dgm:pt modelId="{5287BD7D-1F04-4788-84B8-45E3D9BB1B2D}" type="pres">
      <dgm:prSet presAssocID="{7087C27C-3B9A-4516-A73B-148FDAE1AD93}" presName="parTx" presStyleLbl="revTx" presStyleIdx="0" presStyleCnt="5">
        <dgm:presLayoutVars>
          <dgm:chMax val="0"/>
          <dgm:chPref val="0"/>
        </dgm:presLayoutVars>
      </dgm:prSet>
      <dgm:spPr/>
    </dgm:pt>
    <dgm:pt modelId="{AA61DA8E-DF63-4EFB-BC66-5157D9C25116}" type="pres">
      <dgm:prSet presAssocID="{C127C5ED-ECC2-4C41-B539-4E4747D4D984}" presName="sibTrans" presStyleCnt="0"/>
      <dgm:spPr/>
    </dgm:pt>
    <dgm:pt modelId="{4BB7CB3C-968B-4C67-95B0-3D7542430FDA}" type="pres">
      <dgm:prSet presAssocID="{6AFB9BC9-2354-466C-BAA4-2572A5388DEA}" presName="compNode" presStyleCnt="0"/>
      <dgm:spPr/>
    </dgm:pt>
    <dgm:pt modelId="{7D7433F0-2895-4778-AEF3-26C9CF658FF9}" type="pres">
      <dgm:prSet presAssocID="{6AFB9BC9-2354-466C-BAA4-2572A5388DEA}" presName="bgRect" presStyleLbl="bgShp" presStyleIdx="1" presStyleCnt="5"/>
      <dgm:spPr/>
    </dgm:pt>
    <dgm:pt modelId="{176E133C-FA3B-4CA0-AB37-1C216717BC1B}" type="pres">
      <dgm:prSet presAssocID="{6AFB9BC9-2354-466C-BAA4-2572A5388DE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1B4B86-0630-491D-B091-3B9C631F0CB1}" type="pres">
      <dgm:prSet presAssocID="{6AFB9BC9-2354-466C-BAA4-2572A5388DEA}" presName="spaceRect" presStyleCnt="0"/>
      <dgm:spPr/>
    </dgm:pt>
    <dgm:pt modelId="{6ED5C127-BC51-4885-83C3-C1FCE0637BF2}" type="pres">
      <dgm:prSet presAssocID="{6AFB9BC9-2354-466C-BAA4-2572A5388DEA}" presName="parTx" presStyleLbl="revTx" presStyleIdx="1" presStyleCnt="5">
        <dgm:presLayoutVars>
          <dgm:chMax val="0"/>
          <dgm:chPref val="0"/>
        </dgm:presLayoutVars>
      </dgm:prSet>
      <dgm:spPr/>
    </dgm:pt>
    <dgm:pt modelId="{CF4EFC48-B746-4CF1-AA91-41BAA66D14BA}" type="pres">
      <dgm:prSet presAssocID="{0B90A692-B2FD-466B-ABAE-39D9C6E1BDB5}" presName="sibTrans" presStyleCnt="0"/>
      <dgm:spPr/>
    </dgm:pt>
    <dgm:pt modelId="{0690D9AB-42AA-4834-925C-BEF3DD9F7F35}" type="pres">
      <dgm:prSet presAssocID="{26521686-4654-4DBD-9870-C5C69078FE95}" presName="compNode" presStyleCnt="0"/>
      <dgm:spPr/>
    </dgm:pt>
    <dgm:pt modelId="{87B360AB-170E-4562-853F-35AA0013F77C}" type="pres">
      <dgm:prSet presAssocID="{26521686-4654-4DBD-9870-C5C69078FE95}" presName="bgRect" presStyleLbl="bgShp" presStyleIdx="2" presStyleCnt="5"/>
      <dgm:spPr/>
    </dgm:pt>
    <dgm:pt modelId="{D1CEB08B-3CF8-4CAF-8D1D-925852CCFC6C}" type="pres">
      <dgm:prSet presAssocID="{26521686-4654-4DBD-9870-C5C69078FE9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FD8F8BCB-F37A-4F30-82EA-37273CBF22A9}" type="pres">
      <dgm:prSet presAssocID="{26521686-4654-4DBD-9870-C5C69078FE95}" presName="spaceRect" presStyleCnt="0"/>
      <dgm:spPr/>
    </dgm:pt>
    <dgm:pt modelId="{FDF72758-AF30-425E-B39B-B97CD5616206}" type="pres">
      <dgm:prSet presAssocID="{26521686-4654-4DBD-9870-C5C69078FE95}" presName="parTx" presStyleLbl="revTx" presStyleIdx="2" presStyleCnt="5">
        <dgm:presLayoutVars>
          <dgm:chMax val="0"/>
          <dgm:chPref val="0"/>
        </dgm:presLayoutVars>
      </dgm:prSet>
      <dgm:spPr/>
    </dgm:pt>
    <dgm:pt modelId="{7777E3D3-7243-454F-8A34-0150FD683186}" type="pres">
      <dgm:prSet presAssocID="{0FAFF6B3-0F9A-46AF-8182-1AF36B105BA1}" presName="sibTrans" presStyleCnt="0"/>
      <dgm:spPr/>
    </dgm:pt>
    <dgm:pt modelId="{2B69B2FE-18E4-433B-B627-E79E37B49C6E}" type="pres">
      <dgm:prSet presAssocID="{D9575734-FF6F-4F99-84CC-B52600C2545F}" presName="compNode" presStyleCnt="0"/>
      <dgm:spPr/>
    </dgm:pt>
    <dgm:pt modelId="{B5BFE2E2-0617-48D4-B740-F232B5DB0FAE}" type="pres">
      <dgm:prSet presAssocID="{D9575734-FF6F-4F99-84CC-B52600C2545F}" presName="bgRect" presStyleLbl="bgShp" presStyleIdx="3" presStyleCnt="5"/>
      <dgm:spPr/>
    </dgm:pt>
    <dgm:pt modelId="{02417A14-53FE-459C-803B-57F854D15E5E}" type="pres">
      <dgm:prSet presAssocID="{D9575734-FF6F-4F99-84CC-B52600C2545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E5819DE9-0FB3-448A-9198-FB7E20F0B68C}" type="pres">
      <dgm:prSet presAssocID="{D9575734-FF6F-4F99-84CC-B52600C2545F}" presName="spaceRect" presStyleCnt="0"/>
      <dgm:spPr/>
    </dgm:pt>
    <dgm:pt modelId="{62F2ED0B-D14E-4F6F-A1A5-2C7D9D2C60FD}" type="pres">
      <dgm:prSet presAssocID="{D9575734-FF6F-4F99-84CC-B52600C2545F}" presName="parTx" presStyleLbl="revTx" presStyleIdx="3" presStyleCnt="5">
        <dgm:presLayoutVars>
          <dgm:chMax val="0"/>
          <dgm:chPref val="0"/>
        </dgm:presLayoutVars>
      </dgm:prSet>
      <dgm:spPr/>
    </dgm:pt>
    <dgm:pt modelId="{00740DFB-4939-45B9-9788-1783D892C1A9}" type="pres">
      <dgm:prSet presAssocID="{1549F511-F1B8-4127-A29C-3713BD20060A}" presName="sibTrans" presStyleCnt="0"/>
      <dgm:spPr/>
    </dgm:pt>
    <dgm:pt modelId="{31C5F03B-1458-44D0-819F-E7F5EF632502}" type="pres">
      <dgm:prSet presAssocID="{A6F6009E-1265-4FA2-8229-4C373C61A460}" presName="compNode" presStyleCnt="0"/>
      <dgm:spPr/>
    </dgm:pt>
    <dgm:pt modelId="{A67BE5D9-5B7D-4B0B-A5F1-2BC48B4AF176}" type="pres">
      <dgm:prSet presAssocID="{A6F6009E-1265-4FA2-8229-4C373C61A460}" presName="bgRect" presStyleLbl="bgShp" presStyleIdx="4" presStyleCnt="5"/>
      <dgm:spPr/>
    </dgm:pt>
    <dgm:pt modelId="{4E9E0747-2307-44F9-A061-380AF3AD48F9}" type="pres">
      <dgm:prSet presAssocID="{A6F6009E-1265-4FA2-8229-4C373C61A46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C90CC3C-61C6-4910-8711-3E8C873120F7}" type="pres">
      <dgm:prSet presAssocID="{A6F6009E-1265-4FA2-8229-4C373C61A460}" presName="spaceRect" presStyleCnt="0"/>
      <dgm:spPr/>
    </dgm:pt>
    <dgm:pt modelId="{2DD13B60-A62E-4F7C-B524-9AC78E5E9890}" type="pres">
      <dgm:prSet presAssocID="{A6F6009E-1265-4FA2-8229-4C373C61A46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F781502-DFEB-48FB-B028-95D387B70893}" type="presOf" srcId="{D9575734-FF6F-4F99-84CC-B52600C2545F}" destId="{62F2ED0B-D14E-4F6F-A1A5-2C7D9D2C60FD}" srcOrd="0" destOrd="0" presId="urn:microsoft.com/office/officeart/2018/2/layout/IconVerticalSolidList"/>
    <dgm:cxn modelId="{2A9E6026-BF22-4FE0-BCCE-CCD128FDBC64}" type="presOf" srcId="{6AFB9BC9-2354-466C-BAA4-2572A5388DEA}" destId="{6ED5C127-BC51-4885-83C3-C1FCE0637BF2}" srcOrd="0" destOrd="0" presId="urn:microsoft.com/office/officeart/2018/2/layout/IconVerticalSolidList"/>
    <dgm:cxn modelId="{B95AE030-1AF9-423D-A901-CC6F11D856A4}" srcId="{46AAD4A9-F085-4852-9DA3-6C9F25B77D66}" destId="{A6F6009E-1265-4FA2-8229-4C373C61A460}" srcOrd="4" destOrd="0" parTransId="{C18F6609-09CD-42AA-BF4F-3EEAE2E3C6EF}" sibTransId="{F999ECD0-6E6B-4B8C-AB34-04C274703026}"/>
    <dgm:cxn modelId="{18E25B65-8FC2-49FD-A856-470E140DCFAF}" srcId="{46AAD4A9-F085-4852-9DA3-6C9F25B77D66}" destId="{6AFB9BC9-2354-466C-BAA4-2572A5388DEA}" srcOrd="1" destOrd="0" parTransId="{B5497F20-CA0D-4CF8-A6AE-35ED8CB1FDC8}" sibTransId="{0B90A692-B2FD-466B-ABAE-39D9C6E1BDB5}"/>
    <dgm:cxn modelId="{A334BD45-9102-4D9A-AB69-5F92917A46CB}" type="presOf" srcId="{26521686-4654-4DBD-9870-C5C69078FE95}" destId="{FDF72758-AF30-425E-B39B-B97CD5616206}" srcOrd="0" destOrd="0" presId="urn:microsoft.com/office/officeart/2018/2/layout/IconVerticalSolidList"/>
    <dgm:cxn modelId="{8D857D6A-8C5D-4C78-B16C-E8DAC55CFD70}" srcId="{46AAD4A9-F085-4852-9DA3-6C9F25B77D66}" destId="{D9575734-FF6F-4F99-84CC-B52600C2545F}" srcOrd="3" destOrd="0" parTransId="{77E70F08-4715-4FE6-B173-47C695966587}" sibTransId="{1549F511-F1B8-4127-A29C-3713BD20060A}"/>
    <dgm:cxn modelId="{05D9084B-E332-4CE9-AFF9-240FEED39280}" type="presOf" srcId="{7087C27C-3B9A-4516-A73B-148FDAE1AD93}" destId="{5287BD7D-1F04-4788-84B8-45E3D9BB1B2D}" srcOrd="0" destOrd="0" presId="urn:microsoft.com/office/officeart/2018/2/layout/IconVerticalSolidList"/>
    <dgm:cxn modelId="{2C3A9E99-47BB-42A6-8EE8-CF00E181FC50}" srcId="{46AAD4A9-F085-4852-9DA3-6C9F25B77D66}" destId="{7087C27C-3B9A-4516-A73B-148FDAE1AD93}" srcOrd="0" destOrd="0" parTransId="{25B991F1-5C75-491A-9242-C712C83D5092}" sibTransId="{C127C5ED-ECC2-4C41-B539-4E4747D4D984}"/>
    <dgm:cxn modelId="{A3A42ECE-C2F4-47BE-ADF8-547F38003070}" type="presOf" srcId="{A6F6009E-1265-4FA2-8229-4C373C61A460}" destId="{2DD13B60-A62E-4F7C-B524-9AC78E5E9890}" srcOrd="0" destOrd="0" presId="urn:microsoft.com/office/officeart/2018/2/layout/IconVerticalSolidList"/>
    <dgm:cxn modelId="{32F483E2-7976-465F-BB9B-E9C99D163F8C}" type="presOf" srcId="{46AAD4A9-F085-4852-9DA3-6C9F25B77D66}" destId="{194B9592-0B00-481A-8703-3D53651E6CCB}" srcOrd="0" destOrd="0" presId="urn:microsoft.com/office/officeart/2018/2/layout/IconVerticalSolidList"/>
    <dgm:cxn modelId="{D090F7E6-62B4-42DF-B475-5C947B56430F}" srcId="{46AAD4A9-F085-4852-9DA3-6C9F25B77D66}" destId="{26521686-4654-4DBD-9870-C5C69078FE95}" srcOrd="2" destOrd="0" parTransId="{3ED7B931-990B-4BD5-B85B-4B2123A5FF84}" sibTransId="{0FAFF6B3-0F9A-46AF-8182-1AF36B105BA1}"/>
    <dgm:cxn modelId="{C3A4533A-81FA-49CB-A835-3D738B2FF2A6}" type="presParOf" srcId="{194B9592-0B00-481A-8703-3D53651E6CCB}" destId="{80BFA108-875C-48C6-BEDE-A1A368AEBADD}" srcOrd="0" destOrd="0" presId="urn:microsoft.com/office/officeart/2018/2/layout/IconVerticalSolidList"/>
    <dgm:cxn modelId="{035A342C-B2AC-4476-AFAB-B631A160D180}" type="presParOf" srcId="{80BFA108-875C-48C6-BEDE-A1A368AEBADD}" destId="{F8A01A85-603B-4ACC-9B10-D07E313BD05A}" srcOrd="0" destOrd="0" presId="urn:microsoft.com/office/officeart/2018/2/layout/IconVerticalSolidList"/>
    <dgm:cxn modelId="{5E859D54-46EA-4979-9CF7-DB82A58084E4}" type="presParOf" srcId="{80BFA108-875C-48C6-BEDE-A1A368AEBADD}" destId="{9E0D2213-E138-4891-8096-C462DFC1205E}" srcOrd="1" destOrd="0" presId="urn:microsoft.com/office/officeart/2018/2/layout/IconVerticalSolidList"/>
    <dgm:cxn modelId="{5FD11F49-14D5-46DA-8B17-BA887D55DAC5}" type="presParOf" srcId="{80BFA108-875C-48C6-BEDE-A1A368AEBADD}" destId="{399CADD4-704A-4DA5-9DF8-CA4499CBD133}" srcOrd="2" destOrd="0" presId="urn:microsoft.com/office/officeart/2018/2/layout/IconVerticalSolidList"/>
    <dgm:cxn modelId="{5ABE8D90-3401-4D3D-88A3-4D961EE88ECB}" type="presParOf" srcId="{80BFA108-875C-48C6-BEDE-A1A368AEBADD}" destId="{5287BD7D-1F04-4788-84B8-45E3D9BB1B2D}" srcOrd="3" destOrd="0" presId="urn:microsoft.com/office/officeart/2018/2/layout/IconVerticalSolidList"/>
    <dgm:cxn modelId="{3B0F94B1-248D-41E9-9F12-0E3AFD8A8782}" type="presParOf" srcId="{194B9592-0B00-481A-8703-3D53651E6CCB}" destId="{AA61DA8E-DF63-4EFB-BC66-5157D9C25116}" srcOrd="1" destOrd="0" presId="urn:microsoft.com/office/officeart/2018/2/layout/IconVerticalSolidList"/>
    <dgm:cxn modelId="{4BAC0D26-FDFB-4056-8499-A06E4798DD1A}" type="presParOf" srcId="{194B9592-0B00-481A-8703-3D53651E6CCB}" destId="{4BB7CB3C-968B-4C67-95B0-3D7542430FDA}" srcOrd="2" destOrd="0" presId="urn:microsoft.com/office/officeart/2018/2/layout/IconVerticalSolidList"/>
    <dgm:cxn modelId="{89C7B563-F93C-4A9D-8398-294640C38FE7}" type="presParOf" srcId="{4BB7CB3C-968B-4C67-95B0-3D7542430FDA}" destId="{7D7433F0-2895-4778-AEF3-26C9CF658FF9}" srcOrd="0" destOrd="0" presId="urn:microsoft.com/office/officeart/2018/2/layout/IconVerticalSolidList"/>
    <dgm:cxn modelId="{05042683-5C00-44B4-B8D0-85151C3827B5}" type="presParOf" srcId="{4BB7CB3C-968B-4C67-95B0-3D7542430FDA}" destId="{176E133C-FA3B-4CA0-AB37-1C216717BC1B}" srcOrd="1" destOrd="0" presId="urn:microsoft.com/office/officeart/2018/2/layout/IconVerticalSolidList"/>
    <dgm:cxn modelId="{02909BC1-CC3C-4C12-881E-D3A4125C8D92}" type="presParOf" srcId="{4BB7CB3C-968B-4C67-95B0-3D7542430FDA}" destId="{C31B4B86-0630-491D-B091-3B9C631F0CB1}" srcOrd="2" destOrd="0" presId="urn:microsoft.com/office/officeart/2018/2/layout/IconVerticalSolidList"/>
    <dgm:cxn modelId="{8B1158A4-00CA-4AFB-8C26-62B5205A37A4}" type="presParOf" srcId="{4BB7CB3C-968B-4C67-95B0-3D7542430FDA}" destId="{6ED5C127-BC51-4885-83C3-C1FCE0637BF2}" srcOrd="3" destOrd="0" presId="urn:microsoft.com/office/officeart/2018/2/layout/IconVerticalSolidList"/>
    <dgm:cxn modelId="{D3244A3E-150D-4A57-BA72-42FE36E210EB}" type="presParOf" srcId="{194B9592-0B00-481A-8703-3D53651E6CCB}" destId="{CF4EFC48-B746-4CF1-AA91-41BAA66D14BA}" srcOrd="3" destOrd="0" presId="urn:microsoft.com/office/officeart/2018/2/layout/IconVerticalSolidList"/>
    <dgm:cxn modelId="{71ED257E-6CF5-4362-A5E8-01BC8BC323D2}" type="presParOf" srcId="{194B9592-0B00-481A-8703-3D53651E6CCB}" destId="{0690D9AB-42AA-4834-925C-BEF3DD9F7F35}" srcOrd="4" destOrd="0" presId="urn:microsoft.com/office/officeart/2018/2/layout/IconVerticalSolidList"/>
    <dgm:cxn modelId="{1572709C-3626-4CA3-8270-AD4859076B09}" type="presParOf" srcId="{0690D9AB-42AA-4834-925C-BEF3DD9F7F35}" destId="{87B360AB-170E-4562-853F-35AA0013F77C}" srcOrd="0" destOrd="0" presId="urn:microsoft.com/office/officeart/2018/2/layout/IconVerticalSolidList"/>
    <dgm:cxn modelId="{37FBDE43-201B-4B03-B9C0-48728C04BE18}" type="presParOf" srcId="{0690D9AB-42AA-4834-925C-BEF3DD9F7F35}" destId="{D1CEB08B-3CF8-4CAF-8D1D-925852CCFC6C}" srcOrd="1" destOrd="0" presId="urn:microsoft.com/office/officeart/2018/2/layout/IconVerticalSolidList"/>
    <dgm:cxn modelId="{3BA37A62-8BFE-4E0A-B9DA-E58701992705}" type="presParOf" srcId="{0690D9AB-42AA-4834-925C-BEF3DD9F7F35}" destId="{FD8F8BCB-F37A-4F30-82EA-37273CBF22A9}" srcOrd="2" destOrd="0" presId="urn:microsoft.com/office/officeart/2018/2/layout/IconVerticalSolidList"/>
    <dgm:cxn modelId="{7CA5D94C-F6AD-4585-ACED-F41450044907}" type="presParOf" srcId="{0690D9AB-42AA-4834-925C-BEF3DD9F7F35}" destId="{FDF72758-AF30-425E-B39B-B97CD5616206}" srcOrd="3" destOrd="0" presId="urn:microsoft.com/office/officeart/2018/2/layout/IconVerticalSolidList"/>
    <dgm:cxn modelId="{ABC7D4B9-6B31-4F7B-8616-A9C4EBF73D3E}" type="presParOf" srcId="{194B9592-0B00-481A-8703-3D53651E6CCB}" destId="{7777E3D3-7243-454F-8A34-0150FD683186}" srcOrd="5" destOrd="0" presId="urn:microsoft.com/office/officeart/2018/2/layout/IconVerticalSolidList"/>
    <dgm:cxn modelId="{E4BE5A46-CB69-4F90-8C0E-62E5C86619BE}" type="presParOf" srcId="{194B9592-0B00-481A-8703-3D53651E6CCB}" destId="{2B69B2FE-18E4-433B-B627-E79E37B49C6E}" srcOrd="6" destOrd="0" presId="urn:microsoft.com/office/officeart/2018/2/layout/IconVerticalSolidList"/>
    <dgm:cxn modelId="{C8020AE7-3A22-4E9A-A589-81E74F2B5F4E}" type="presParOf" srcId="{2B69B2FE-18E4-433B-B627-E79E37B49C6E}" destId="{B5BFE2E2-0617-48D4-B740-F232B5DB0FAE}" srcOrd="0" destOrd="0" presId="urn:microsoft.com/office/officeart/2018/2/layout/IconVerticalSolidList"/>
    <dgm:cxn modelId="{9ED07A82-20D5-4631-A3BF-86D690644097}" type="presParOf" srcId="{2B69B2FE-18E4-433B-B627-E79E37B49C6E}" destId="{02417A14-53FE-459C-803B-57F854D15E5E}" srcOrd="1" destOrd="0" presId="urn:microsoft.com/office/officeart/2018/2/layout/IconVerticalSolidList"/>
    <dgm:cxn modelId="{7D014770-18B1-4521-804C-C674B0F0D2DD}" type="presParOf" srcId="{2B69B2FE-18E4-433B-B627-E79E37B49C6E}" destId="{E5819DE9-0FB3-448A-9198-FB7E20F0B68C}" srcOrd="2" destOrd="0" presId="urn:microsoft.com/office/officeart/2018/2/layout/IconVerticalSolidList"/>
    <dgm:cxn modelId="{DC573BB9-931A-4C43-A933-7C2DB34BBF17}" type="presParOf" srcId="{2B69B2FE-18E4-433B-B627-E79E37B49C6E}" destId="{62F2ED0B-D14E-4F6F-A1A5-2C7D9D2C60FD}" srcOrd="3" destOrd="0" presId="urn:microsoft.com/office/officeart/2018/2/layout/IconVerticalSolidList"/>
    <dgm:cxn modelId="{EDC735E5-E2AB-40A1-A801-BDE53D5A6C5D}" type="presParOf" srcId="{194B9592-0B00-481A-8703-3D53651E6CCB}" destId="{00740DFB-4939-45B9-9788-1783D892C1A9}" srcOrd="7" destOrd="0" presId="urn:microsoft.com/office/officeart/2018/2/layout/IconVerticalSolidList"/>
    <dgm:cxn modelId="{CFF30802-90B5-4364-9464-4CD7F76C0D53}" type="presParOf" srcId="{194B9592-0B00-481A-8703-3D53651E6CCB}" destId="{31C5F03B-1458-44D0-819F-E7F5EF632502}" srcOrd="8" destOrd="0" presId="urn:microsoft.com/office/officeart/2018/2/layout/IconVerticalSolidList"/>
    <dgm:cxn modelId="{B200DC02-8B79-4683-82A3-14EC9DF116EE}" type="presParOf" srcId="{31C5F03B-1458-44D0-819F-E7F5EF632502}" destId="{A67BE5D9-5B7D-4B0B-A5F1-2BC48B4AF176}" srcOrd="0" destOrd="0" presId="urn:microsoft.com/office/officeart/2018/2/layout/IconVerticalSolidList"/>
    <dgm:cxn modelId="{46C7B1FC-98C8-497C-8BDC-00F9C54BBC3E}" type="presParOf" srcId="{31C5F03B-1458-44D0-819F-E7F5EF632502}" destId="{4E9E0747-2307-44F9-A061-380AF3AD48F9}" srcOrd="1" destOrd="0" presId="urn:microsoft.com/office/officeart/2018/2/layout/IconVerticalSolidList"/>
    <dgm:cxn modelId="{FA54C915-3621-424A-9C52-017EF36FE496}" type="presParOf" srcId="{31C5F03B-1458-44D0-819F-E7F5EF632502}" destId="{2C90CC3C-61C6-4910-8711-3E8C873120F7}" srcOrd="2" destOrd="0" presId="urn:microsoft.com/office/officeart/2018/2/layout/IconVerticalSolidList"/>
    <dgm:cxn modelId="{ED77BBBB-7F1F-4767-9F4F-4EDAD27B09CD}" type="presParOf" srcId="{31C5F03B-1458-44D0-819F-E7F5EF632502}" destId="{2DD13B60-A62E-4F7C-B524-9AC78E5E98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293365-41DC-4FE4-BE81-A5BC4B60A4EE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554E18-864B-49FE-891F-07CD60BE5CC0}">
      <dgm:prSet phldrT="[Text]" custT="1"/>
      <dgm:spPr/>
      <dgm:t>
        <a:bodyPr/>
        <a:lstStyle/>
        <a:p>
          <a:r>
            <a:rPr lang="en-US" altLang="en-US" sz="2000" dirty="0">
              <a:latin typeface="Verb Black" panose="02000A00030000020004" pitchFamily="50" charset="0"/>
            </a:rPr>
            <a:t>www.gvsu.edu/moneysmart/</a:t>
          </a:r>
          <a:endParaRPr lang="en-US" sz="2000" dirty="0"/>
        </a:p>
      </dgm:t>
    </dgm:pt>
    <dgm:pt modelId="{2A460560-841E-401D-9BDC-6717406A8B84}" type="parTrans" cxnId="{06446266-7DB0-459C-A608-023E3B40F2ED}">
      <dgm:prSet/>
      <dgm:spPr/>
      <dgm:t>
        <a:bodyPr/>
        <a:lstStyle/>
        <a:p>
          <a:endParaRPr lang="en-US"/>
        </a:p>
      </dgm:t>
    </dgm:pt>
    <dgm:pt modelId="{3E2BEDF5-D7ED-42F7-B443-9297B4BA13B5}" type="sibTrans" cxnId="{06446266-7DB0-459C-A608-023E3B40F2ED}">
      <dgm:prSet/>
      <dgm:spPr/>
      <dgm:t>
        <a:bodyPr/>
        <a:lstStyle/>
        <a:p>
          <a:endParaRPr lang="en-US"/>
        </a:p>
      </dgm:t>
    </dgm:pt>
    <dgm:pt modelId="{1D746668-70A6-4B98-AB7B-97276B8AB37B}">
      <dgm:prSet phldrT="[Text]" custT="1"/>
      <dgm:spPr/>
      <dgm:t>
        <a:bodyPr/>
        <a:lstStyle/>
        <a:p>
          <a:r>
            <a:rPr lang="en-US" sz="2000" dirty="0"/>
            <a:t>moneysmart@gvsu.edu</a:t>
          </a:r>
        </a:p>
      </dgm:t>
    </dgm:pt>
    <dgm:pt modelId="{00A322D7-D855-4D6D-8B05-EA4E9E2C9082}" type="parTrans" cxnId="{D5E9E196-762C-4319-9E97-5B0654399CCB}">
      <dgm:prSet/>
      <dgm:spPr/>
      <dgm:t>
        <a:bodyPr/>
        <a:lstStyle/>
        <a:p>
          <a:endParaRPr lang="en-US"/>
        </a:p>
      </dgm:t>
    </dgm:pt>
    <dgm:pt modelId="{B2964618-226C-4F71-AE74-8ACBB07A3A5E}" type="sibTrans" cxnId="{D5E9E196-762C-4319-9E97-5B0654399CCB}">
      <dgm:prSet/>
      <dgm:spPr/>
      <dgm:t>
        <a:bodyPr/>
        <a:lstStyle/>
        <a:p>
          <a:endParaRPr lang="en-US"/>
        </a:p>
      </dgm:t>
    </dgm:pt>
    <dgm:pt modelId="{F47217CA-7282-4D0C-AE05-695BE3FE9307}">
      <dgm:prSet phldrT="[Text]" custT="1"/>
      <dgm:spPr/>
      <dgm:t>
        <a:bodyPr/>
        <a:lstStyle/>
        <a:p>
          <a:r>
            <a:rPr lang="en-US" sz="1200" dirty="0">
              <a:latin typeface="Verb Black" panose="02000A00030000020004" pitchFamily="50" charset="0"/>
            </a:rPr>
            <a:t>100 Student Services Building</a:t>
          </a:r>
        </a:p>
        <a:p>
          <a:r>
            <a:rPr lang="en-US" sz="1200" dirty="0">
              <a:latin typeface="Verb Black" panose="02000A00030000020004" pitchFamily="50" charset="0"/>
            </a:rPr>
            <a:t>STU 100</a:t>
          </a:r>
        </a:p>
        <a:p>
          <a:r>
            <a:rPr lang="en-US" sz="1200" dirty="0">
              <a:latin typeface="Verb Black" panose="02000A00030000020004" pitchFamily="50" charset="0"/>
            </a:rPr>
            <a:t>Office of Financial Aid &amp; Scholarship</a:t>
          </a:r>
          <a:endParaRPr lang="en-US" sz="1200" dirty="0"/>
        </a:p>
      </dgm:t>
    </dgm:pt>
    <dgm:pt modelId="{3FDF909F-F5C5-4422-AFB4-87C48984FC1B}" type="parTrans" cxnId="{DA8193B8-27FA-4386-8460-5BE516B6AA4F}">
      <dgm:prSet/>
      <dgm:spPr/>
      <dgm:t>
        <a:bodyPr/>
        <a:lstStyle/>
        <a:p>
          <a:endParaRPr lang="en-US"/>
        </a:p>
      </dgm:t>
    </dgm:pt>
    <dgm:pt modelId="{1EEB3973-8130-42B2-9C5C-9099D13BD981}" type="sibTrans" cxnId="{DA8193B8-27FA-4386-8460-5BE516B6AA4F}">
      <dgm:prSet/>
      <dgm:spPr/>
      <dgm:t>
        <a:bodyPr/>
        <a:lstStyle/>
        <a:p>
          <a:endParaRPr lang="en-US"/>
        </a:p>
      </dgm:t>
    </dgm:pt>
    <dgm:pt modelId="{83D45179-0E33-4EB1-97A7-34F5B9C67590}">
      <dgm:prSet phldrT="[Text]" custT="1"/>
      <dgm:spPr/>
      <dgm:t>
        <a:bodyPr/>
        <a:lstStyle/>
        <a:p>
          <a:r>
            <a:rPr lang="en-US" altLang="en-US" sz="1700" dirty="0">
              <a:latin typeface="Verb Black" panose="02000A00030000020004" pitchFamily="50" charset="0"/>
            </a:rPr>
            <a:t>Scan to create a 1-on-1 appointment with us!</a:t>
          </a:r>
          <a:endParaRPr lang="en-US" sz="1700" dirty="0"/>
        </a:p>
      </dgm:t>
    </dgm:pt>
    <dgm:pt modelId="{B144D50C-F231-4D19-8CD9-9863557E2BCA}" type="parTrans" cxnId="{6F4EE783-5BAF-45B0-993B-85453E9BC2EB}">
      <dgm:prSet/>
      <dgm:spPr/>
      <dgm:t>
        <a:bodyPr/>
        <a:lstStyle/>
        <a:p>
          <a:endParaRPr lang="en-US"/>
        </a:p>
      </dgm:t>
    </dgm:pt>
    <dgm:pt modelId="{F9B26DEF-E415-4615-8754-809A102ED610}" type="sibTrans" cxnId="{6F4EE783-5BAF-45B0-993B-85453E9BC2EB}">
      <dgm:prSet/>
      <dgm:spPr/>
      <dgm:t>
        <a:bodyPr/>
        <a:lstStyle/>
        <a:p>
          <a:endParaRPr lang="en-US"/>
        </a:p>
      </dgm:t>
    </dgm:pt>
    <dgm:pt modelId="{3A8004C0-6493-4D4A-8458-2462186EAA22}" type="pres">
      <dgm:prSet presAssocID="{A6293365-41DC-4FE4-BE81-A5BC4B60A4EE}" presName="Name0" presStyleCnt="0">
        <dgm:presLayoutVars>
          <dgm:dir/>
          <dgm:resizeHandles val="exact"/>
        </dgm:presLayoutVars>
      </dgm:prSet>
      <dgm:spPr/>
    </dgm:pt>
    <dgm:pt modelId="{B59E3D7A-685D-4E13-A9FF-A68600DAAF0F}" type="pres">
      <dgm:prSet presAssocID="{11554E18-864B-49FE-891F-07CD60BE5CC0}" presName="compNode" presStyleCnt="0"/>
      <dgm:spPr/>
    </dgm:pt>
    <dgm:pt modelId="{708CE65E-D026-48B5-80D3-F9D58691DB2B}" type="pres">
      <dgm:prSet presAssocID="{11554E18-864B-49FE-891F-07CD60BE5CC0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53143563-55CC-446A-8626-42A5E5F42AA1}" type="pres">
      <dgm:prSet presAssocID="{11554E18-864B-49FE-891F-07CD60BE5CC0}" presName="textRect" presStyleLbl="revTx" presStyleIdx="0" presStyleCnt="4">
        <dgm:presLayoutVars>
          <dgm:bulletEnabled val="1"/>
        </dgm:presLayoutVars>
      </dgm:prSet>
      <dgm:spPr/>
    </dgm:pt>
    <dgm:pt modelId="{DAFF8713-86CB-4AC9-9762-2E1B49CD6980}" type="pres">
      <dgm:prSet presAssocID="{3E2BEDF5-D7ED-42F7-B443-9297B4BA13B5}" presName="sibTrans" presStyleLbl="sibTrans2D1" presStyleIdx="0" presStyleCnt="0"/>
      <dgm:spPr/>
    </dgm:pt>
    <dgm:pt modelId="{938A9F14-EC31-4014-9B56-4CE45479E29B}" type="pres">
      <dgm:prSet presAssocID="{1D746668-70A6-4B98-AB7B-97276B8AB37B}" presName="compNode" presStyleCnt="0"/>
      <dgm:spPr/>
    </dgm:pt>
    <dgm:pt modelId="{57694BB3-FD60-4521-A1CB-23E5783E7E3D}" type="pres">
      <dgm:prSet presAssocID="{1D746668-70A6-4B98-AB7B-97276B8AB37B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0675E944-BB7F-46DB-B5E3-745F7FF6AF5B}" type="pres">
      <dgm:prSet presAssocID="{1D746668-70A6-4B98-AB7B-97276B8AB37B}" presName="textRect" presStyleLbl="revTx" presStyleIdx="1" presStyleCnt="4">
        <dgm:presLayoutVars>
          <dgm:bulletEnabled val="1"/>
        </dgm:presLayoutVars>
      </dgm:prSet>
      <dgm:spPr/>
    </dgm:pt>
    <dgm:pt modelId="{249F1D22-3B5A-4DB3-A3AB-F3F106F84394}" type="pres">
      <dgm:prSet presAssocID="{B2964618-226C-4F71-AE74-8ACBB07A3A5E}" presName="sibTrans" presStyleLbl="sibTrans2D1" presStyleIdx="0" presStyleCnt="0"/>
      <dgm:spPr/>
    </dgm:pt>
    <dgm:pt modelId="{15236CE6-18DD-40FF-8063-CAFA36536525}" type="pres">
      <dgm:prSet presAssocID="{F47217CA-7282-4D0C-AE05-695BE3FE9307}" presName="compNode" presStyleCnt="0"/>
      <dgm:spPr/>
    </dgm:pt>
    <dgm:pt modelId="{6E282180-2B94-4C73-B834-66737388D550}" type="pres">
      <dgm:prSet presAssocID="{F47217CA-7282-4D0C-AE05-695BE3FE9307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Home with solid fill"/>
        </a:ext>
      </dgm:extLst>
    </dgm:pt>
    <dgm:pt modelId="{2F650F05-5C40-4253-93F2-B9F06F3BA9B2}" type="pres">
      <dgm:prSet presAssocID="{F47217CA-7282-4D0C-AE05-695BE3FE9307}" presName="textRect" presStyleLbl="revTx" presStyleIdx="2" presStyleCnt="4" custScaleX="116605">
        <dgm:presLayoutVars>
          <dgm:bulletEnabled val="1"/>
        </dgm:presLayoutVars>
      </dgm:prSet>
      <dgm:spPr/>
    </dgm:pt>
    <dgm:pt modelId="{7C410C72-C0A4-42C1-B720-EA3F1D212D15}" type="pres">
      <dgm:prSet presAssocID="{1EEB3973-8130-42B2-9C5C-9099D13BD981}" presName="sibTrans" presStyleLbl="sibTrans2D1" presStyleIdx="0" presStyleCnt="0"/>
      <dgm:spPr/>
    </dgm:pt>
    <dgm:pt modelId="{F6FE219C-74E3-4D28-9511-151EC343B3B7}" type="pres">
      <dgm:prSet presAssocID="{83D45179-0E33-4EB1-97A7-34F5B9C67590}" presName="compNode" presStyleCnt="0"/>
      <dgm:spPr/>
    </dgm:pt>
    <dgm:pt modelId="{45C67339-E15C-406B-B01B-44D33514CA85}" type="pres">
      <dgm:prSet presAssocID="{83D45179-0E33-4EB1-97A7-34F5B9C67590}" presName="pictRect" presStyleLbl="node1" presStyleIdx="3" presStyleCnt="4" custLinFactNeighborX="-4904"/>
      <dgm:spPr/>
    </dgm:pt>
    <dgm:pt modelId="{08DBD1F8-A93A-46E8-94AE-9BD195ACAE87}" type="pres">
      <dgm:prSet presAssocID="{83D45179-0E33-4EB1-97A7-34F5B9C67590}" presName="textRect" presStyleLbl="revTx" presStyleIdx="3" presStyleCnt="4" custScaleY="86299" custLinFactNeighborX="-8903" custLinFactNeighborY="5426">
        <dgm:presLayoutVars>
          <dgm:bulletEnabled val="1"/>
        </dgm:presLayoutVars>
      </dgm:prSet>
      <dgm:spPr/>
    </dgm:pt>
  </dgm:ptLst>
  <dgm:cxnLst>
    <dgm:cxn modelId="{3AB6F106-545A-471A-BDFD-B8AC05B6AA0A}" type="presOf" srcId="{B2964618-226C-4F71-AE74-8ACBB07A3A5E}" destId="{249F1D22-3B5A-4DB3-A3AB-F3F106F84394}" srcOrd="0" destOrd="0" presId="urn:microsoft.com/office/officeart/2005/8/layout/pList1"/>
    <dgm:cxn modelId="{001BCF18-EE4C-476C-9CB4-BF740CD0CE48}" type="presOf" srcId="{3E2BEDF5-D7ED-42F7-B443-9297B4BA13B5}" destId="{DAFF8713-86CB-4AC9-9762-2E1B49CD6980}" srcOrd="0" destOrd="0" presId="urn:microsoft.com/office/officeart/2005/8/layout/pList1"/>
    <dgm:cxn modelId="{49BC4B5D-F319-4B6F-B44E-50E4282780EB}" type="presOf" srcId="{F47217CA-7282-4D0C-AE05-695BE3FE9307}" destId="{2F650F05-5C40-4253-93F2-B9F06F3BA9B2}" srcOrd="0" destOrd="0" presId="urn:microsoft.com/office/officeart/2005/8/layout/pList1"/>
    <dgm:cxn modelId="{D93E5C46-AC27-4D8E-9690-4C38E0D50ED3}" type="presOf" srcId="{1D746668-70A6-4B98-AB7B-97276B8AB37B}" destId="{0675E944-BB7F-46DB-B5E3-745F7FF6AF5B}" srcOrd="0" destOrd="0" presId="urn:microsoft.com/office/officeart/2005/8/layout/pList1"/>
    <dgm:cxn modelId="{06446266-7DB0-459C-A608-023E3B40F2ED}" srcId="{A6293365-41DC-4FE4-BE81-A5BC4B60A4EE}" destId="{11554E18-864B-49FE-891F-07CD60BE5CC0}" srcOrd="0" destOrd="0" parTransId="{2A460560-841E-401D-9BDC-6717406A8B84}" sibTransId="{3E2BEDF5-D7ED-42F7-B443-9297B4BA13B5}"/>
    <dgm:cxn modelId="{1F011B74-C921-4B3B-B8EE-B27DD91486A1}" type="presOf" srcId="{1EEB3973-8130-42B2-9C5C-9099D13BD981}" destId="{7C410C72-C0A4-42C1-B720-EA3F1D212D15}" srcOrd="0" destOrd="0" presId="urn:microsoft.com/office/officeart/2005/8/layout/pList1"/>
    <dgm:cxn modelId="{6F4EE783-5BAF-45B0-993B-85453E9BC2EB}" srcId="{A6293365-41DC-4FE4-BE81-A5BC4B60A4EE}" destId="{83D45179-0E33-4EB1-97A7-34F5B9C67590}" srcOrd="3" destOrd="0" parTransId="{B144D50C-F231-4D19-8CD9-9863557E2BCA}" sibTransId="{F9B26DEF-E415-4615-8754-809A102ED610}"/>
    <dgm:cxn modelId="{7949288E-49E2-49D0-B9FF-2FE8B1E001EA}" type="presOf" srcId="{11554E18-864B-49FE-891F-07CD60BE5CC0}" destId="{53143563-55CC-446A-8626-42A5E5F42AA1}" srcOrd="0" destOrd="0" presId="urn:microsoft.com/office/officeart/2005/8/layout/pList1"/>
    <dgm:cxn modelId="{D5E9E196-762C-4319-9E97-5B0654399CCB}" srcId="{A6293365-41DC-4FE4-BE81-A5BC4B60A4EE}" destId="{1D746668-70A6-4B98-AB7B-97276B8AB37B}" srcOrd="1" destOrd="0" parTransId="{00A322D7-D855-4D6D-8B05-EA4E9E2C9082}" sibTransId="{B2964618-226C-4F71-AE74-8ACBB07A3A5E}"/>
    <dgm:cxn modelId="{B9368297-113C-4DED-A1A0-86008BD8296E}" type="presOf" srcId="{83D45179-0E33-4EB1-97A7-34F5B9C67590}" destId="{08DBD1F8-A93A-46E8-94AE-9BD195ACAE87}" srcOrd="0" destOrd="0" presId="urn:microsoft.com/office/officeart/2005/8/layout/pList1"/>
    <dgm:cxn modelId="{DA8193B8-27FA-4386-8460-5BE516B6AA4F}" srcId="{A6293365-41DC-4FE4-BE81-A5BC4B60A4EE}" destId="{F47217CA-7282-4D0C-AE05-695BE3FE9307}" srcOrd="2" destOrd="0" parTransId="{3FDF909F-F5C5-4422-AFB4-87C48984FC1B}" sibTransId="{1EEB3973-8130-42B2-9C5C-9099D13BD981}"/>
    <dgm:cxn modelId="{2A05C5FF-9927-4D6A-B159-D4EE50D4C6C3}" type="presOf" srcId="{A6293365-41DC-4FE4-BE81-A5BC4B60A4EE}" destId="{3A8004C0-6493-4D4A-8458-2462186EAA22}" srcOrd="0" destOrd="0" presId="urn:microsoft.com/office/officeart/2005/8/layout/pList1"/>
    <dgm:cxn modelId="{32EC07A3-5669-4B0D-B53C-4C9D084B246D}" type="presParOf" srcId="{3A8004C0-6493-4D4A-8458-2462186EAA22}" destId="{B59E3D7A-685D-4E13-A9FF-A68600DAAF0F}" srcOrd="0" destOrd="0" presId="urn:microsoft.com/office/officeart/2005/8/layout/pList1"/>
    <dgm:cxn modelId="{861C254D-0501-423A-8BB9-6AED818A6274}" type="presParOf" srcId="{B59E3D7A-685D-4E13-A9FF-A68600DAAF0F}" destId="{708CE65E-D026-48B5-80D3-F9D58691DB2B}" srcOrd="0" destOrd="0" presId="urn:microsoft.com/office/officeart/2005/8/layout/pList1"/>
    <dgm:cxn modelId="{DE2D3474-3C43-44C1-A431-E4B8B872E06D}" type="presParOf" srcId="{B59E3D7A-685D-4E13-A9FF-A68600DAAF0F}" destId="{53143563-55CC-446A-8626-42A5E5F42AA1}" srcOrd="1" destOrd="0" presId="urn:microsoft.com/office/officeart/2005/8/layout/pList1"/>
    <dgm:cxn modelId="{407FE6D8-0A7F-4555-A99B-2C09D460AFC5}" type="presParOf" srcId="{3A8004C0-6493-4D4A-8458-2462186EAA22}" destId="{DAFF8713-86CB-4AC9-9762-2E1B49CD6980}" srcOrd="1" destOrd="0" presId="urn:microsoft.com/office/officeart/2005/8/layout/pList1"/>
    <dgm:cxn modelId="{DDC9234E-923D-4904-AC7C-D66C70CC2859}" type="presParOf" srcId="{3A8004C0-6493-4D4A-8458-2462186EAA22}" destId="{938A9F14-EC31-4014-9B56-4CE45479E29B}" srcOrd="2" destOrd="0" presId="urn:microsoft.com/office/officeart/2005/8/layout/pList1"/>
    <dgm:cxn modelId="{9FECC56B-D49D-4FC5-AB4A-29BF0ED3FC2D}" type="presParOf" srcId="{938A9F14-EC31-4014-9B56-4CE45479E29B}" destId="{57694BB3-FD60-4521-A1CB-23E5783E7E3D}" srcOrd="0" destOrd="0" presId="urn:microsoft.com/office/officeart/2005/8/layout/pList1"/>
    <dgm:cxn modelId="{AEDBDE9C-0209-4473-82AE-2992F427F9D9}" type="presParOf" srcId="{938A9F14-EC31-4014-9B56-4CE45479E29B}" destId="{0675E944-BB7F-46DB-B5E3-745F7FF6AF5B}" srcOrd="1" destOrd="0" presId="urn:microsoft.com/office/officeart/2005/8/layout/pList1"/>
    <dgm:cxn modelId="{A3802582-9DFC-45D1-AD07-4D6996AD921D}" type="presParOf" srcId="{3A8004C0-6493-4D4A-8458-2462186EAA22}" destId="{249F1D22-3B5A-4DB3-A3AB-F3F106F84394}" srcOrd="3" destOrd="0" presId="urn:microsoft.com/office/officeart/2005/8/layout/pList1"/>
    <dgm:cxn modelId="{DF778A99-E28B-4CB0-B760-0F8EEEBC3CBC}" type="presParOf" srcId="{3A8004C0-6493-4D4A-8458-2462186EAA22}" destId="{15236CE6-18DD-40FF-8063-CAFA36536525}" srcOrd="4" destOrd="0" presId="urn:microsoft.com/office/officeart/2005/8/layout/pList1"/>
    <dgm:cxn modelId="{81701F94-17E3-4CE0-A1E8-39EC998237AC}" type="presParOf" srcId="{15236CE6-18DD-40FF-8063-CAFA36536525}" destId="{6E282180-2B94-4C73-B834-66737388D550}" srcOrd="0" destOrd="0" presId="urn:microsoft.com/office/officeart/2005/8/layout/pList1"/>
    <dgm:cxn modelId="{A0A7CF1F-FF86-4377-80D0-D722CDE3322E}" type="presParOf" srcId="{15236CE6-18DD-40FF-8063-CAFA36536525}" destId="{2F650F05-5C40-4253-93F2-B9F06F3BA9B2}" srcOrd="1" destOrd="0" presId="urn:microsoft.com/office/officeart/2005/8/layout/pList1"/>
    <dgm:cxn modelId="{A01FF1F1-5A20-4C66-9C7A-0B6F2EF5884C}" type="presParOf" srcId="{3A8004C0-6493-4D4A-8458-2462186EAA22}" destId="{7C410C72-C0A4-42C1-B720-EA3F1D212D15}" srcOrd="5" destOrd="0" presId="urn:microsoft.com/office/officeart/2005/8/layout/pList1"/>
    <dgm:cxn modelId="{E6360B84-32F2-48A2-B331-E3A9C9763587}" type="presParOf" srcId="{3A8004C0-6493-4D4A-8458-2462186EAA22}" destId="{F6FE219C-74E3-4D28-9511-151EC343B3B7}" srcOrd="6" destOrd="0" presId="urn:microsoft.com/office/officeart/2005/8/layout/pList1"/>
    <dgm:cxn modelId="{27244BE6-0D2E-4F51-92B4-0F8977BCFA0D}" type="presParOf" srcId="{F6FE219C-74E3-4D28-9511-151EC343B3B7}" destId="{45C67339-E15C-406B-B01B-44D33514CA85}" srcOrd="0" destOrd="0" presId="urn:microsoft.com/office/officeart/2005/8/layout/pList1"/>
    <dgm:cxn modelId="{45CED204-14C9-4D17-8D8F-15FA24DB4C24}" type="presParOf" srcId="{F6FE219C-74E3-4D28-9511-151EC343B3B7}" destId="{08DBD1F8-A93A-46E8-94AE-9BD195ACAE8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7878C-78F4-4806-BE51-255904FD46F0}">
      <dsp:nvSpPr>
        <dsp:cNvPr id="0" name=""/>
        <dsp:cNvSpPr/>
      </dsp:nvSpPr>
      <dsp:spPr>
        <a:xfrm>
          <a:off x="4271808" y="1898849"/>
          <a:ext cx="2218958" cy="1369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0559E-676E-41EF-83B7-59DCD764B940}">
      <dsp:nvSpPr>
        <dsp:cNvPr id="0" name=""/>
        <dsp:cNvSpPr/>
      </dsp:nvSpPr>
      <dsp:spPr>
        <a:xfrm>
          <a:off x="1548307" y="1910027"/>
          <a:ext cx="2218958" cy="13697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8CA7A-DFA1-4695-88C3-0F511C21AD98}">
      <dsp:nvSpPr>
        <dsp:cNvPr id="0" name=""/>
        <dsp:cNvSpPr/>
      </dsp:nvSpPr>
      <dsp:spPr>
        <a:xfrm>
          <a:off x="4271808" y="57664"/>
          <a:ext cx="2218958" cy="1369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631AA-1CD8-45E9-88E1-187C9901D962}">
      <dsp:nvSpPr>
        <dsp:cNvPr id="0" name=""/>
        <dsp:cNvSpPr/>
      </dsp:nvSpPr>
      <dsp:spPr>
        <a:xfrm>
          <a:off x="1527227" y="57664"/>
          <a:ext cx="2218958" cy="136975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4000" b="-4000"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09054-D57F-457C-B3B7-BBE6164AFB26}">
      <dsp:nvSpPr>
        <dsp:cNvPr id="0" name=""/>
        <dsp:cNvSpPr/>
      </dsp:nvSpPr>
      <dsp:spPr>
        <a:xfrm>
          <a:off x="1354809" y="1419404"/>
          <a:ext cx="2214415" cy="234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Bahnschrift SemiBold SemiConden" panose="020B0502040204020203" pitchFamily="34" charset="0"/>
            </a:rPr>
            <a:t>Budget/Spending Plans</a:t>
          </a:r>
        </a:p>
      </dsp:txBody>
      <dsp:txXfrm>
        <a:off x="1354809" y="1419404"/>
        <a:ext cx="2214415" cy="234379"/>
      </dsp:txXfrm>
    </dsp:sp>
    <dsp:sp modelId="{AB2AB71A-708F-44D4-808F-6A60AE0DA5AF}">
      <dsp:nvSpPr>
        <dsp:cNvPr id="0" name=""/>
        <dsp:cNvSpPr/>
      </dsp:nvSpPr>
      <dsp:spPr>
        <a:xfrm>
          <a:off x="1354809" y="234530"/>
          <a:ext cx="2218241" cy="1425181"/>
        </a:xfrm>
        <a:prstGeom prst="rect">
          <a:avLst/>
        </a:prstGeom>
        <a:noFill/>
        <a:ln w="19050" cap="flat" cmpd="sng" algn="ctr">
          <a:solidFill>
            <a:srgbClr val="016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8C33C-54C0-4BE9-B3BA-42D5E8BF7661}">
      <dsp:nvSpPr>
        <dsp:cNvPr id="0" name=""/>
        <dsp:cNvSpPr/>
      </dsp:nvSpPr>
      <dsp:spPr>
        <a:xfrm>
          <a:off x="4099390" y="1419404"/>
          <a:ext cx="2214415" cy="234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Bahnschrift SemiBold SemiConden" panose="020B0502040204020203" pitchFamily="34" charset="0"/>
            </a:rPr>
            <a:t>Credit/Credit Reports</a:t>
          </a:r>
        </a:p>
      </dsp:txBody>
      <dsp:txXfrm>
        <a:off x="4099390" y="1419404"/>
        <a:ext cx="2214415" cy="234379"/>
      </dsp:txXfrm>
    </dsp:sp>
    <dsp:sp modelId="{417344E7-6A66-4867-ACCB-C95424C1C66B}">
      <dsp:nvSpPr>
        <dsp:cNvPr id="0" name=""/>
        <dsp:cNvSpPr/>
      </dsp:nvSpPr>
      <dsp:spPr>
        <a:xfrm>
          <a:off x="4099390" y="234530"/>
          <a:ext cx="2218241" cy="1425181"/>
        </a:xfrm>
        <a:prstGeom prst="rect">
          <a:avLst/>
        </a:prstGeom>
        <a:noFill/>
        <a:ln w="19050" cap="flat" cmpd="sng" algn="ctr">
          <a:solidFill>
            <a:srgbClr val="016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AC33D-FF06-41FC-85B6-F333060E0B04}">
      <dsp:nvSpPr>
        <dsp:cNvPr id="0" name=""/>
        <dsp:cNvSpPr/>
      </dsp:nvSpPr>
      <dsp:spPr>
        <a:xfrm>
          <a:off x="1354809" y="3260590"/>
          <a:ext cx="2214415" cy="234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Bahnschrift SemiBold SemiConden" panose="020B0502040204020203" pitchFamily="34" charset="0"/>
            </a:rPr>
            <a:t>Wealth Building</a:t>
          </a:r>
        </a:p>
      </dsp:txBody>
      <dsp:txXfrm>
        <a:off x="1354809" y="3260590"/>
        <a:ext cx="2214415" cy="234379"/>
      </dsp:txXfrm>
    </dsp:sp>
    <dsp:sp modelId="{E8C0070B-8E24-4169-B5B1-B04C2847F0CD}">
      <dsp:nvSpPr>
        <dsp:cNvPr id="0" name=""/>
        <dsp:cNvSpPr/>
      </dsp:nvSpPr>
      <dsp:spPr>
        <a:xfrm>
          <a:off x="1354809" y="2075715"/>
          <a:ext cx="2218241" cy="1425181"/>
        </a:xfrm>
        <a:prstGeom prst="rect">
          <a:avLst/>
        </a:prstGeom>
        <a:noFill/>
        <a:ln w="19050" cap="flat" cmpd="sng" algn="ctr">
          <a:solidFill>
            <a:srgbClr val="016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509E9-46BB-4403-820A-51FEF593820E}">
      <dsp:nvSpPr>
        <dsp:cNvPr id="0" name=""/>
        <dsp:cNvSpPr/>
      </dsp:nvSpPr>
      <dsp:spPr>
        <a:xfrm>
          <a:off x="4099390" y="3260590"/>
          <a:ext cx="2214415" cy="234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Bahnschrift SemiBold SemiConden" panose="020B0502040204020203" pitchFamily="34" charset="0"/>
            </a:rPr>
            <a:t>Student Loan Exit Counseling</a:t>
          </a:r>
        </a:p>
      </dsp:txBody>
      <dsp:txXfrm>
        <a:off x="4099390" y="3260590"/>
        <a:ext cx="2214415" cy="234379"/>
      </dsp:txXfrm>
    </dsp:sp>
    <dsp:sp modelId="{FF506D35-72EE-45BA-B194-DCD87EACAEBA}">
      <dsp:nvSpPr>
        <dsp:cNvPr id="0" name=""/>
        <dsp:cNvSpPr/>
      </dsp:nvSpPr>
      <dsp:spPr>
        <a:xfrm>
          <a:off x="4099390" y="2075715"/>
          <a:ext cx="2218241" cy="1425181"/>
        </a:xfrm>
        <a:prstGeom prst="rect">
          <a:avLst/>
        </a:prstGeom>
        <a:noFill/>
        <a:ln w="19050" cap="flat" cmpd="sng" algn="ctr">
          <a:solidFill>
            <a:srgbClr val="0165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D9D2C-9D3D-42F7-9BF8-CD137C1EC952}">
      <dsp:nvSpPr>
        <dsp:cNvPr id="0" name=""/>
        <dsp:cNvSpPr/>
      </dsp:nvSpPr>
      <dsp:spPr>
        <a:xfrm>
          <a:off x="0" y="0"/>
          <a:ext cx="9035143" cy="13518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F230D-1F93-4AF3-91ED-A0886F25739C}">
      <dsp:nvSpPr>
        <dsp:cNvPr id="0" name=""/>
        <dsp:cNvSpPr/>
      </dsp:nvSpPr>
      <dsp:spPr>
        <a:xfrm>
          <a:off x="408948" y="304754"/>
          <a:ext cx="743542" cy="743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BC989-1E05-47FB-8DB1-B853FFB5FCDB}">
      <dsp:nvSpPr>
        <dsp:cNvPr id="0" name=""/>
        <dsp:cNvSpPr/>
      </dsp:nvSpPr>
      <dsp:spPr>
        <a:xfrm>
          <a:off x="1561440" y="577"/>
          <a:ext cx="7473702" cy="135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6" tIns="143076" rIns="143076" bIns="1430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1. </a:t>
          </a:r>
          <a:r>
            <a:rPr lang="en-US" sz="2500" kern="1200" dirty="0"/>
            <a:t>A guide to managing costs and planning for success at Grand Valley State University.</a:t>
          </a:r>
        </a:p>
      </dsp:txBody>
      <dsp:txXfrm>
        <a:off x="1561440" y="577"/>
        <a:ext cx="7473702" cy="1351896"/>
      </dsp:txXfrm>
    </dsp:sp>
    <dsp:sp modelId="{010A0117-FD91-4D28-ABF1-3D639A0D4422}">
      <dsp:nvSpPr>
        <dsp:cNvPr id="0" name=""/>
        <dsp:cNvSpPr/>
      </dsp:nvSpPr>
      <dsp:spPr>
        <a:xfrm>
          <a:off x="0" y="1690447"/>
          <a:ext cx="9035143" cy="13518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A9210-C42C-4C49-8804-EED81E4C16F3}">
      <dsp:nvSpPr>
        <dsp:cNvPr id="0" name=""/>
        <dsp:cNvSpPr/>
      </dsp:nvSpPr>
      <dsp:spPr>
        <a:xfrm>
          <a:off x="408948" y="1994624"/>
          <a:ext cx="743542" cy="743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1FDA7-1097-465D-A8BB-DDA055A256E0}">
      <dsp:nvSpPr>
        <dsp:cNvPr id="0" name=""/>
        <dsp:cNvSpPr/>
      </dsp:nvSpPr>
      <dsp:spPr>
        <a:xfrm>
          <a:off x="1561440" y="1690447"/>
          <a:ext cx="7473702" cy="135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6" tIns="143076" rIns="143076" bIns="1430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2. </a:t>
          </a:r>
          <a:r>
            <a:rPr lang="en-US" sz="2500" kern="1200" dirty="0"/>
            <a:t>Importance of financial awareness in your first year</a:t>
          </a:r>
        </a:p>
      </dsp:txBody>
      <dsp:txXfrm>
        <a:off x="1561440" y="1690447"/>
        <a:ext cx="7473702" cy="1351896"/>
      </dsp:txXfrm>
    </dsp:sp>
    <dsp:sp modelId="{E39CF878-D7F8-4794-9DEF-1314B7EB3229}">
      <dsp:nvSpPr>
        <dsp:cNvPr id="0" name=""/>
        <dsp:cNvSpPr/>
      </dsp:nvSpPr>
      <dsp:spPr>
        <a:xfrm>
          <a:off x="0" y="3380318"/>
          <a:ext cx="9035143" cy="13518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3E7B4-4230-4040-B44F-D605E7645C5E}">
      <dsp:nvSpPr>
        <dsp:cNvPr id="0" name=""/>
        <dsp:cNvSpPr/>
      </dsp:nvSpPr>
      <dsp:spPr>
        <a:xfrm>
          <a:off x="408948" y="3684494"/>
          <a:ext cx="743542" cy="7435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3527-EEEC-4F1E-85C8-14913ABCFEC9}">
      <dsp:nvSpPr>
        <dsp:cNvPr id="0" name=""/>
        <dsp:cNvSpPr/>
      </dsp:nvSpPr>
      <dsp:spPr>
        <a:xfrm>
          <a:off x="1561440" y="3380318"/>
          <a:ext cx="7473702" cy="135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6" tIns="143076" rIns="143076" bIns="1430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3. </a:t>
          </a:r>
          <a:r>
            <a:rPr lang="en-US" sz="2500" kern="1200"/>
            <a:t>Overview: cost, income, budgeting, deadlines, planning, financing</a:t>
          </a:r>
        </a:p>
      </dsp:txBody>
      <dsp:txXfrm>
        <a:off x="1561440" y="3380318"/>
        <a:ext cx="7473702" cy="1351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EED1B-FACB-4378-90D7-EFF11ED03263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4DC27-C6B9-41D8-A817-C681C9778B2D}">
      <dsp:nvSpPr>
        <dsp:cNvPr id="0" name=""/>
        <dsp:cNvSpPr/>
      </dsp:nvSpPr>
      <dsp:spPr>
        <a:xfrm>
          <a:off x="0" y="212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Tuition &amp; fees</a:t>
          </a:r>
        </a:p>
      </dsp:txBody>
      <dsp:txXfrm>
        <a:off x="0" y="2124"/>
        <a:ext cx="7886700" cy="724514"/>
      </dsp:txXfrm>
    </dsp:sp>
    <dsp:sp modelId="{4D7FFAC8-A4A0-4567-8AB9-3171E14C73A3}">
      <dsp:nvSpPr>
        <dsp:cNvPr id="0" name=""/>
        <dsp:cNvSpPr/>
      </dsp:nvSpPr>
      <dsp:spPr>
        <a:xfrm>
          <a:off x="0" y="726639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560D9-9AD6-451A-B790-6F691AA95C24}">
      <dsp:nvSpPr>
        <dsp:cNvPr id="0" name=""/>
        <dsp:cNvSpPr/>
      </dsp:nvSpPr>
      <dsp:spPr>
        <a:xfrm>
          <a:off x="0" y="72663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On-campus housing &amp; meal plan</a:t>
          </a:r>
        </a:p>
      </dsp:txBody>
      <dsp:txXfrm>
        <a:off x="0" y="726639"/>
        <a:ext cx="7886700" cy="724514"/>
      </dsp:txXfrm>
    </dsp:sp>
    <dsp:sp modelId="{A0398AB1-5B19-41EE-98A6-E6FF15BAD6CA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EAB8B-4DEA-40C6-8CBB-A540218E8AE0}">
      <dsp:nvSpPr>
        <dsp:cNvPr id="0" name=""/>
        <dsp:cNvSpPr/>
      </dsp:nvSpPr>
      <dsp:spPr>
        <a:xfrm>
          <a:off x="0" y="145115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Books, supplies, technology</a:t>
          </a:r>
        </a:p>
      </dsp:txBody>
      <dsp:txXfrm>
        <a:off x="0" y="1451154"/>
        <a:ext cx="7886700" cy="724514"/>
      </dsp:txXfrm>
    </dsp:sp>
    <dsp:sp modelId="{84A21318-2589-4FBF-B094-7CB17D602CD6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4A0A5-ABEF-4CED-9786-440AF7C65184}">
      <dsp:nvSpPr>
        <dsp:cNvPr id="0" name=""/>
        <dsp:cNvSpPr/>
      </dsp:nvSpPr>
      <dsp:spPr>
        <a:xfrm>
          <a:off x="0" y="217566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Personal &amp; transportation expenses</a:t>
          </a:r>
        </a:p>
      </dsp:txBody>
      <dsp:txXfrm>
        <a:off x="0" y="2175669"/>
        <a:ext cx="7886700" cy="724514"/>
      </dsp:txXfrm>
    </dsp:sp>
    <dsp:sp modelId="{8BD79BBF-3D55-492B-8E12-1E815C0BF8BD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3CA13E-6235-47EB-AAF5-5A695CF25E1B}">
      <dsp:nvSpPr>
        <dsp:cNvPr id="0" name=""/>
        <dsp:cNvSpPr/>
      </dsp:nvSpPr>
      <dsp:spPr>
        <a:xfrm>
          <a:off x="0" y="2900183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Total estimated annual cost</a:t>
          </a:r>
        </a:p>
      </dsp:txBody>
      <dsp:txXfrm>
        <a:off x="0" y="2900183"/>
        <a:ext cx="7886700" cy="724514"/>
      </dsp:txXfrm>
    </dsp:sp>
    <dsp:sp modelId="{D4D396F3-FD99-42E4-993E-8DF750510E92}">
      <dsp:nvSpPr>
        <dsp:cNvPr id="0" name=""/>
        <dsp:cNvSpPr/>
      </dsp:nvSpPr>
      <dsp:spPr>
        <a:xfrm>
          <a:off x="0" y="3624698"/>
          <a:ext cx="7886700" cy="0"/>
        </a:xfrm>
        <a:prstGeom prst="lin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3DB8A-B5C3-47E8-8952-822D3C3FBC5B}">
      <dsp:nvSpPr>
        <dsp:cNvPr id="0" name=""/>
        <dsp:cNvSpPr/>
      </dsp:nvSpPr>
      <dsp:spPr>
        <a:xfrm>
          <a:off x="0" y="3624698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GVSU Financial Aid Office</a:t>
          </a:r>
        </a:p>
      </dsp:txBody>
      <dsp:txXfrm>
        <a:off x="0" y="3624698"/>
        <a:ext cx="7886700" cy="724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DB425-774C-4E44-9B74-4949F96AC992}">
      <dsp:nvSpPr>
        <dsp:cNvPr id="0" name=""/>
        <dsp:cNvSpPr/>
      </dsp:nvSpPr>
      <dsp:spPr>
        <a:xfrm>
          <a:off x="0" y="94138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On-campus jobs or work-study through GVSU</a:t>
          </a:r>
        </a:p>
      </dsp:txBody>
      <dsp:txXfrm>
        <a:off x="38638" y="132776"/>
        <a:ext cx="8152324" cy="714229"/>
      </dsp:txXfrm>
    </dsp:sp>
    <dsp:sp modelId="{EF0E1DE7-6F0D-42B6-94FE-F774D9D9E140}">
      <dsp:nvSpPr>
        <dsp:cNvPr id="0" name=""/>
        <dsp:cNvSpPr/>
      </dsp:nvSpPr>
      <dsp:spPr>
        <a:xfrm>
          <a:off x="0" y="980684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Off-campus part-time work</a:t>
          </a:r>
        </a:p>
      </dsp:txBody>
      <dsp:txXfrm>
        <a:off x="38638" y="1019322"/>
        <a:ext cx="8152324" cy="714229"/>
      </dsp:txXfrm>
    </dsp:sp>
    <dsp:sp modelId="{5F29211C-EE32-4652-A9A1-DD2A067B3E33}">
      <dsp:nvSpPr>
        <dsp:cNvPr id="0" name=""/>
        <dsp:cNvSpPr/>
      </dsp:nvSpPr>
      <dsp:spPr>
        <a:xfrm>
          <a:off x="0" y="1867229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Scholarships &amp; grants</a:t>
          </a:r>
        </a:p>
      </dsp:txBody>
      <dsp:txXfrm>
        <a:off x="38638" y="1905867"/>
        <a:ext cx="8152324" cy="714229"/>
      </dsp:txXfrm>
    </dsp:sp>
    <dsp:sp modelId="{E2FD337C-C509-45E4-B8F0-D697AC8D9F35}">
      <dsp:nvSpPr>
        <dsp:cNvPr id="0" name=""/>
        <dsp:cNvSpPr/>
      </dsp:nvSpPr>
      <dsp:spPr>
        <a:xfrm>
          <a:off x="0" y="2753774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Family support or savings</a:t>
          </a:r>
        </a:p>
      </dsp:txBody>
      <dsp:txXfrm>
        <a:off x="38638" y="2792412"/>
        <a:ext cx="8152324" cy="714229"/>
      </dsp:txXfrm>
    </dsp:sp>
    <dsp:sp modelId="{A32B0830-1B21-492B-A1BD-5B0502BBF1AA}">
      <dsp:nvSpPr>
        <dsp:cNvPr id="0" name=""/>
        <dsp:cNvSpPr/>
      </dsp:nvSpPr>
      <dsp:spPr>
        <a:xfrm>
          <a:off x="0" y="3640319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Freelance/online work</a:t>
          </a:r>
        </a:p>
      </dsp:txBody>
      <dsp:txXfrm>
        <a:off x="38638" y="3678957"/>
        <a:ext cx="8152324" cy="714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3FD58-C8BC-4468-A06B-B7223EE387B1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Scholarship application deadlines</a:t>
          </a:r>
        </a:p>
      </dsp:txBody>
      <dsp:txXfrm>
        <a:off x="429570" y="472"/>
        <a:ext cx="3346456" cy="2007873"/>
      </dsp:txXfrm>
    </dsp:sp>
    <dsp:sp modelId="{405A2D1C-7701-4977-8AEB-55C1911A863A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Tuition payment plan sign-up</a:t>
          </a:r>
        </a:p>
      </dsp:txBody>
      <dsp:txXfrm>
        <a:off x="4110672" y="472"/>
        <a:ext cx="3346456" cy="2007873"/>
      </dsp:txXfrm>
    </dsp:sp>
    <dsp:sp modelId="{7EE1B2CE-2609-4488-89CB-D06DE6458579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Housing &amp; meal plan deadlines</a:t>
          </a:r>
        </a:p>
      </dsp:txBody>
      <dsp:txXfrm>
        <a:off x="429570" y="2342991"/>
        <a:ext cx="3346456" cy="2007873"/>
      </dsp:txXfrm>
    </dsp:sp>
    <dsp:sp modelId="{9E7BAB22-80C9-4607-9A2D-3AE5A8D1BFDB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Tax/banking documentation</a:t>
          </a:r>
        </a:p>
      </dsp:txBody>
      <dsp:txXfrm>
        <a:off x="4110672" y="2342991"/>
        <a:ext cx="3346456" cy="2007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7735D-B9CA-49AC-AF6B-1B2DBE31ABFC}">
      <dsp:nvSpPr>
        <dsp:cNvPr id="0" name=""/>
        <dsp:cNvSpPr/>
      </dsp:nvSpPr>
      <dsp:spPr>
        <a:xfrm>
          <a:off x="383390" y="901169"/>
          <a:ext cx="1390296" cy="977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AE292C-834B-4E69-A68B-56B382036F38}">
      <dsp:nvSpPr>
        <dsp:cNvPr id="0" name=""/>
        <dsp:cNvSpPr/>
      </dsp:nvSpPr>
      <dsp:spPr>
        <a:xfrm>
          <a:off x="509302" y="1020785"/>
          <a:ext cx="1390296" cy="977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Set up checking/savings account</a:t>
          </a:r>
        </a:p>
      </dsp:txBody>
      <dsp:txXfrm>
        <a:off x="537940" y="1049423"/>
        <a:ext cx="1333020" cy="920511"/>
      </dsp:txXfrm>
    </dsp:sp>
    <dsp:sp modelId="{1F41D234-E978-445D-972D-A1BEEFDF1F8D}">
      <dsp:nvSpPr>
        <dsp:cNvPr id="0" name=""/>
        <dsp:cNvSpPr/>
      </dsp:nvSpPr>
      <dsp:spPr>
        <a:xfrm>
          <a:off x="2898657" y="913114"/>
          <a:ext cx="1412836" cy="967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A921CD-E9F9-4A75-9336-3EDF2E3EC3D5}">
      <dsp:nvSpPr>
        <dsp:cNvPr id="0" name=""/>
        <dsp:cNvSpPr/>
      </dsp:nvSpPr>
      <dsp:spPr>
        <a:xfrm>
          <a:off x="3024569" y="1032730"/>
          <a:ext cx="1412836" cy="967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Use debit cards responsibly</a:t>
          </a:r>
        </a:p>
      </dsp:txBody>
      <dsp:txXfrm>
        <a:off x="3052920" y="1061081"/>
        <a:ext cx="1356134" cy="911256"/>
      </dsp:txXfrm>
    </dsp:sp>
    <dsp:sp modelId="{BF8CE308-353B-4EA3-A68B-64AB5134198F}">
      <dsp:nvSpPr>
        <dsp:cNvPr id="0" name=""/>
        <dsp:cNvSpPr/>
      </dsp:nvSpPr>
      <dsp:spPr>
        <a:xfrm>
          <a:off x="5410501" y="940616"/>
          <a:ext cx="1391259" cy="93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014043-4B17-42A8-B46E-6187ECCFBB9D}">
      <dsp:nvSpPr>
        <dsp:cNvPr id="0" name=""/>
        <dsp:cNvSpPr/>
      </dsp:nvSpPr>
      <dsp:spPr>
        <a:xfrm>
          <a:off x="5536413" y="1060233"/>
          <a:ext cx="1391259" cy="93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Monitor spending with apps</a:t>
          </a:r>
        </a:p>
      </dsp:txBody>
      <dsp:txXfrm>
        <a:off x="5563857" y="1087677"/>
        <a:ext cx="1336371" cy="882106"/>
      </dsp:txXfrm>
    </dsp:sp>
    <dsp:sp modelId="{DA37CB97-4DF7-4C35-9C5E-9276BFC3051C}">
      <dsp:nvSpPr>
        <dsp:cNvPr id="0" name=""/>
        <dsp:cNvSpPr/>
      </dsp:nvSpPr>
      <dsp:spPr>
        <a:xfrm>
          <a:off x="1841664" y="2353610"/>
          <a:ext cx="1461450" cy="100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1FBCC8-3EB8-45A1-841E-5A060D12B128}">
      <dsp:nvSpPr>
        <dsp:cNvPr id="0" name=""/>
        <dsp:cNvSpPr/>
      </dsp:nvSpPr>
      <dsp:spPr>
        <a:xfrm>
          <a:off x="1967576" y="2473226"/>
          <a:ext cx="1461450" cy="100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Avoid overdraft &amp; ATM fees</a:t>
          </a:r>
        </a:p>
      </dsp:txBody>
      <dsp:txXfrm>
        <a:off x="1996968" y="2502618"/>
        <a:ext cx="1402666" cy="944728"/>
      </dsp:txXfrm>
    </dsp:sp>
    <dsp:sp modelId="{654CB6F5-0B3B-46D6-B258-4E28B43AE03C}">
      <dsp:nvSpPr>
        <dsp:cNvPr id="0" name=""/>
        <dsp:cNvSpPr/>
      </dsp:nvSpPr>
      <dsp:spPr>
        <a:xfrm>
          <a:off x="4464925" y="2397713"/>
          <a:ext cx="1463297" cy="957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C4483B-665F-4C16-9722-EAB686779C24}">
      <dsp:nvSpPr>
        <dsp:cNvPr id="0" name=""/>
        <dsp:cNvSpPr/>
      </dsp:nvSpPr>
      <dsp:spPr>
        <a:xfrm>
          <a:off x="4590837" y="2517329"/>
          <a:ext cx="1463297" cy="957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International banking tips</a:t>
          </a:r>
        </a:p>
      </dsp:txBody>
      <dsp:txXfrm>
        <a:off x="4618881" y="2545373"/>
        <a:ext cx="1407209" cy="901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30A92-4677-4591-B09D-4602348A69C3}">
      <dsp:nvSpPr>
        <dsp:cNvPr id="0" name=""/>
        <dsp:cNvSpPr/>
      </dsp:nvSpPr>
      <dsp:spPr>
        <a:xfrm>
          <a:off x="4458144" y="32156"/>
          <a:ext cx="1076334" cy="107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Track monthly income vs. expenses</a:t>
          </a:r>
        </a:p>
      </dsp:txBody>
      <dsp:txXfrm>
        <a:off x="4458144" y="32156"/>
        <a:ext cx="1076334" cy="1076334"/>
      </dsp:txXfrm>
    </dsp:sp>
    <dsp:sp modelId="{61CEE236-6305-4B02-827E-38B0BA8E20B5}">
      <dsp:nvSpPr>
        <dsp:cNvPr id="0" name=""/>
        <dsp:cNvSpPr/>
      </dsp:nvSpPr>
      <dsp:spPr>
        <a:xfrm>
          <a:off x="1924569" y="819"/>
          <a:ext cx="4037561" cy="4037561"/>
        </a:xfrm>
        <a:prstGeom prst="circularArrow">
          <a:avLst>
            <a:gd name="adj1" fmla="val 5198"/>
            <a:gd name="adj2" fmla="val 335779"/>
            <a:gd name="adj3" fmla="val 21293789"/>
            <a:gd name="adj4" fmla="val 19765760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BC5A6-8EF2-40D9-A392-B5CB7A85FDB1}">
      <dsp:nvSpPr>
        <dsp:cNvPr id="0" name=""/>
        <dsp:cNvSpPr/>
      </dsp:nvSpPr>
      <dsp:spPr>
        <a:xfrm>
          <a:off x="5108910" y="2035008"/>
          <a:ext cx="1076334" cy="107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Needs vs. wants</a:t>
          </a:r>
        </a:p>
      </dsp:txBody>
      <dsp:txXfrm>
        <a:off x="5108910" y="2035008"/>
        <a:ext cx="1076334" cy="1076334"/>
      </dsp:txXfrm>
    </dsp:sp>
    <dsp:sp modelId="{6B2383FB-4457-4471-80E8-DE3155A82167}">
      <dsp:nvSpPr>
        <dsp:cNvPr id="0" name=""/>
        <dsp:cNvSpPr/>
      </dsp:nvSpPr>
      <dsp:spPr>
        <a:xfrm>
          <a:off x="1924569" y="819"/>
          <a:ext cx="4037561" cy="4037561"/>
        </a:xfrm>
        <a:prstGeom prst="circularArrow">
          <a:avLst>
            <a:gd name="adj1" fmla="val 5198"/>
            <a:gd name="adj2" fmla="val 335779"/>
            <a:gd name="adj3" fmla="val 4015265"/>
            <a:gd name="adj4" fmla="val 2252912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8E65E-C0DF-4BDF-9F89-BD553A87C684}">
      <dsp:nvSpPr>
        <dsp:cNvPr id="0" name=""/>
        <dsp:cNvSpPr/>
      </dsp:nvSpPr>
      <dsp:spPr>
        <a:xfrm>
          <a:off x="3405182" y="3272838"/>
          <a:ext cx="1076334" cy="107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free budgeting tools</a:t>
          </a:r>
        </a:p>
      </dsp:txBody>
      <dsp:txXfrm>
        <a:off x="3405182" y="3272838"/>
        <a:ext cx="1076334" cy="1076334"/>
      </dsp:txXfrm>
    </dsp:sp>
    <dsp:sp modelId="{4C42CE74-387D-4414-B3D7-DCCF0A63F9CA}">
      <dsp:nvSpPr>
        <dsp:cNvPr id="0" name=""/>
        <dsp:cNvSpPr/>
      </dsp:nvSpPr>
      <dsp:spPr>
        <a:xfrm>
          <a:off x="1924569" y="819"/>
          <a:ext cx="4037561" cy="4037561"/>
        </a:xfrm>
        <a:prstGeom prst="circularArrow">
          <a:avLst>
            <a:gd name="adj1" fmla="val 5198"/>
            <a:gd name="adj2" fmla="val 335779"/>
            <a:gd name="adj3" fmla="val 8211309"/>
            <a:gd name="adj4" fmla="val 6448956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7F7DFB-014F-48CE-B579-10FD3E75CDD6}">
      <dsp:nvSpPr>
        <dsp:cNvPr id="0" name=""/>
        <dsp:cNvSpPr/>
      </dsp:nvSpPr>
      <dsp:spPr>
        <a:xfrm>
          <a:off x="1701455" y="2035008"/>
          <a:ext cx="1076334" cy="107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Adjust budget each semester</a:t>
          </a:r>
        </a:p>
      </dsp:txBody>
      <dsp:txXfrm>
        <a:off x="1701455" y="2035008"/>
        <a:ext cx="1076334" cy="1076334"/>
      </dsp:txXfrm>
    </dsp:sp>
    <dsp:sp modelId="{1B63F743-E09D-4F35-AEBC-CCCE504A5261}">
      <dsp:nvSpPr>
        <dsp:cNvPr id="0" name=""/>
        <dsp:cNvSpPr/>
      </dsp:nvSpPr>
      <dsp:spPr>
        <a:xfrm>
          <a:off x="1924569" y="819"/>
          <a:ext cx="4037561" cy="4037561"/>
        </a:xfrm>
        <a:prstGeom prst="circularArrow">
          <a:avLst>
            <a:gd name="adj1" fmla="val 5198"/>
            <a:gd name="adj2" fmla="val 335779"/>
            <a:gd name="adj3" fmla="val 12298462"/>
            <a:gd name="adj4" fmla="val 10770432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8C82F5-78DA-414A-BB1A-C3483EB42790}">
      <dsp:nvSpPr>
        <dsp:cNvPr id="0" name=""/>
        <dsp:cNvSpPr/>
      </dsp:nvSpPr>
      <dsp:spPr>
        <a:xfrm>
          <a:off x="2352221" y="32156"/>
          <a:ext cx="1076334" cy="107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 an emergency fund</a:t>
          </a:r>
        </a:p>
      </dsp:txBody>
      <dsp:txXfrm>
        <a:off x="2352221" y="32156"/>
        <a:ext cx="1076334" cy="1076334"/>
      </dsp:txXfrm>
    </dsp:sp>
    <dsp:sp modelId="{D7053FD4-15F0-4738-BC39-3AD42C5E8BA1}">
      <dsp:nvSpPr>
        <dsp:cNvPr id="0" name=""/>
        <dsp:cNvSpPr/>
      </dsp:nvSpPr>
      <dsp:spPr>
        <a:xfrm>
          <a:off x="1924569" y="819"/>
          <a:ext cx="4037561" cy="4037561"/>
        </a:xfrm>
        <a:prstGeom prst="circularArrow">
          <a:avLst>
            <a:gd name="adj1" fmla="val 5198"/>
            <a:gd name="adj2" fmla="val 335779"/>
            <a:gd name="adj3" fmla="val 16866252"/>
            <a:gd name="adj4" fmla="val 15197969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01A85-603B-4ACC-9B10-D07E313BD05A}">
      <dsp:nvSpPr>
        <dsp:cNvPr id="0" name=""/>
        <dsp:cNvSpPr/>
      </dsp:nvSpPr>
      <dsp:spPr>
        <a:xfrm>
          <a:off x="0" y="3535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D2213-E138-4891-8096-C462DFC1205E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7BD7D-1F04-4788-84B8-45E3D9BB1B2D}">
      <dsp:nvSpPr>
        <dsp:cNvPr id="0" name=""/>
        <dsp:cNvSpPr/>
      </dsp:nvSpPr>
      <dsp:spPr>
        <a:xfrm>
          <a:off x="869886" y="3535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Estimate total degree cost</a:t>
          </a:r>
        </a:p>
      </dsp:txBody>
      <dsp:txXfrm>
        <a:off x="869886" y="3535"/>
        <a:ext cx="7359713" cy="753148"/>
      </dsp:txXfrm>
    </dsp:sp>
    <dsp:sp modelId="{7D7433F0-2895-4778-AEF3-26C9CF658FF9}">
      <dsp:nvSpPr>
        <dsp:cNvPr id="0" name=""/>
        <dsp:cNvSpPr/>
      </dsp:nvSpPr>
      <dsp:spPr>
        <a:xfrm>
          <a:off x="0" y="944971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E133C-FA3B-4CA0-AB37-1C216717BC1B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5C127-BC51-4885-83C3-C1FCE0637BF2}">
      <dsp:nvSpPr>
        <dsp:cNvPr id="0" name=""/>
        <dsp:cNvSpPr/>
      </dsp:nvSpPr>
      <dsp:spPr>
        <a:xfrm>
          <a:off x="869886" y="944971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loan options</a:t>
          </a:r>
        </a:p>
      </dsp:txBody>
      <dsp:txXfrm>
        <a:off x="869886" y="944971"/>
        <a:ext cx="7359713" cy="753148"/>
      </dsp:txXfrm>
    </dsp:sp>
    <dsp:sp modelId="{87B360AB-170E-4562-853F-35AA0013F77C}">
      <dsp:nvSpPr>
        <dsp:cNvPr id="0" name=""/>
        <dsp:cNvSpPr/>
      </dsp:nvSpPr>
      <dsp:spPr>
        <a:xfrm>
          <a:off x="0" y="1886407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EB08B-3CF8-4CAF-8D1D-925852CCFC6C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72758-AF30-425E-B39B-B97CD5616206}">
      <dsp:nvSpPr>
        <dsp:cNvPr id="0" name=""/>
        <dsp:cNvSpPr/>
      </dsp:nvSpPr>
      <dsp:spPr>
        <a:xfrm>
          <a:off x="869886" y="1886407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Meet with MoneySmart Lakers</a:t>
          </a:r>
        </a:p>
      </dsp:txBody>
      <dsp:txXfrm>
        <a:off x="869886" y="1886407"/>
        <a:ext cx="7359713" cy="753148"/>
      </dsp:txXfrm>
    </dsp:sp>
    <dsp:sp modelId="{B5BFE2E2-0617-48D4-B740-F232B5DB0FAE}">
      <dsp:nvSpPr>
        <dsp:cNvPr id="0" name=""/>
        <dsp:cNvSpPr/>
      </dsp:nvSpPr>
      <dsp:spPr>
        <a:xfrm>
          <a:off x="0" y="2827842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17A14-53FE-459C-803B-57F854D15E5E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2ED0B-D14E-4F6F-A1A5-2C7D9D2C60FD}">
      <dsp:nvSpPr>
        <dsp:cNvPr id="0" name=""/>
        <dsp:cNvSpPr/>
      </dsp:nvSpPr>
      <dsp:spPr>
        <a:xfrm>
          <a:off x="869886" y="2827842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Plan summer income</a:t>
          </a:r>
        </a:p>
      </dsp:txBody>
      <dsp:txXfrm>
        <a:off x="869886" y="2827842"/>
        <a:ext cx="7359713" cy="753148"/>
      </dsp:txXfrm>
    </dsp:sp>
    <dsp:sp modelId="{A67BE5D9-5B7D-4B0B-A5F1-2BC48B4AF176}">
      <dsp:nvSpPr>
        <dsp:cNvPr id="0" name=""/>
        <dsp:cNvSpPr/>
      </dsp:nvSpPr>
      <dsp:spPr>
        <a:xfrm>
          <a:off x="0" y="3769278"/>
          <a:ext cx="82296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E0747-2307-44F9-A061-380AF3AD48F9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13B60-A62E-4F7C-B524-9AC78E5E9890}">
      <dsp:nvSpPr>
        <dsp:cNvPr id="0" name=""/>
        <dsp:cNvSpPr/>
      </dsp:nvSpPr>
      <dsp:spPr>
        <a:xfrm>
          <a:off x="869886" y="3769278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 credit responsibly</a:t>
          </a:r>
        </a:p>
      </dsp:txBody>
      <dsp:txXfrm>
        <a:off x="869886" y="3769278"/>
        <a:ext cx="7359713" cy="7531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CE65E-D026-48B5-80D3-F9D58691DB2B}">
      <dsp:nvSpPr>
        <dsp:cNvPr id="0" name=""/>
        <dsp:cNvSpPr/>
      </dsp:nvSpPr>
      <dsp:spPr>
        <a:xfrm>
          <a:off x="938245" y="2112"/>
          <a:ext cx="1842465" cy="126945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43563-55CC-446A-8626-42A5E5F42AA1}">
      <dsp:nvSpPr>
        <dsp:cNvPr id="0" name=""/>
        <dsp:cNvSpPr/>
      </dsp:nvSpPr>
      <dsp:spPr>
        <a:xfrm>
          <a:off x="938245" y="1271570"/>
          <a:ext cx="1842465" cy="68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Verb Black" panose="02000A00030000020004" pitchFamily="50" charset="0"/>
            </a:rPr>
            <a:t>www.gvsu.edu/moneysmart/</a:t>
          </a:r>
          <a:endParaRPr lang="en-US" sz="2000" kern="1200" dirty="0"/>
        </a:p>
      </dsp:txBody>
      <dsp:txXfrm>
        <a:off x="938245" y="1271570"/>
        <a:ext cx="1842465" cy="683554"/>
      </dsp:txXfrm>
    </dsp:sp>
    <dsp:sp modelId="{57694BB3-FD60-4521-A1CB-23E5783E7E3D}">
      <dsp:nvSpPr>
        <dsp:cNvPr id="0" name=""/>
        <dsp:cNvSpPr/>
      </dsp:nvSpPr>
      <dsp:spPr>
        <a:xfrm>
          <a:off x="2965034" y="2112"/>
          <a:ext cx="1842465" cy="126945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5E944-BB7F-46DB-B5E3-745F7FF6AF5B}">
      <dsp:nvSpPr>
        <dsp:cNvPr id="0" name=""/>
        <dsp:cNvSpPr/>
      </dsp:nvSpPr>
      <dsp:spPr>
        <a:xfrm>
          <a:off x="2965034" y="1271570"/>
          <a:ext cx="1842465" cy="68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moneysmart@gvsu.edu</a:t>
          </a:r>
        </a:p>
      </dsp:txBody>
      <dsp:txXfrm>
        <a:off x="2965034" y="1271570"/>
        <a:ext cx="1842465" cy="683554"/>
      </dsp:txXfrm>
    </dsp:sp>
    <dsp:sp modelId="{6E282180-2B94-4C73-B834-66737388D550}">
      <dsp:nvSpPr>
        <dsp:cNvPr id="0" name=""/>
        <dsp:cNvSpPr/>
      </dsp:nvSpPr>
      <dsp:spPr>
        <a:xfrm>
          <a:off x="938245" y="2139372"/>
          <a:ext cx="1842465" cy="1269458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50F05-5C40-4253-93F2-B9F06F3BA9B2}">
      <dsp:nvSpPr>
        <dsp:cNvPr id="0" name=""/>
        <dsp:cNvSpPr/>
      </dsp:nvSpPr>
      <dsp:spPr>
        <a:xfrm>
          <a:off x="785274" y="3408831"/>
          <a:ext cx="2148407" cy="68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b Black" panose="02000A00030000020004" pitchFamily="50" charset="0"/>
            </a:rPr>
            <a:t>100 Student Services Building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b Black" panose="02000A00030000020004" pitchFamily="50" charset="0"/>
            </a:rPr>
            <a:t>STU 100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b Black" panose="02000A00030000020004" pitchFamily="50" charset="0"/>
            </a:rPr>
            <a:t>Office of Financial Aid &amp; Scholarship</a:t>
          </a:r>
          <a:endParaRPr lang="en-US" sz="1200" kern="1200" dirty="0"/>
        </a:p>
      </dsp:txBody>
      <dsp:txXfrm>
        <a:off x="785274" y="3408831"/>
        <a:ext cx="2148407" cy="683554"/>
      </dsp:txXfrm>
    </dsp:sp>
    <dsp:sp modelId="{45C67339-E15C-406B-B01B-44D33514CA85}">
      <dsp:nvSpPr>
        <dsp:cNvPr id="0" name=""/>
        <dsp:cNvSpPr/>
      </dsp:nvSpPr>
      <dsp:spPr>
        <a:xfrm>
          <a:off x="3027651" y="2162785"/>
          <a:ext cx="1842465" cy="12694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BD1F8-A93A-46E8-94AE-9BD195ACAE87}">
      <dsp:nvSpPr>
        <dsp:cNvPr id="0" name=""/>
        <dsp:cNvSpPr/>
      </dsp:nvSpPr>
      <dsp:spPr>
        <a:xfrm>
          <a:off x="2953970" y="3504597"/>
          <a:ext cx="1842465" cy="5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>
              <a:latin typeface="Verb Black" panose="02000A00030000020004" pitchFamily="50" charset="0"/>
            </a:rPr>
            <a:t>Scan to create a 1-on-1 appointment with us!</a:t>
          </a:r>
          <a:endParaRPr lang="en-US" sz="1700" kern="1200" dirty="0"/>
        </a:p>
      </dsp:txBody>
      <dsp:txXfrm>
        <a:off x="2953970" y="3504597"/>
        <a:ext cx="1842465" cy="58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49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literacy is the possession of the set of skills and knowledge that allows an individual to make informed and effective decisions with all of their financial resources.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MoneySmart Lakers                                         Spending Plans                                                                   Meeting Goals the Simple 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5518FF-5698-474C-B11B-82B4C23543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9FCD8-0137-4672-BBE9-8C8FD9FF3EF9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91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long-term financial planning and using GVSU resources to make smart financing decisions.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literacy is the possession of the set of skills and knowledge that allows an individual to make informed and effective decisions with all of their financial resources.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MoneySmart Lakers                                         Spending Plans                                                                   Meeting Goals the Simple 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5518FF-5698-474C-B11B-82B4C23543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9FCD8-0137-4672-BBE9-8C8FD9FF3EF9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7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MoneySmart Lakers                                         Spending Plans                                                                   Meeting Goals the Simple 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A15F45-4D99-4D95-A93C-8A6AA21A216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4FAB43-F1DB-45EF-A4CD-437261111AC8}" type="datetime1">
              <a:rPr lang="en-US" smtClean="0"/>
              <a:t>11/17/2025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6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that costs vary by housing, major, and lifestyle. Mention that official estimates are available from the GVSU Financial Aid Office.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students to explore GVSU on-campus jobs early, apply for scholarships, and look for creative ways to supplement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Stress the importance of tracking financial deadlines to avoid missed opportunities or late fees.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how local banks or credit unions partner with GVSU and encourage responsible money management through apps and alerts.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C896E-0391-E747-C03E-015F2F5BC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1F1C0-F10B-B5FE-636A-C0E06DFF5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84F47-69CE-D774-3C8D-9894EE86A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6026838-6446-F203-B885-BC6B366CDD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MoneySmart Lakers                                         Spending Plans                                                                   Meeting Goals the Simple 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EA238-7308-245B-2BF6-D90178BFA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639F2B-AE2F-0958-16EC-25B5C00648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9597E1-2118-46D9-B6CE-E9F1E2B53BAD}" type="datetime1">
              <a:rPr lang="en-US" smtClean="0"/>
              <a:t>11/17/2025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1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Explain that budgeting is an ongoing process. Suggest using tools provided by GVSU’s </a:t>
            </a:r>
            <a:r>
              <a:rPr lang="en-US" dirty="0"/>
              <a:t>such as MSL and </a:t>
            </a:r>
            <a:r>
              <a:rPr lang="en-US" dirty="0" err="1"/>
              <a:t>FinLit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 userDrawn="1"/>
        </p:nvSpPr>
        <p:spPr>
          <a:xfrm>
            <a:off x="8252482" y="6292871"/>
            <a:ext cx="405559" cy="405559"/>
          </a:xfrm>
          <a:prstGeom prst="ellipse">
            <a:avLst/>
          </a:prstGeom>
          <a:solidFill>
            <a:srgbClr val="C1D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3" tIns="17142" rIns="34283" bIns="17142" rtlCol="0" anchor="ctr"/>
          <a:lstStyle/>
          <a:p>
            <a:pPr algn="ctr"/>
            <a:endParaRPr lang="en-US" sz="675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8308352" y="6346158"/>
            <a:ext cx="293536" cy="230806"/>
          </a:xfrm>
          <a:prstGeom prst="rect">
            <a:avLst/>
          </a:prstGeom>
          <a:noFill/>
        </p:spPr>
        <p:txBody>
          <a:bodyPr wrap="square" lIns="68553" tIns="34277" rIns="68553" bIns="34277" rtlCol="0">
            <a:spAutoFit/>
          </a:bodyPr>
          <a:lstStyle/>
          <a:p>
            <a:pPr algn="ctr"/>
            <a:fld id="{260E2A6B-A809-4840-BF14-8648BC0BDF87}" type="slidenum">
              <a:rPr lang="id-ID" sz="1050" b="1">
                <a:solidFill>
                  <a:schemeClr val="bg1"/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050" b="1" dirty="0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2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E085A-1A5B-1130-8506-4B29D6AA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32C2-09DB-4C27-9E49-F9EB886FD199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182A9-F449-D143-1B64-76056B22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B30C9-9EA5-8D9A-EF6E-377939E0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183E-3636-4493-A80A-C298ECACF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3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6C087-B705-CAFC-204D-1DC3F806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0E17A-837F-B386-C144-045DCDBA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F8D7C-196E-5AF5-1207-2E130D204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32C2-09DB-4C27-9E49-F9EB886FD199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A680-826E-1AB1-2547-4BAB838D5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C7A0F-15FF-E973-4096-62EA437FA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183E-3636-4493-A80A-C298ECACF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7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713E6E-8670-B777-FE9E-30657A918CB2}"/>
              </a:ext>
            </a:extLst>
          </p:cNvPr>
          <p:cNvGrpSpPr/>
          <p:nvPr/>
        </p:nvGrpSpPr>
        <p:grpSpPr>
          <a:xfrm>
            <a:off x="0" y="4459433"/>
            <a:ext cx="9144000" cy="1193049"/>
            <a:chOff x="0" y="4802910"/>
            <a:chExt cx="12192000" cy="1590732"/>
          </a:xfrm>
        </p:grpSpPr>
        <p:sp>
          <p:nvSpPr>
            <p:cNvPr id="4" name="Rectangle 3"/>
            <p:cNvSpPr/>
            <p:nvPr/>
          </p:nvSpPr>
          <p:spPr>
            <a:xfrm>
              <a:off x="0" y="4802910"/>
              <a:ext cx="12192000" cy="1590732"/>
            </a:xfrm>
            <a:prstGeom prst="rect">
              <a:avLst/>
            </a:prstGeom>
            <a:solidFill>
              <a:srgbClr val="0065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30034" y="4975028"/>
              <a:ext cx="912789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25" dirty="0">
                  <a:solidFill>
                    <a:prstClr val="white"/>
                  </a:solidFill>
                  <a:latin typeface="Verb Black" panose="02000A00030000020004" pitchFamily="50" charset="0"/>
                </a:rPr>
                <a:t>Budgeting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761BA7-A705-4465-95FF-41A21DE29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3" y="593147"/>
            <a:ext cx="4968469" cy="41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3324C-D9A7-2C50-774F-D6E200510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B0DA23-068B-3119-3216-36FFED41F4A9}"/>
              </a:ext>
            </a:extLst>
          </p:cNvPr>
          <p:cNvGrpSpPr/>
          <p:nvPr/>
        </p:nvGrpSpPr>
        <p:grpSpPr>
          <a:xfrm>
            <a:off x="495677" y="2258777"/>
            <a:ext cx="7984404" cy="1588890"/>
            <a:chOff x="1605989" y="2298296"/>
            <a:chExt cx="8906433" cy="173720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C15511-C51D-6FE3-F882-88B4A86F5CCC}"/>
                </a:ext>
              </a:extLst>
            </p:cNvPr>
            <p:cNvCxnSpPr>
              <a:cxnSpLocks/>
              <a:stCxn id="49" idx="6"/>
              <a:endCxn id="63" idx="2"/>
            </p:cNvCxnSpPr>
            <p:nvPr/>
          </p:nvCxnSpPr>
          <p:spPr>
            <a:xfrm>
              <a:off x="2721575" y="3022624"/>
              <a:ext cx="299928" cy="424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F218E5-DA6D-3D49-BEFB-28F63A4C28ED}"/>
                </a:ext>
              </a:extLst>
            </p:cNvPr>
            <p:cNvCxnSpPr>
              <a:cxnSpLocks/>
              <a:stCxn id="63" idx="6"/>
              <a:endCxn id="60" idx="2"/>
            </p:cNvCxnSpPr>
            <p:nvPr/>
          </p:nvCxnSpPr>
          <p:spPr>
            <a:xfrm>
              <a:off x="3835051" y="3026868"/>
              <a:ext cx="655242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83C8095-E913-7888-DD02-287B6AA77071}"/>
                </a:ext>
              </a:extLst>
            </p:cNvPr>
            <p:cNvCxnSpPr>
              <a:cxnSpLocks/>
              <a:stCxn id="60" idx="6"/>
              <a:endCxn id="66" idx="2"/>
            </p:cNvCxnSpPr>
            <p:nvPr/>
          </p:nvCxnSpPr>
          <p:spPr>
            <a:xfrm>
              <a:off x="5303841" y="3026868"/>
              <a:ext cx="655242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511A89C-BF4E-215A-919D-9125BE69A717}"/>
                </a:ext>
              </a:extLst>
            </p:cNvPr>
            <p:cNvCxnSpPr>
              <a:cxnSpLocks/>
              <a:stCxn id="66" idx="6"/>
              <a:endCxn id="54" idx="2"/>
            </p:cNvCxnSpPr>
            <p:nvPr/>
          </p:nvCxnSpPr>
          <p:spPr>
            <a:xfrm>
              <a:off x="6772631" y="3026868"/>
              <a:ext cx="655242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F6EE71A-5231-F42F-42DB-2FB6F3DCDFFA}"/>
                </a:ext>
              </a:extLst>
            </p:cNvPr>
            <p:cNvCxnSpPr>
              <a:cxnSpLocks/>
              <a:stCxn id="54" idx="6"/>
              <a:endCxn id="69" idx="2"/>
            </p:cNvCxnSpPr>
            <p:nvPr/>
          </p:nvCxnSpPr>
          <p:spPr>
            <a:xfrm>
              <a:off x="8241421" y="3026868"/>
              <a:ext cx="655242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3D66732-77F8-C6DE-FED4-01A1D6D27251}"/>
                </a:ext>
              </a:extLst>
            </p:cNvPr>
            <p:cNvCxnSpPr>
              <a:cxnSpLocks/>
              <a:stCxn id="69" idx="6"/>
            </p:cNvCxnSpPr>
            <p:nvPr/>
          </p:nvCxnSpPr>
          <p:spPr>
            <a:xfrm flipV="1">
              <a:off x="9710211" y="3022622"/>
              <a:ext cx="394354" cy="4246"/>
            </a:xfrm>
            <a:prstGeom prst="line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AA6450-E995-67EE-D915-3B6567CDEE1E}"/>
                </a:ext>
              </a:extLst>
            </p:cNvPr>
            <p:cNvSpPr/>
            <p:nvPr/>
          </p:nvSpPr>
          <p:spPr>
            <a:xfrm>
              <a:off x="1605989" y="2464830"/>
              <a:ext cx="1115587" cy="1115587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Gadugi" panose="020B0502040204020203" pitchFamily="34" charset="0"/>
              </a:endParaRPr>
            </a:p>
          </p:txBody>
        </p: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93D6A143-33F2-9B95-5477-4F3D60BAC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4642" y="2623336"/>
              <a:ext cx="461585" cy="461585"/>
            </a:xfrm>
            <a:custGeom>
              <a:avLst/>
              <a:gdLst/>
              <a:ahLst/>
              <a:cxnLst>
                <a:cxn ang="0">
                  <a:pos x="129" y="1"/>
                </a:cxn>
                <a:cxn ang="0">
                  <a:pos x="87" y="12"/>
                </a:cxn>
                <a:cxn ang="0">
                  <a:pos x="53" y="32"/>
                </a:cxn>
                <a:cxn ang="0">
                  <a:pos x="26" y="63"/>
                </a:cxn>
                <a:cxn ang="0">
                  <a:pos x="8" y="101"/>
                </a:cxn>
                <a:cxn ang="0">
                  <a:pos x="0" y="143"/>
                </a:cxn>
                <a:cxn ang="0">
                  <a:pos x="4" y="172"/>
                </a:cxn>
                <a:cxn ang="0">
                  <a:pos x="19" y="212"/>
                </a:cxn>
                <a:cxn ang="0">
                  <a:pos x="42" y="244"/>
                </a:cxn>
                <a:cxn ang="0">
                  <a:pos x="75" y="270"/>
                </a:cxn>
                <a:cxn ang="0">
                  <a:pos x="115" y="284"/>
                </a:cxn>
                <a:cxn ang="0">
                  <a:pos x="144" y="286"/>
                </a:cxn>
                <a:cxn ang="0">
                  <a:pos x="185" y="281"/>
                </a:cxn>
                <a:cxn ang="0">
                  <a:pos x="223" y="263"/>
                </a:cxn>
                <a:cxn ang="0">
                  <a:pos x="254" y="235"/>
                </a:cxn>
                <a:cxn ang="0">
                  <a:pos x="276" y="199"/>
                </a:cxn>
                <a:cxn ang="0">
                  <a:pos x="285" y="157"/>
                </a:cxn>
                <a:cxn ang="0">
                  <a:pos x="285" y="128"/>
                </a:cxn>
                <a:cxn ang="0">
                  <a:pos x="276" y="89"/>
                </a:cxn>
                <a:cxn ang="0">
                  <a:pos x="254" y="52"/>
                </a:cxn>
                <a:cxn ang="0">
                  <a:pos x="223" y="25"/>
                </a:cxn>
                <a:cxn ang="0">
                  <a:pos x="185" y="7"/>
                </a:cxn>
                <a:cxn ang="0">
                  <a:pos x="144" y="0"/>
                </a:cxn>
                <a:cxn ang="0">
                  <a:pos x="144" y="252"/>
                </a:cxn>
                <a:cxn ang="0">
                  <a:pos x="102" y="243"/>
                </a:cxn>
                <a:cxn ang="0">
                  <a:pos x="55" y="203"/>
                </a:cxn>
                <a:cxn ang="0">
                  <a:pos x="37" y="154"/>
                </a:cxn>
                <a:cxn ang="0">
                  <a:pos x="37" y="132"/>
                </a:cxn>
                <a:cxn ang="0">
                  <a:pos x="55" y="83"/>
                </a:cxn>
                <a:cxn ang="0">
                  <a:pos x="102" y="45"/>
                </a:cxn>
                <a:cxn ang="0">
                  <a:pos x="144" y="36"/>
                </a:cxn>
                <a:cxn ang="0">
                  <a:pos x="165" y="38"/>
                </a:cxn>
                <a:cxn ang="0">
                  <a:pos x="220" y="67"/>
                </a:cxn>
                <a:cxn ang="0">
                  <a:pos x="249" y="121"/>
                </a:cxn>
                <a:cxn ang="0">
                  <a:pos x="251" y="143"/>
                </a:cxn>
                <a:cxn ang="0">
                  <a:pos x="241" y="185"/>
                </a:cxn>
                <a:cxn ang="0">
                  <a:pos x="203" y="232"/>
                </a:cxn>
                <a:cxn ang="0">
                  <a:pos x="154" y="250"/>
                </a:cxn>
                <a:cxn ang="0">
                  <a:pos x="232" y="143"/>
                </a:cxn>
                <a:cxn ang="0">
                  <a:pos x="227" y="156"/>
                </a:cxn>
                <a:cxn ang="0">
                  <a:pos x="144" y="161"/>
                </a:cxn>
                <a:cxn ang="0">
                  <a:pos x="131" y="156"/>
                </a:cxn>
                <a:cxn ang="0">
                  <a:pos x="125" y="72"/>
                </a:cxn>
                <a:cxn ang="0">
                  <a:pos x="131" y="60"/>
                </a:cxn>
                <a:cxn ang="0">
                  <a:pos x="144" y="54"/>
                </a:cxn>
                <a:cxn ang="0">
                  <a:pos x="160" y="65"/>
                </a:cxn>
                <a:cxn ang="0">
                  <a:pos x="214" y="125"/>
                </a:cxn>
                <a:cxn ang="0">
                  <a:pos x="227" y="130"/>
                </a:cxn>
                <a:cxn ang="0">
                  <a:pos x="232" y="143"/>
                </a:cxn>
              </a:cxnLst>
              <a:rect l="0" t="0" r="r" b="b"/>
              <a:pathLst>
                <a:path w="287" h="286">
                  <a:moveTo>
                    <a:pt x="144" y="0"/>
                  </a:moveTo>
                  <a:lnTo>
                    <a:pt x="144" y="0"/>
                  </a:lnTo>
                  <a:lnTo>
                    <a:pt x="129" y="1"/>
                  </a:lnTo>
                  <a:lnTo>
                    <a:pt x="115" y="3"/>
                  </a:lnTo>
                  <a:lnTo>
                    <a:pt x="100" y="7"/>
                  </a:lnTo>
                  <a:lnTo>
                    <a:pt x="87" y="12"/>
                  </a:lnTo>
                  <a:lnTo>
                    <a:pt x="75" y="18"/>
                  </a:lnTo>
                  <a:lnTo>
                    <a:pt x="64" y="25"/>
                  </a:lnTo>
                  <a:lnTo>
                    <a:pt x="53" y="32"/>
                  </a:lnTo>
                  <a:lnTo>
                    <a:pt x="42" y="43"/>
                  </a:lnTo>
                  <a:lnTo>
                    <a:pt x="33" y="52"/>
                  </a:lnTo>
                  <a:lnTo>
                    <a:pt x="26" y="63"/>
                  </a:lnTo>
                  <a:lnTo>
                    <a:pt x="19" y="76"/>
                  </a:lnTo>
                  <a:lnTo>
                    <a:pt x="11" y="89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4" y="172"/>
                  </a:lnTo>
                  <a:lnTo>
                    <a:pt x="8" y="186"/>
                  </a:lnTo>
                  <a:lnTo>
                    <a:pt x="11" y="199"/>
                  </a:lnTo>
                  <a:lnTo>
                    <a:pt x="19" y="212"/>
                  </a:lnTo>
                  <a:lnTo>
                    <a:pt x="26" y="223"/>
                  </a:lnTo>
                  <a:lnTo>
                    <a:pt x="33" y="235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3"/>
                  </a:lnTo>
                  <a:lnTo>
                    <a:pt x="75" y="270"/>
                  </a:lnTo>
                  <a:lnTo>
                    <a:pt x="87" y="275"/>
                  </a:lnTo>
                  <a:lnTo>
                    <a:pt x="100" y="281"/>
                  </a:lnTo>
                  <a:lnTo>
                    <a:pt x="115" y="284"/>
                  </a:lnTo>
                  <a:lnTo>
                    <a:pt x="129" y="286"/>
                  </a:lnTo>
                  <a:lnTo>
                    <a:pt x="144" y="286"/>
                  </a:lnTo>
                  <a:lnTo>
                    <a:pt x="144" y="286"/>
                  </a:lnTo>
                  <a:lnTo>
                    <a:pt x="158" y="286"/>
                  </a:lnTo>
                  <a:lnTo>
                    <a:pt x="173" y="284"/>
                  </a:lnTo>
                  <a:lnTo>
                    <a:pt x="185" y="281"/>
                  </a:lnTo>
                  <a:lnTo>
                    <a:pt x="200" y="275"/>
                  </a:lnTo>
                  <a:lnTo>
                    <a:pt x="212" y="270"/>
                  </a:lnTo>
                  <a:lnTo>
                    <a:pt x="223" y="263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5"/>
                  </a:lnTo>
                  <a:lnTo>
                    <a:pt x="261" y="223"/>
                  </a:lnTo>
                  <a:lnTo>
                    <a:pt x="269" y="212"/>
                  </a:lnTo>
                  <a:lnTo>
                    <a:pt x="276" y="199"/>
                  </a:lnTo>
                  <a:lnTo>
                    <a:pt x="280" y="186"/>
                  </a:lnTo>
                  <a:lnTo>
                    <a:pt x="283" y="172"/>
                  </a:lnTo>
                  <a:lnTo>
                    <a:pt x="285" y="157"/>
                  </a:lnTo>
                  <a:lnTo>
                    <a:pt x="287" y="143"/>
                  </a:lnTo>
                  <a:lnTo>
                    <a:pt x="287" y="143"/>
                  </a:lnTo>
                  <a:lnTo>
                    <a:pt x="285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6" y="89"/>
                  </a:lnTo>
                  <a:lnTo>
                    <a:pt x="269" y="76"/>
                  </a:lnTo>
                  <a:lnTo>
                    <a:pt x="261" y="63"/>
                  </a:lnTo>
                  <a:lnTo>
                    <a:pt x="254" y="52"/>
                  </a:lnTo>
                  <a:lnTo>
                    <a:pt x="245" y="43"/>
                  </a:lnTo>
                  <a:lnTo>
                    <a:pt x="234" y="32"/>
                  </a:lnTo>
                  <a:lnTo>
                    <a:pt x="223" y="25"/>
                  </a:lnTo>
                  <a:lnTo>
                    <a:pt x="212" y="18"/>
                  </a:lnTo>
                  <a:lnTo>
                    <a:pt x="200" y="12"/>
                  </a:lnTo>
                  <a:lnTo>
                    <a:pt x="185" y="7"/>
                  </a:lnTo>
                  <a:lnTo>
                    <a:pt x="173" y="3"/>
                  </a:lnTo>
                  <a:lnTo>
                    <a:pt x="158" y="1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252"/>
                  </a:moveTo>
                  <a:lnTo>
                    <a:pt x="144" y="252"/>
                  </a:lnTo>
                  <a:lnTo>
                    <a:pt x="133" y="250"/>
                  </a:lnTo>
                  <a:lnTo>
                    <a:pt x="122" y="248"/>
                  </a:lnTo>
                  <a:lnTo>
                    <a:pt x="102" y="243"/>
                  </a:lnTo>
                  <a:lnTo>
                    <a:pt x="84" y="232"/>
                  </a:lnTo>
                  <a:lnTo>
                    <a:pt x="67" y="219"/>
                  </a:lnTo>
                  <a:lnTo>
                    <a:pt x="55" y="203"/>
                  </a:lnTo>
                  <a:lnTo>
                    <a:pt x="44" y="185"/>
                  </a:lnTo>
                  <a:lnTo>
                    <a:pt x="38" y="165"/>
                  </a:lnTo>
                  <a:lnTo>
                    <a:pt x="37" y="154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32"/>
                  </a:lnTo>
                  <a:lnTo>
                    <a:pt x="38" y="121"/>
                  </a:lnTo>
                  <a:lnTo>
                    <a:pt x="44" y="101"/>
                  </a:lnTo>
                  <a:lnTo>
                    <a:pt x="55" y="83"/>
                  </a:lnTo>
                  <a:lnTo>
                    <a:pt x="67" y="67"/>
                  </a:lnTo>
                  <a:lnTo>
                    <a:pt x="84" y="54"/>
                  </a:lnTo>
                  <a:lnTo>
                    <a:pt x="102" y="45"/>
                  </a:lnTo>
                  <a:lnTo>
                    <a:pt x="122" y="38"/>
                  </a:lnTo>
                  <a:lnTo>
                    <a:pt x="133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54" y="36"/>
                  </a:lnTo>
                  <a:lnTo>
                    <a:pt x="165" y="38"/>
                  </a:lnTo>
                  <a:lnTo>
                    <a:pt x="185" y="45"/>
                  </a:lnTo>
                  <a:lnTo>
                    <a:pt x="203" y="54"/>
                  </a:lnTo>
                  <a:lnTo>
                    <a:pt x="220" y="67"/>
                  </a:lnTo>
                  <a:lnTo>
                    <a:pt x="232" y="83"/>
                  </a:lnTo>
                  <a:lnTo>
                    <a:pt x="241" y="101"/>
                  </a:lnTo>
                  <a:lnTo>
                    <a:pt x="249" y="121"/>
                  </a:lnTo>
                  <a:lnTo>
                    <a:pt x="251" y="132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51" y="154"/>
                  </a:lnTo>
                  <a:lnTo>
                    <a:pt x="249" y="165"/>
                  </a:lnTo>
                  <a:lnTo>
                    <a:pt x="241" y="185"/>
                  </a:lnTo>
                  <a:lnTo>
                    <a:pt x="232" y="203"/>
                  </a:lnTo>
                  <a:lnTo>
                    <a:pt x="220" y="219"/>
                  </a:lnTo>
                  <a:lnTo>
                    <a:pt x="203" y="232"/>
                  </a:lnTo>
                  <a:lnTo>
                    <a:pt x="185" y="243"/>
                  </a:lnTo>
                  <a:lnTo>
                    <a:pt x="165" y="248"/>
                  </a:lnTo>
                  <a:lnTo>
                    <a:pt x="154" y="250"/>
                  </a:lnTo>
                  <a:lnTo>
                    <a:pt x="144" y="252"/>
                  </a:lnTo>
                  <a:lnTo>
                    <a:pt x="144" y="252"/>
                  </a:lnTo>
                  <a:close/>
                  <a:moveTo>
                    <a:pt x="232" y="143"/>
                  </a:moveTo>
                  <a:lnTo>
                    <a:pt x="232" y="143"/>
                  </a:lnTo>
                  <a:lnTo>
                    <a:pt x="231" y="150"/>
                  </a:lnTo>
                  <a:lnTo>
                    <a:pt x="227" y="156"/>
                  </a:lnTo>
                  <a:lnTo>
                    <a:pt x="222" y="159"/>
                  </a:lnTo>
                  <a:lnTo>
                    <a:pt x="21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36" y="159"/>
                  </a:lnTo>
                  <a:lnTo>
                    <a:pt x="131" y="156"/>
                  </a:lnTo>
                  <a:lnTo>
                    <a:pt x="127" y="150"/>
                  </a:lnTo>
                  <a:lnTo>
                    <a:pt x="125" y="143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6" y="5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1" y="56"/>
                  </a:lnTo>
                  <a:lnTo>
                    <a:pt x="156" y="60"/>
                  </a:lnTo>
                  <a:lnTo>
                    <a:pt x="160" y="65"/>
                  </a:lnTo>
                  <a:lnTo>
                    <a:pt x="162" y="72"/>
                  </a:lnTo>
                  <a:lnTo>
                    <a:pt x="162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22" y="127"/>
                  </a:lnTo>
                  <a:lnTo>
                    <a:pt x="227" y="130"/>
                  </a:lnTo>
                  <a:lnTo>
                    <a:pt x="231" y="136"/>
                  </a:lnTo>
                  <a:lnTo>
                    <a:pt x="232" y="143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>
                <a:latin typeface="Gadugi" panose="020B0502040204020203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A609562-8C24-2245-E6E5-F054E353B3D6}"/>
                </a:ext>
              </a:extLst>
            </p:cNvPr>
            <p:cNvSpPr txBox="1"/>
            <p:nvPr/>
          </p:nvSpPr>
          <p:spPr>
            <a:xfrm>
              <a:off x="1737021" y="3105548"/>
              <a:ext cx="846566" cy="35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6"/>
                  </a:solidFill>
                  <a:latin typeface="Gadugi" panose="020B0502040204020203" pitchFamily="34" charset="0"/>
                </a:rPr>
                <a:t>START</a:t>
              </a:r>
              <a:endParaRPr lang="en-US" b="1" dirty="0">
                <a:solidFill>
                  <a:schemeClr val="accent6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32193D-9250-541A-674A-DF4DEA2CF394}"/>
                </a:ext>
              </a:extLst>
            </p:cNvPr>
            <p:cNvSpPr txBox="1"/>
            <p:nvPr/>
          </p:nvSpPr>
          <p:spPr>
            <a:xfrm rot="16200000">
              <a:off x="9568938" y="2778301"/>
              <a:ext cx="1423490" cy="46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accent5"/>
                  </a:solidFill>
                  <a:latin typeface="Gadugi" panose="020B0502040204020203" pitchFamily="34" charset="0"/>
                </a:rPr>
                <a:t>SUCCESS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79F7CDF-3995-A1FB-E5E2-211E41EF7A0A}"/>
                </a:ext>
              </a:extLst>
            </p:cNvPr>
            <p:cNvSpPr/>
            <p:nvPr/>
          </p:nvSpPr>
          <p:spPr>
            <a:xfrm>
              <a:off x="7427873" y="2620094"/>
              <a:ext cx="813548" cy="813548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Gadugi" panose="020B0502040204020203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256AB93-673D-2336-3730-1CF88541F7B5}"/>
                </a:ext>
              </a:extLst>
            </p:cNvPr>
            <p:cNvSpPr/>
            <p:nvPr/>
          </p:nvSpPr>
          <p:spPr>
            <a:xfrm>
              <a:off x="4490293" y="2620094"/>
              <a:ext cx="813548" cy="81354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Gadugi" panose="020B0502040204020203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F49B6F2-6572-2500-FD8F-1D0C42B00ED7}"/>
                </a:ext>
              </a:extLst>
            </p:cNvPr>
            <p:cNvGrpSpPr/>
            <p:nvPr/>
          </p:nvGrpSpPr>
          <p:grpSpPr>
            <a:xfrm>
              <a:off x="3021503" y="2620094"/>
              <a:ext cx="813548" cy="813548"/>
              <a:chOff x="2306419" y="1867663"/>
              <a:chExt cx="813548" cy="813548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F815F93-7290-3AFF-B982-E482159A5DDB}"/>
                  </a:ext>
                </a:extLst>
              </p:cNvPr>
              <p:cNvSpPr/>
              <p:nvPr/>
            </p:nvSpPr>
            <p:spPr>
              <a:xfrm>
                <a:off x="2306419" y="1867663"/>
                <a:ext cx="813548" cy="813548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Gadugi" panose="020B0502040204020203" pitchFamily="34" charset="0"/>
                </a:endParaRPr>
              </a:p>
            </p:txBody>
          </p:sp>
          <p:sp>
            <p:nvSpPr>
              <p:cNvPr id="64" name="Freeform 104">
                <a:extLst>
                  <a:ext uri="{FF2B5EF4-FFF2-40B4-BE49-F238E27FC236}">
                    <a16:creationId xmlns:a16="http://schemas.microsoft.com/office/drawing/2014/main" id="{698507F8-B2D0-25CB-AEE7-060AB546AD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1622" y="2066034"/>
                <a:ext cx="469103" cy="426929"/>
              </a:xfrm>
              <a:custGeom>
                <a:avLst/>
                <a:gdLst/>
                <a:ahLst/>
                <a:cxnLst>
                  <a:cxn ang="0">
                    <a:pos x="243" y="45"/>
                  </a:cxn>
                  <a:cxn ang="0">
                    <a:pos x="243" y="20"/>
                  </a:cxn>
                  <a:cxn ang="0">
                    <a:pos x="238" y="6"/>
                  </a:cxn>
                  <a:cxn ang="0">
                    <a:pos x="221" y="0"/>
                  </a:cxn>
                  <a:cxn ang="0">
                    <a:pos x="214" y="2"/>
                  </a:cxn>
                  <a:cxn ang="0">
                    <a:pos x="203" y="13"/>
                  </a:cxn>
                  <a:cxn ang="0">
                    <a:pos x="202" y="45"/>
                  </a:cxn>
                  <a:cxn ang="0">
                    <a:pos x="109" y="20"/>
                  </a:cxn>
                  <a:cxn ang="0">
                    <a:pos x="107" y="13"/>
                  </a:cxn>
                  <a:cxn ang="0">
                    <a:pos x="96" y="2"/>
                  </a:cxn>
                  <a:cxn ang="0">
                    <a:pos x="87" y="0"/>
                  </a:cxn>
                  <a:cxn ang="0">
                    <a:pos x="73" y="6"/>
                  </a:cxn>
                  <a:cxn ang="0">
                    <a:pos x="67" y="20"/>
                  </a:cxn>
                  <a:cxn ang="0">
                    <a:pos x="17" y="45"/>
                  </a:cxn>
                  <a:cxn ang="0">
                    <a:pos x="9" y="47"/>
                  </a:cxn>
                  <a:cxn ang="0">
                    <a:pos x="2" y="54"/>
                  </a:cxn>
                  <a:cxn ang="0">
                    <a:pos x="0" y="287"/>
                  </a:cxn>
                  <a:cxn ang="0">
                    <a:pos x="2" y="292"/>
                  </a:cxn>
                  <a:cxn ang="0">
                    <a:pos x="9" y="301"/>
                  </a:cxn>
                  <a:cxn ang="0">
                    <a:pos x="294" y="301"/>
                  </a:cxn>
                  <a:cxn ang="0">
                    <a:pos x="301" y="301"/>
                  </a:cxn>
                  <a:cxn ang="0">
                    <a:pos x="308" y="292"/>
                  </a:cxn>
                  <a:cxn ang="0">
                    <a:pos x="310" y="62"/>
                  </a:cxn>
                  <a:cxn ang="0">
                    <a:pos x="308" y="54"/>
                  </a:cxn>
                  <a:cxn ang="0">
                    <a:pos x="301" y="47"/>
                  </a:cxn>
                  <a:cxn ang="0">
                    <a:pos x="294" y="45"/>
                  </a:cxn>
                  <a:cxn ang="0">
                    <a:pos x="145" y="156"/>
                  </a:cxn>
                  <a:cxn ang="0">
                    <a:pos x="96" y="114"/>
                  </a:cxn>
                  <a:cxn ang="0">
                    <a:pos x="165" y="114"/>
                  </a:cxn>
                  <a:cxn ang="0">
                    <a:pos x="214" y="156"/>
                  </a:cxn>
                  <a:cxn ang="0">
                    <a:pos x="165" y="114"/>
                  </a:cxn>
                  <a:cxn ang="0">
                    <a:pos x="75" y="156"/>
                  </a:cxn>
                  <a:cxn ang="0">
                    <a:pos x="31" y="114"/>
                  </a:cxn>
                  <a:cxn ang="0">
                    <a:pos x="75" y="178"/>
                  </a:cxn>
                  <a:cxn ang="0">
                    <a:pos x="31" y="209"/>
                  </a:cxn>
                  <a:cxn ang="0">
                    <a:pos x="75" y="178"/>
                  </a:cxn>
                  <a:cxn ang="0">
                    <a:pos x="145" y="178"/>
                  </a:cxn>
                  <a:cxn ang="0">
                    <a:pos x="96" y="209"/>
                  </a:cxn>
                  <a:cxn ang="0">
                    <a:pos x="145" y="229"/>
                  </a:cxn>
                  <a:cxn ang="0">
                    <a:pos x="96" y="270"/>
                  </a:cxn>
                  <a:cxn ang="0">
                    <a:pos x="145" y="229"/>
                  </a:cxn>
                  <a:cxn ang="0">
                    <a:pos x="214" y="229"/>
                  </a:cxn>
                  <a:cxn ang="0">
                    <a:pos x="165" y="270"/>
                  </a:cxn>
                  <a:cxn ang="0">
                    <a:pos x="165" y="209"/>
                  </a:cxn>
                  <a:cxn ang="0">
                    <a:pos x="214" y="178"/>
                  </a:cxn>
                  <a:cxn ang="0">
                    <a:pos x="165" y="209"/>
                  </a:cxn>
                  <a:cxn ang="0">
                    <a:pos x="279" y="178"/>
                  </a:cxn>
                  <a:cxn ang="0">
                    <a:pos x="236" y="209"/>
                  </a:cxn>
                  <a:cxn ang="0">
                    <a:pos x="236" y="156"/>
                  </a:cxn>
                  <a:cxn ang="0">
                    <a:pos x="279" y="114"/>
                  </a:cxn>
                  <a:cxn ang="0">
                    <a:pos x="236" y="156"/>
                  </a:cxn>
                  <a:cxn ang="0">
                    <a:pos x="75" y="229"/>
                  </a:cxn>
                  <a:cxn ang="0">
                    <a:pos x="31" y="270"/>
                  </a:cxn>
                  <a:cxn ang="0">
                    <a:pos x="236" y="270"/>
                  </a:cxn>
                  <a:cxn ang="0">
                    <a:pos x="279" y="229"/>
                  </a:cxn>
                  <a:cxn ang="0">
                    <a:pos x="236" y="270"/>
                  </a:cxn>
                </a:cxnLst>
                <a:rect l="0" t="0" r="r" b="b"/>
                <a:pathLst>
                  <a:path w="310" h="301">
                    <a:moveTo>
                      <a:pt x="294" y="45"/>
                    </a:moveTo>
                    <a:lnTo>
                      <a:pt x="243" y="45"/>
                    </a:lnTo>
                    <a:lnTo>
                      <a:pt x="243" y="20"/>
                    </a:lnTo>
                    <a:lnTo>
                      <a:pt x="243" y="20"/>
                    </a:lnTo>
                    <a:lnTo>
                      <a:pt x="241" y="13"/>
                    </a:lnTo>
                    <a:lnTo>
                      <a:pt x="238" y="6"/>
                    </a:lnTo>
                    <a:lnTo>
                      <a:pt x="231" y="2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14" y="2"/>
                    </a:lnTo>
                    <a:lnTo>
                      <a:pt x="207" y="6"/>
                    </a:lnTo>
                    <a:lnTo>
                      <a:pt x="203" y="13"/>
                    </a:lnTo>
                    <a:lnTo>
                      <a:pt x="202" y="20"/>
                    </a:lnTo>
                    <a:lnTo>
                      <a:pt x="202" y="45"/>
                    </a:lnTo>
                    <a:lnTo>
                      <a:pt x="109" y="45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7" y="13"/>
                    </a:lnTo>
                    <a:lnTo>
                      <a:pt x="102" y="6"/>
                    </a:lnTo>
                    <a:lnTo>
                      <a:pt x="96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0" y="2"/>
                    </a:lnTo>
                    <a:lnTo>
                      <a:pt x="73" y="6"/>
                    </a:lnTo>
                    <a:lnTo>
                      <a:pt x="69" y="13"/>
                    </a:lnTo>
                    <a:lnTo>
                      <a:pt x="67" y="20"/>
                    </a:lnTo>
                    <a:lnTo>
                      <a:pt x="6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9" y="47"/>
                    </a:lnTo>
                    <a:lnTo>
                      <a:pt x="4" y="51"/>
                    </a:lnTo>
                    <a:lnTo>
                      <a:pt x="2" y="54"/>
                    </a:lnTo>
                    <a:lnTo>
                      <a:pt x="0" y="62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2" y="292"/>
                    </a:lnTo>
                    <a:lnTo>
                      <a:pt x="4" y="297"/>
                    </a:lnTo>
                    <a:lnTo>
                      <a:pt x="9" y="301"/>
                    </a:lnTo>
                    <a:lnTo>
                      <a:pt x="17" y="301"/>
                    </a:lnTo>
                    <a:lnTo>
                      <a:pt x="294" y="301"/>
                    </a:lnTo>
                    <a:lnTo>
                      <a:pt x="294" y="301"/>
                    </a:lnTo>
                    <a:lnTo>
                      <a:pt x="301" y="301"/>
                    </a:lnTo>
                    <a:lnTo>
                      <a:pt x="305" y="297"/>
                    </a:lnTo>
                    <a:lnTo>
                      <a:pt x="308" y="292"/>
                    </a:lnTo>
                    <a:lnTo>
                      <a:pt x="310" y="287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08" y="54"/>
                    </a:lnTo>
                    <a:lnTo>
                      <a:pt x="305" y="51"/>
                    </a:lnTo>
                    <a:lnTo>
                      <a:pt x="301" y="47"/>
                    </a:lnTo>
                    <a:lnTo>
                      <a:pt x="294" y="45"/>
                    </a:lnTo>
                    <a:lnTo>
                      <a:pt x="294" y="45"/>
                    </a:lnTo>
                    <a:close/>
                    <a:moveTo>
                      <a:pt x="145" y="114"/>
                    </a:moveTo>
                    <a:lnTo>
                      <a:pt x="145" y="156"/>
                    </a:lnTo>
                    <a:lnTo>
                      <a:pt x="96" y="156"/>
                    </a:lnTo>
                    <a:lnTo>
                      <a:pt x="96" y="114"/>
                    </a:lnTo>
                    <a:lnTo>
                      <a:pt x="145" y="114"/>
                    </a:lnTo>
                    <a:close/>
                    <a:moveTo>
                      <a:pt x="165" y="114"/>
                    </a:moveTo>
                    <a:lnTo>
                      <a:pt x="214" y="114"/>
                    </a:lnTo>
                    <a:lnTo>
                      <a:pt x="214" y="156"/>
                    </a:lnTo>
                    <a:lnTo>
                      <a:pt x="165" y="156"/>
                    </a:lnTo>
                    <a:lnTo>
                      <a:pt x="165" y="114"/>
                    </a:lnTo>
                    <a:close/>
                    <a:moveTo>
                      <a:pt x="75" y="114"/>
                    </a:moveTo>
                    <a:lnTo>
                      <a:pt x="75" y="156"/>
                    </a:lnTo>
                    <a:lnTo>
                      <a:pt x="31" y="156"/>
                    </a:lnTo>
                    <a:lnTo>
                      <a:pt x="31" y="114"/>
                    </a:lnTo>
                    <a:lnTo>
                      <a:pt x="75" y="114"/>
                    </a:lnTo>
                    <a:close/>
                    <a:moveTo>
                      <a:pt x="75" y="178"/>
                    </a:moveTo>
                    <a:lnTo>
                      <a:pt x="75" y="209"/>
                    </a:lnTo>
                    <a:lnTo>
                      <a:pt x="31" y="209"/>
                    </a:lnTo>
                    <a:lnTo>
                      <a:pt x="31" y="178"/>
                    </a:lnTo>
                    <a:lnTo>
                      <a:pt x="75" y="178"/>
                    </a:lnTo>
                    <a:close/>
                    <a:moveTo>
                      <a:pt x="96" y="178"/>
                    </a:moveTo>
                    <a:lnTo>
                      <a:pt x="145" y="178"/>
                    </a:lnTo>
                    <a:lnTo>
                      <a:pt x="145" y="209"/>
                    </a:lnTo>
                    <a:lnTo>
                      <a:pt x="96" y="209"/>
                    </a:lnTo>
                    <a:lnTo>
                      <a:pt x="96" y="178"/>
                    </a:lnTo>
                    <a:close/>
                    <a:moveTo>
                      <a:pt x="145" y="229"/>
                    </a:moveTo>
                    <a:lnTo>
                      <a:pt x="145" y="270"/>
                    </a:lnTo>
                    <a:lnTo>
                      <a:pt x="96" y="270"/>
                    </a:lnTo>
                    <a:lnTo>
                      <a:pt x="96" y="229"/>
                    </a:lnTo>
                    <a:lnTo>
                      <a:pt x="145" y="229"/>
                    </a:lnTo>
                    <a:close/>
                    <a:moveTo>
                      <a:pt x="165" y="229"/>
                    </a:moveTo>
                    <a:lnTo>
                      <a:pt x="214" y="229"/>
                    </a:lnTo>
                    <a:lnTo>
                      <a:pt x="214" y="270"/>
                    </a:lnTo>
                    <a:lnTo>
                      <a:pt x="165" y="270"/>
                    </a:lnTo>
                    <a:lnTo>
                      <a:pt x="165" y="229"/>
                    </a:lnTo>
                    <a:close/>
                    <a:moveTo>
                      <a:pt x="165" y="209"/>
                    </a:moveTo>
                    <a:lnTo>
                      <a:pt x="165" y="178"/>
                    </a:lnTo>
                    <a:lnTo>
                      <a:pt x="214" y="178"/>
                    </a:lnTo>
                    <a:lnTo>
                      <a:pt x="214" y="209"/>
                    </a:lnTo>
                    <a:lnTo>
                      <a:pt x="165" y="209"/>
                    </a:lnTo>
                    <a:close/>
                    <a:moveTo>
                      <a:pt x="236" y="178"/>
                    </a:moveTo>
                    <a:lnTo>
                      <a:pt x="279" y="178"/>
                    </a:lnTo>
                    <a:lnTo>
                      <a:pt x="279" y="209"/>
                    </a:lnTo>
                    <a:lnTo>
                      <a:pt x="236" y="209"/>
                    </a:lnTo>
                    <a:lnTo>
                      <a:pt x="236" y="178"/>
                    </a:lnTo>
                    <a:close/>
                    <a:moveTo>
                      <a:pt x="236" y="156"/>
                    </a:moveTo>
                    <a:lnTo>
                      <a:pt x="236" y="114"/>
                    </a:lnTo>
                    <a:lnTo>
                      <a:pt x="279" y="114"/>
                    </a:lnTo>
                    <a:lnTo>
                      <a:pt x="279" y="156"/>
                    </a:lnTo>
                    <a:lnTo>
                      <a:pt x="236" y="156"/>
                    </a:lnTo>
                    <a:close/>
                    <a:moveTo>
                      <a:pt x="31" y="229"/>
                    </a:moveTo>
                    <a:lnTo>
                      <a:pt x="75" y="229"/>
                    </a:lnTo>
                    <a:lnTo>
                      <a:pt x="75" y="270"/>
                    </a:lnTo>
                    <a:lnTo>
                      <a:pt x="31" y="270"/>
                    </a:lnTo>
                    <a:lnTo>
                      <a:pt x="31" y="229"/>
                    </a:lnTo>
                    <a:close/>
                    <a:moveTo>
                      <a:pt x="236" y="270"/>
                    </a:moveTo>
                    <a:lnTo>
                      <a:pt x="236" y="229"/>
                    </a:lnTo>
                    <a:lnTo>
                      <a:pt x="279" y="229"/>
                    </a:lnTo>
                    <a:lnTo>
                      <a:pt x="279" y="270"/>
                    </a:lnTo>
                    <a:lnTo>
                      <a:pt x="236" y="2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>
                  <a:latin typeface="Gadugi" panose="020B0502040204020203" pitchFamily="34" charset="0"/>
                </a:endParaRPr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2214CC7-2289-78C8-3434-557391D549EF}"/>
                </a:ext>
              </a:extLst>
            </p:cNvPr>
            <p:cNvSpPr/>
            <p:nvPr/>
          </p:nvSpPr>
          <p:spPr>
            <a:xfrm>
              <a:off x="5959083" y="2620094"/>
              <a:ext cx="813548" cy="813548"/>
            </a:xfrm>
            <a:prstGeom prst="ellipse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Gadugi" panose="020B0502040204020203" pitchFamily="34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7174E6E-468A-D702-2869-613E16942637}"/>
                </a:ext>
              </a:extLst>
            </p:cNvPr>
            <p:cNvGrpSpPr/>
            <p:nvPr/>
          </p:nvGrpSpPr>
          <p:grpSpPr>
            <a:xfrm>
              <a:off x="8896663" y="2620094"/>
              <a:ext cx="813548" cy="813548"/>
              <a:chOff x="6746326" y="1867663"/>
              <a:chExt cx="813548" cy="813548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A6C51A1-17B6-D52F-1812-D188C31E4CAD}"/>
                  </a:ext>
                </a:extLst>
              </p:cNvPr>
              <p:cNvSpPr/>
              <p:nvPr/>
            </p:nvSpPr>
            <p:spPr>
              <a:xfrm>
                <a:off x="6746326" y="1867663"/>
                <a:ext cx="813548" cy="813548"/>
              </a:xfrm>
              <a:prstGeom prst="ellipse">
                <a:avLst/>
              </a:prstGeom>
              <a:noFill/>
              <a:ln w="762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Gadugi" panose="020B0502040204020203" pitchFamily="34" charset="0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1E9D2506-5049-11DF-0B8B-D35CC23439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1564" y="2099628"/>
                <a:ext cx="370626" cy="378908"/>
              </a:xfrm>
              <a:custGeom>
                <a:avLst/>
                <a:gdLst>
                  <a:gd name="T0" fmla="*/ 203 w 360"/>
                  <a:gd name="T1" fmla="*/ 271 h 368"/>
                  <a:gd name="T2" fmla="*/ 261 w 360"/>
                  <a:gd name="T3" fmla="*/ 202 h 368"/>
                  <a:gd name="T4" fmla="*/ 360 w 360"/>
                  <a:gd name="T5" fmla="*/ 51 h 368"/>
                  <a:gd name="T6" fmla="*/ 346 w 360"/>
                  <a:gd name="T7" fmla="*/ 37 h 368"/>
                  <a:gd name="T8" fmla="*/ 277 w 360"/>
                  <a:gd name="T9" fmla="*/ 37 h 368"/>
                  <a:gd name="T10" fmla="*/ 180 w 360"/>
                  <a:gd name="T11" fmla="*/ 0 h 368"/>
                  <a:gd name="T12" fmla="*/ 83 w 360"/>
                  <a:gd name="T13" fmla="*/ 37 h 368"/>
                  <a:gd name="T14" fmla="*/ 14 w 360"/>
                  <a:gd name="T15" fmla="*/ 37 h 368"/>
                  <a:gd name="T16" fmla="*/ 0 w 360"/>
                  <a:gd name="T17" fmla="*/ 51 h 368"/>
                  <a:gd name="T18" fmla="*/ 98 w 360"/>
                  <a:gd name="T19" fmla="*/ 202 h 368"/>
                  <a:gd name="T20" fmla="*/ 156 w 360"/>
                  <a:gd name="T21" fmla="*/ 271 h 368"/>
                  <a:gd name="T22" fmla="*/ 156 w 360"/>
                  <a:gd name="T23" fmla="*/ 297 h 368"/>
                  <a:gd name="T24" fmla="*/ 91 w 360"/>
                  <a:gd name="T25" fmla="*/ 332 h 368"/>
                  <a:gd name="T26" fmla="*/ 180 w 360"/>
                  <a:gd name="T27" fmla="*/ 368 h 368"/>
                  <a:gd name="T28" fmla="*/ 269 w 360"/>
                  <a:gd name="T29" fmla="*/ 332 h 368"/>
                  <a:gd name="T30" fmla="*/ 203 w 360"/>
                  <a:gd name="T31" fmla="*/ 297 h 368"/>
                  <a:gd name="T32" fmla="*/ 203 w 360"/>
                  <a:gd name="T33" fmla="*/ 271 h 368"/>
                  <a:gd name="T34" fmla="*/ 259 w 360"/>
                  <a:gd name="T35" fmla="*/ 170 h 368"/>
                  <a:gd name="T36" fmla="*/ 281 w 360"/>
                  <a:gd name="T37" fmla="*/ 65 h 368"/>
                  <a:gd name="T38" fmla="*/ 331 w 360"/>
                  <a:gd name="T39" fmla="*/ 65 h 368"/>
                  <a:gd name="T40" fmla="*/ 259 w 360"/>
                  <a:gd name="T41" fmla="*/ 170 h 368"/>
                  <a:gd name="T42" fmla="*/ 180 w 360"/>
                  <a:gd name="T43" fmla="*/ 24 h 368"/>
                  <a:gd name="T44" fmla="*/ 256 w 360"/>
                  <a:gd name="T45" fmla="*/ 55 h 368"/>
                  <a:gd name="T46" fmla="*/ 180 w 360"/>
                  <a:gd name="T47" fmla="*/ 86 h 368"/>
                  <a:gd name="T48" fmla="*/ 104 w 360"/>
                  <a:gd name="T49" fmla="*/ 55 h 368"/>
                  <a:gd name="T50" fmla="*/ 180 w 360"/>
                  <a:gd name="T51" fmla="*/ 24 h 368"/>
                  <a:gd name="T52" fmla="*/ 29 w 360"/>
                  <a:gd name="T53" fmla="*/ 65 h 368"/>
                  <a:gd name="T54" fmla="*/ 79 w 360"/>
                  <a:gd name="T55" fmla="*/ 65 h 368"/>
                  <a:gd name="T56" fmla="*/ 101 w 360"/>
                  <a:gd name="T57" fmla="*/ 170 h 368"/>
                  <a:gd name="T58" fmla="*/ 29 w 360"/>
                  <a:gd name="T59" fmla="*/ 6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0" h="368">
                    <a:moveTo>
                      <a:pt x="203" y="271"/>
                    </a:moveTo>
                    <a:cubicBezTo>
                      <a:pt x="203" y="242"/>
                      <a:pt x="225" y="226"/>
                      <a:pt x="261" y="202"/>
                    </a:cubicBezTo>
                    <a:cubicBezTo>
                      <a:pt x="305" y="173"/>
                      <a:pt x="360" y="137"/>
                      <a:pt x="360" y="51"/>
                    </a:cubicBezTo>
                    <a:cubicBezTo>
                      <a:pt x="360" y="43"/>
                      <a:pt x="353" y="37"/>
                      <a:pt x="346" y="37"/>
                    </a:cubicBezTo>
                    <a:cubicBezTo>
                      <a:pt x="277" y="37"/>
                      <a:pt x="277" y="37"/>
                      <a:pt x="277" y="37"/>
                    </a:cubicBezTo>
                    <a:cubicBezTo>
                      <a:pt x="267" y="19"/>
                      <a:pt x="238" y="0"/>
                      <a:pt x="180" y="0"/>
                    </a:cubicBezTo>
                    <a:cubicBezTo>
                      <a:pt x="121" y="0"/>
                      <a:pt x="92" y="19"/>
                      <a:pt x="8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6" y="37"/>
                      <a:pt x="0" y="43"/>
                      <a:pt x="0" y="51"/>
                    </a:cubicBezTo>
                    <a:cubicBezTo>
                      <a:pt x="0" y="137"/>
                      <a:pt x="54" y="173"/>
                      <a:pt x="98" y="202"/>
                    </a:cubicBezTo>
                    <a:cubicBezTo>
                      <a:pt x="134" y="226"/>
                      <a:pt x="156" y="242"/>
                      <a:pt x="156" y="271"/>
                    </a:cubicBezTo>
                    <a:cubicBezTo>
                      <a:pt x="156" y="297"/>
                      <a:pt x="156" y="297"/>
                      <a:pt x="156" y="297"/>
                    </a:cubicBezTo>
                    <a:cubicBezTo>
                      <a:pt x="118" y="301"/>
                      <a:pt x="91" y="315"/>
                      <a:pt x="91" y="332"/>
                    </a:cubicBezTo>
                    <a:cubicBezTo>
                      <a:pt x="91" y="352"/>
                      <a:pt x="131" y="368"/>
                      <a:pt x="180" y="368"/>
                    </a:cubicBezTo>
                    <a:cubicBezTo>
                      <a:pt x="229" y="368"/>
                      <a:pt x="269" y="352"/>
                      <a:pt x="269" y="332"/>
                    </a:cubicBezTo>
                    <a:cubicBezTo>
                      <a:pt x="269" y="315"/>
                      <a:pt x="241" y="301"/>
                      <a:pt x="203" y="297"/>
                    </a:cubicBezTo>
                    <a:lnTo>
                      <a:pt x="203" y="271"/>
                    </a:lnTo>
                    <a:close/>
                    <a:moveTo>
                      <a:pt x="259" y="170"/>
                    </a:moveTo>
                    <a:cubicBezTo>
                      <a:pt x="270" y="146"/>
                      <a:pt x="279" y="113"/>
                      <a:pt x="281" y="65"/>
                    </a:cubicBezTo>
                    <a:cubicBezTo>
                      <a:pt x="331" y="65"/>
                      <a:pt x="331" y="65"/>
                      <a:pt x="331" y="65"/>
                    </a:cubicBezTo>
                    <a:cubicBezTo>
                      <a:pt x="326" y="119"/>
                      <a:pt x="294" y="146"/>
                      <a:pt x="259" y="170"/>
                    </a:cubicBezTo>
                    <a:close/>
                    <a:moveTo>
                      <a:pt x="180" y="24"/>
                    </a:moveTo>
                    <a:cubicBezTo>
                      <a:pt x="234" y="24"/>
                      <a:pt x="256" y="47"/>
                      <a:pt x="256" y="55"/>
                    </a:cubicBezTo>
                    <a:cubicBezTo>
                      <a:pt x="256" y="63"/>
                      <a:pt x="234" y="86"/>
                      <a:pt x="180" y="86"/>
                    </a:cubicBezTo>
                    <a:cubicBezTo>
                      <a:pt x="125" y="86"/>
                      <a:pt x="104" y="63"/>
                      <a:pt x="104" y="55"/>
                    </a:cubicBezTo>
                    <a:cubicBezTo>
                      <a:pt x="104" y="47"/>
                      <a:pt x="125" y="24"/>
                      <a:pt x="180" y="24"/>
                    </a:cubicBezTo>
                    <a:close/>
                    <a:moveTo>
                      <a:pt x="2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80" y="113"/>
                      <a:pt x="89" y="146"/>
                      <a:pt x="101" y="170"/>
                    </a:cubicBezTo>
                    <a:cubicBezTo>
                      <a:pt x="66" y="146"/>
                      <a:pt x="33" y="119"/>
                      <a:pt x="29" y="6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>
                  <a:latin typeface="Gadugi" panose="020B0502040204020203" pitchFamily="34" charset="0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E0C2F4-C8A5-F12F-3EB4-5EE245464E21}"/>
                </a:ext>
              </a:extLst>
            </p:cNvPr>
            <p:cNvSpPr txBox="1"/>
            <p:nvPr/>
          </p:nvSpPr>
          <p:spPr>
            <a:xfrm rot="19777761">
              <a:off x="2803710" y="2354347"/>
              <a:ext cx="678339" cy="302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Gadugi" panose="020B0502040204020203" pitchFamily="34" charset="0"/>
                </a:rPr>
                <a:t>Step 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AF4CD05-CBAD-F2CB-38EF-B061278B8564}"/>
                </a:ext>
              </a:extLst>
            </p:cNvPr>
            <p:cNvSpPr txBox="1"/>
            <p:nvPr/>
          </p:nvSpPr>
          <p:spPr>
            <a:xfrm rot="19777761">
              <a:off x="4273072" y="2354347"/>
              <a:ext cx="678339" cy="302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Step 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84B471-5E68-8233-F690-980B0B711C54}"/>
                </a:ext>
              </a:extLst>
            </p:cNvPr>
            <p:cNvSpPr txBox="1"/>
            <p:nvPr/>
          </p:nvSpPr>
          <p:spPr>
            <a:xfrm rot="19777761">
              <a:off x="5742434" y="2354349"/>
              <a:ext cx="678339" cy="302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  <a:latin typeface="Gadugi" panose="020B0502040204020203" pitchFamily="34" charset="0"/>
                </a:rPr>
                <a:t>Step 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23AD9A3-B94B-CC24-3376-182939042219}"/>
                </a:ext>
              </a:extLst>
            </p:cNvPr>
            <p:cNvSpPr txBox="1"/>
            <p:nvPr/>
          </p:nvSpPr>
          <p:spPr>
            <a:xfrm rot="19777761">
              <a:off x="7211796" y="2354347"/>
              <a:ext cx="678339" cy="302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4"/>
                  </a:solidFill>
                  <a:latin typeface="Gadugi" panose="020B0502040204020203" pitchFamily="34" charset="0"/>
                </a:rPr>
                <a:t>Step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A60E75-1B00-15C9-A790-5041F9C51A77}"/>
                </a:ext>
              </a:extLst>
            </p:cNvPr>
            <p:cNvSpPr txBox="1"/>
            <p:nvPr/>
          </p:nvSpPr>
          <p:spPr>
            <a:xfrm rot="19777761">
              <a:off x="8670058" y="2402130"/>
              <a:ext cx="556462" cy="302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5"/>
                  </a:solidFill>
                  <a:latin typeface="Gadugi" panose="020B0502040204020203" pitchFamily="34" charset="0"/>
                </a:rPr>
                <a:t>Final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F237772-53AA-1A8A-293F-042B51B3B6E9}"/>
                </a:ext>
              </a:extLst>
            </p:cNvPr>
            <p:cNvSpPr txBox="1"/>
            <p:nvPr/>
          </p:nvSpPr>
          <p:spPr>
            <a:xfrm>
              <a:off x="2788417" y="3504169"/>
              <a:ext cx="1272816" cy="504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adugi" panose="020B0502040204020203" pitchFamily="34" charset="0"/>
                </a:rPr>
                <a:t>Track Your Spending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393175-D03D-6E4E-3292-2980C9C976EA}"/>
                </a:ext>
              </a:extLst>
            </p:cNvPr>
            <p:cNvSpPr txBox="1"/>
            <p:nvPr/>
          </p:nvSpPr>
          <p:spPr>
            <a:xfrm>
              <a:off x="4254923" y="3530742"/>
              <a:ext cx="1241195" cy="504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adugi" panose="020B0502040204020203" pitchFamily="34" charset="0"/>
                </a:rPr>
                <a:t>Find your Income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C8A31EA-D7B9-2C0C-B6A6-BF0E5DBB59DE}"/>
                </a:ext>
              </a:extLst>
            </p:cNvPr>
            <p:cNvSpPr txBox="1"/>
            <p:nvPr/>
          </p:nvSpPr>
          <p:spPr>
            <a:xfrm>
              <a:off x="5689807" y="3530742"/>
              <a:ext cx="1244198" cy="504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adugi" panose="020B0502040204020203" pitchFamily="34" charset="0"/>
                </a:rPr>
                <a:t>Categorize  Expenses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EBC3D67-BA3D-7A8C-E213-DDD88B9D863A}"/>
                </a:ext>
              </a:extLst>
            </p:cNvPr>
            <p:cNvSpPr txBox="1"/>
            <p:nvPr/>
          </p:nvSpPr>
          <p:spPr>
            <a:xfrm>
              <a:off x="7127695" y="3530742"/>
              <a:ext cx="1369522" cy="504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adugi" panose="020B0502040204020203" pitchFamily="34" charset="0"/>
                </a:rPr>
                <a:t>Adjust the Numbers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F92C95C-DAC0-DDDA-F45A-BF6AA8178DC5}"/>
                </a:ext>
              </a:extLst>
            </p:cNvPr>
            <p:cNvSpPr txBox="1"/>
            <p:nvPr/>
          </p:nvSpPr>
          <p:spPr>
            <a:xfrm>
              <a:off x="8690907" y="3500178"/>
              <a:ext cx="1225060" cy="504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Gadugi" panose="020B0502040204020203" pitchFamily="34" charset="0"/>
                </a:rPr>
                <a:t>Follow the Plan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DCB4C8F-68EC-1650-566B-6DBF7970865F}"/>
              </a:ext>
            </a:extLst>
          </p:cNvPr>
          <p:cNvSpPr/>
          <p:nvPr/>
        </p:nvSpPr>
        <p:spPr>
          <a:xfrm>
            <a:off x="1350783" y="3942671"/>
            <a:ext cx="1432781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Gadugi" panose="020B0502040204020203" pitchFamily="34" charset="0"/>
              </a:rPr>
              <a:t>Record all your expenses over a period.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016FD7A-E016-06F4-7098-7E7EAEABC5DF}"/>
              </a:ext>
            </a:extLst>
          </p:cNvPr>
          <p:cNvSpPr/>
          <p:nvPr/>
        </p:nvSpPr>
        <p:spPr>
          <a:xfrm>
            <a:off x="2696745" y="4853176"/>
            <a:ext cx="1388357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Gadugi" panose="020B0502040204020203" pitchFamily="34" charset="0"/>
              </a:rPr>
              <a:t>Calculate your take-home pay.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EE4E5A2-F6A4-3C98-15FF-B1C7E68A313D}"/>
              </a:ext>
            </a:extLst>
          </p:cNvPr>
          <p:cNvSpPr/>
          <p:nvPr/>
        </p:nvSpPr>
        <p:spPr>
          <a:xfrm>
            <a:off x="3947258" y="3938601"/>
            <a:ext cx="1585991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Gadugi" panose="020B0502040204020203" pitchFamily="34" charset="0"/>
              </a:rPr>
              <a:t>Create groups to separate needs from wants.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9CC5A28-DABF-5AA0-4F5D-B01023FE48D5}"/>
              </a:ext>
            </a:extLst>
          </p:cNvPr>
          <p:cNvSpPr/>
          <p:nvPr/>
        </p:nvSpPr>
        <p:spPr>
          <a:xfrm>
            <a:off x="5233510" y="4853175"/>
            <a:ext cx="168804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Gadugi" panose="020B0502040204020203" pitchFamily="34" charset="0"/>
              </a:rPr>
              <a:t>Your income must be more than your expenses.</a:t>
            </a:r>
            <a:endParaRPr lang="en-US" sz="900" dirty="0">
              <a:latin typeface="Gadugi" panose="020B0502040204020203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26FE128-B93E-279D-8363-0AB38C010AE0}"/>
              </a:ext>
            </a:extLst>
          </p:cNvPr>
          <p:cNvSpPr/>
          <p:nvPr/>
        </p:nvSpPr>
        <p:spPr>
          <a:xfrm>
            <a:off x="6577045" y="3953062"/>
            <a:ext cx="1638421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Gadugi" panose="020B0502040204020203" pitchFamily="34" charset="0"/>
              </a:rPr>
              <a:t>It’s your money, be realistic, yet firm.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24EB8-EF7E-375A-1E71-BFEAB64EF8A2}"/>
              </a:ext>
            </a:extLst>
          </p:cNvPr>
          <p:cNvSpPr/>
          <p:nvPr/>
        </p:nvSpPr>
        <p:spPr>
          <a:xfrm>
            <a:off x="-1" y="1049483"/>
            <a:ext cx="9144000" cy="860960"/>
          </a:xfrm>
          <a:prstGeom prst="rect">
            <a:avLst/>
          </a:prstGeom>
          <a:solidFill>
            <a:srgbClr val="01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FD8C6-FB64-C14B-06C1-6FEA19129384}"/>
              </a:ext>
            </a:extLst>
          </p:cNvPr>
          <p:cNvSpPr txBox="1"/>
          <p:nvPr/>
        </p:nvSpPr>
        <p:spPr>
          <a:xfrm>
            <a:off x="6343" y="1033279"/>
            <a:ext cx="91440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0" dirty="0">
                <a:solidFill>
                  <a:prstClr val="white"/>
                </a:solidFill>
                <a:latin typeface="Verb Black" panose="02000A00030000020004"/>
              </a:rPr>
              <a:t>Create Your Budget</a:t>
            </a:r>
          </a:p>
        </p:txBody>
      </p:sp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29D28505-F020-1908-8914-DF4E7B685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9986" y="2661420"/>
            <a:ext cx="592127" cy="534848"/>
          </a:xfrm>
          <a:prstGeom prst="rect">
            <a:avLst/>
          </a:prstGeom>
        </p:spPr>
      </p:pic>
      <p:pic>
        <p:nvPicPr>
          <p:cNvPr id="9" name="Graphic 8" descr="Clipboard Mixed with solid fill">
            <a:extLst>
              <a:ext uri="{FF2B5EF4-FFF2-40B4-BE49-F238E27FC236}">
                <a16:creationId xmlns:a16="http://schemas.microsoft.com/office/drawing/2014/main" id="{D966CCEE-7FE4-A121-6F2F-DF2264F32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7477" y="2673535"/>
            <a:ext cx="510617" cy="510617"/>
          </a:xfrm>
          <a:prstGeom prst="rect">
            <a:avLst/>
          </a:prstGeom>
        </p:spPr>
      </p:pic>
      <p:pic>
        <p:nvPicPr>
          <p:cNvPr id="11" name="Graphic 10" descr="Calculator with solid fill">
            <a:extLst>
              <a:ext uri="{FF2B5EF4-FFF2-40B4-BE49-F238E27FC236}">
                <a16:creationId xmlns:a16="http://schemas.microsoft.com/office/drawing/2014/main" id="{4FCFEDA3-E13C-D256-9275-CEDB3EA38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7268" y="2663970"/>
            <a:ext cx="532298" cy="5322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617024-56C8-E973-C0C7-E65D031963E0}"/>
              </a:ext>
            </a:extLst>
          </p:cNvPr>
          <p:cNvSpPr/>
          <p:nvPr/>
        </p:nvSpPr>
        <p:spPr>
          <a:xfrm>
            <a:off x="8114449" y="5228192"/>
            <a:ext cx="800952" cy="70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64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D0E79F-60B7-0B1C-9C3C-E2C3AF34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188" r="22145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11932"/>
            <a:ext cx="831668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b="1">
                <a:solidFill>
                  <a:srgbClr val="0032A0"/>
                </a:solidFill>
              </a:defRPr>
            </a:pPr>
            <a:r>
              <a:rPr dirty="0"/>
              <a:t>Building &amp; Maintaining Your Student Budget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906F24-B466-3629-6EA5-2C9A5B57C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170547"/>
              </p:ext>
            </p:extLst>
          </p:nvPr>
        </p:nvGraphicFramePr>
        <p:xfrm>
          <a:off x="541564" y="202207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 b="1">
                <a:solidFill>
                  <a:srgbClr val="0032A0"/>
                </a:solidFill>
              </a:defRPr>
            </a:pPr>
            <a:r>
              <a:rPr dirty="0"/>
              <a:t>Looking Ahead: Financing Your Degree at GVSU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65C678-4DE9-C09A-6E2F-CC6726B212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CD3FC1-CA89-C3D3-E7CC-1956B2C2B637}"/>
              </a:ext>
            </a:extLst>
          </p:cNvPr>
          <p:cNvSpPr/>
          <p:nvPr/>
        </p:nvSpPr>
        <p:spPr>
          <a:xfrm>
            <a:off x="0" y="1045292"/>
            <a:ext cx="4418088" cy="860960"/>
          </a:xfrm>
          <a:prstGeom prst="rect">
            <a:avLst/>
          </a:prstGeom>
          <a:solidFill>
            <a:srgbClr val="01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1026" name="Picture 2" descr="Dean of Students - GVNext">
            <a:extLst>
              <a:ext uri="{FF2B5EF4-FFF2-40B4-BE49-F238E27FC236}">
                <a16:creationId xmlns:a16="http://schemas.microsoft.com/office/drawing/2014/main" id="{4E540D5B-5DF2-703F-0F78-35AEACD6D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5281" r="6494"/>
          <a:stretch/>
        </p:blipFill>
        <p:spPr bwMode="auto">
          <a:xfrm>
            <a:off x="4418088" y="857250"/>
            <a:ext cx="47259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4C8D15-5DB4-1380-C602-BDE93A51C034}"/>
              </a:ext>
            </a:extLst>
          </p:cNvPr>
          <p:cNvSpPr txBox="1"/>
          <p:nvPr/>
        </p:nvSpPr>
        <p:spPr>
          <a:xfrm>
            <a:off x="-76956" y="1060273"/>
            <a:ext cx="4572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prstClr val="white"/>
                </a:solidFill>
                <a:latin typeface="Verb Black" panose="02000A00030000020004"/>
              </a:rPr>
              <a:t>More Resources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5B3330-27BC-07D9-EB64-F0108CBE4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463692"/>
              </p:ext>
            </p:extLst>
          </p:nvPr>
        </p:nvGraphicFramePr>
        <p:xfrm>
          <a:off x="-571690" y="1931419"/>
          <a:ext cx="5745746" cy="4094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 qr code with a logo&#10;&#10;AI-generated content may be incorrect.">
            <a:extLst>
              <a:ext uri="{FF2B5EF4-FFF2-40B4-BE49-F238E27FC236}">
                <a16:creationId xmlns:a16="http://schemas.microsoft.com/office/drawing/2014/main" id="{F985EB53-6572-3BF0-AF76-BB7E481F23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2410" r="8816" b="31245"/>
          <a:stretch>
            <a:fillRect/>
          </a:stretch>
        </p:blipFill>
        <p:spPr>
          <a:xfrm>
            <a:off x="2301183" y="3978667"/>
            <a:ext cx="2004646" cy="15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713E6E-8670-B777-FE9E-30657A918CB2}"/>
              </a:ext>
            </a:extLst>
          </p:cNvPr>
          <p:cNvGrpSpPr/>
          <p:nvPr/>
        </p:nvGrpSpPr>
        <p:grpSpPr>
          <a:xfrm>
            <a:off x="0" y="4459433"/>
            <a:ext cx="9144000" cy="1193049"/>
            <a:chOff x="0" y="4802910"/>
            <a:chExt cx="12192000" cy="1590732"/>
          </a:xfrm>
          <a:solidFill>
            <a:srgbClr val="0165A3"/>
          </a:solidFill>
        </p:grpSpPr>
        <p:sp>
          <p:nvSpPr>
            <p:cNvPr id="4" name="Rectangle 3"/>
            <p:cNvSpPr/>
            <p:nvPr/>
          </p:nvSpPr>
          <p:spPr>
            <a:xfrm>
              <a:off x="0" y="4802910"/>
              <a:ext cx="12192000" cy="15907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30034" y="4975028"/>
              <a:ext cx="9127899" cy="12464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25" dirty="0">
                  <a:solidFill>
                    <a:prstClr val="white"/>
                  </a:solidFill>
                  <a:latin typeface="Verb Black" panose="02000A00030000020004" pitchFamily="50" charset="0"/>
                </a:rPr>
                <a:t>Thank You!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761BA7-A705-4465-95FF-41A21DE29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3" y="593147"/>
            <a:ext cx="4968469" cy="41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4000" r="-3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FC2276-B9D9-82E8-129F-FFFD5F20D9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65451">
            <a:off x="-765803" y="3205"/>
            <a:ext cx="6460305" cy="8236259"/>
          </a:xfrm>
          <a:custGeom>
            <a:avLst/>
            <a:gdLst>
              <a:gd name="connsiteX0" fmla="*/ 0 w 8009753"/>
              <a:gd name="connsiteY0" fmla="*/ 0 h 11552334"/>
              <a:gd name="connsiteX1" fmla="*/ 8009753 w 8009753"/>
              <a:gd name="connsiteY1" fmla="*/ 0 h 11552334"/>
              <a:gd name="connsiteX2" fmla="*/ 8009753 w 8009753"/>
              <a:gd name="connsiteY2" fmla="*/ 11552334 h 11552334"/>
              <a:gd name="connsiteX3" fmla="*/ 0 w 8009753"/>
              <a:gd name="connsiteY3" fmla="*/ 11552334 h 11552334"/>
              <a:gd name="connsiteX4" fmla="*/ 0 w 8009753"/>
              <a:gd name="connsiteY4" fmla="*/ 0 h 11552334"/>
              <a:gd name="connsiteX0" fmla="*/ 0 w 8009753"/>
              <a:gd name="connsiteY0" fmla="*/ 759 h 11553093"/>
              <a:gd name="connsiteX1" fmla="*/ 3846781 w 8009753"/>
              <a:gd name="connsiteY1" fmla="*/ 175003 h 11553093"/>
              <a:gd name="connsiteX2" fmla="*/ 8009753 w 8009753"/>
              <a:gd name="connsiteY2" fmla="*/ 759 h 11553093"/>
              <a:gd name="connsiteX3" fmla="*/ 8009753 w 8009753"/>
              <a:gd name="connsiteY3" fmla="*/ 11553093 h 11553093"/>
              <a:gd name="connsiteX4" fmla="*/ 0 w 8009753"/>
              <a:gd name="connsiteY4" fmla="*/ 11553093 h 11553093"/>
              <a:gd name="connsiteX5" fmla="*/ 0 w 8009753"/>
              <a:gd name="connsiteY5" fmla="*/ 759 h 11553093"/>
              <a:gd name="connsiteX0" fmla="*/ 0 w 8755389"/>
              <a:gd name="connsiteY0" fmla="*/ 7303367 h 11552334"/>
              <a:gd name="connsiteX1" fmla="*/ 4592417 w 8755389"/>
              <a:gd name="connsiteY1" fmla="*/ 174244 h 11552334"/>
              <a:gd name="connsiteX2" fmla="*/ 8755389 w 8755389"/>
              <a:gd name="connsiteY2" fmla="*/ 0 h 11552334"/>
              <a:gd name="connsiteX3" fmla="*/ 8755389 w 8755389"/>
              <a:gd name="connsiteY3" fmla="*/ 11552334 h 11552334"/>
              <a:gd name="connsiteX4" fmla="*/ 745636 w 8755389"/>
              <a:gd name="connsiteY4" fmla="*/ 11552334 h 11552334"/>
              <a:gd name="connsiteX5" fmla="*/ 0 w 8755389"/>
              <a:gd name="connsiteY5" fmla="*/ 7303367 h 11552334"/>
              <a:gd name="connsiteX0" fmla="*/ 0 w 9160879"/>
              <a:gd name="connsiteY0" fmla="*/ 7129123 h 11378090"/>
              <a:gd name="connsiteX1" fmla="*/ 4592417 w 9160879"/>
              <a:gd name="connsiteY1" fmla="*/ 0 h 11378090"/>
              <a:gd name="connsiteX2" fmla="*/ 9160879 w 9160879"/>
              <a:gd name="connsiteY2" fmla="*/ 2964485 h 11378090"/>
              <a:gd name="connsiteX3" fmla="*/ 8755389 w 9160879"/>
              <a:gd name="connsiteY3" fmla="*/ 11378090 h 11378090"/>
              <a:gd name="connsiteX4" fmla="*/ 745636 w 9160879"/>
              <a:gd name="connsiteY4" fmla="*/ 11378090 h 11378090"/>
              <a:gd name="connsiteX5" fmla="*/ 0 w 9160879"/>
              <a:gd name="connsiteY5" fmla="*/ 7129123 h 11378090"/>
              <a:gd name="connsiteX0" fmla="*/ 0 w 9408290"/>
              <a:gd name="connsiteY0" fmla="*/ 7129123 h 11378090"/>
              <a:gd name="connsiteX1" fmla="*/ 4592417 w 9408290"/>
              <a:gd name="connsiteY1" fmla="*/ 0 h 11378090"/>
              <a:gd name="connsiteX2" fmla="*/ 9408290 w 9408290"/>
              <a:gd name="connsiteY2" fmla="*/ 3034742 h 11378090"/>
              <a:gd name="connsiteX3" fmla="*/ 8755389 w 9408290"/>
              <a:gd name="connsiteY3" fmla="*/ 11378090 h 11378090"/>
              <a:gd name="connsiteX4" fmla="*/ 745636 w 9408290"/>
              <a:gd name="connsiteY4" fmla="*/ 11378090 h 11378090"/>
              <a:gd name="connsiteX5" fmla="*/ 0 w 9408290"/>
              <a:gd name="connsiteY5" fmla="*/ 7129123 h 11378090"/>
              <a:gd name="connsiteX0" fmla="*/ 0 w 9408290"/>
              <a:gd name="connsiteY0" fmla="*/ 7129123 h 11378090"/>
              <a:gd name="connsiteX1" fmla="*/ 4592417 w 9408290"/>
              <a:gd name="connsiteY1" fmla="*/ 0 h 11378090"/>
              <a:gd name="connsiteX2" fmla="*/ 9408290 w 9408290"/>
              <a:gd name="connsiteY2" fmla="*/ 3034742 h 11378090"/>
              <a:gd name="connsiteX3" fmla="*/ 8755389 w 9408290"/>
              <a:gd name="connsiteY3" fmla="*/ 11378090 h 11378090"/>
              <a:gd name="connsiteX4" fmla="*/ 2759871 w 9408290"/>
              <a:gd name="connsiteY4" fmla="*/ 7477370 h 11378090"/>
              <a:gd name="connsiteX5" fmla="*/ 0 w 9408290"/>
              <a:gd name="connsiteY5" fmla="*/ 7129123 h 11378090"/>
              <a:gd name="connsiteX0" fmla="*/ 0 w 7875849"/>
              <a:gd name="connsiteY0" fmla="*/ 6728891 h 11378090"/>
              <a:gd name="connsiteX1" fmla="*/ 3059976 w 7875849"/>
              <a:gd name="connsiteY1" fmla="*/ 0 h 11378090"/>
              <a:gd name="connsiteX2" fmla="*/ 7875849 w 7875849"/>
              <a:gd name="connsiteY2" fmla="*/ 3034742 h 11378090"/>
              <a:gd name="connsiteX3" fmla="*/ 7222948 w 7875849"/>
              <a:gd name="connsiteY3" fmla="*/ 11378090 h 11378090"/>
              <a:gd name="connsiteX4" fmla="*/ 1227430 w 7875849"/>
              <a:gd name="connsiteY4" fmla="*/ 7477370 h 11378090"/>
              <a:gd name="connsiteX5" fmla="*/ 0 w 7875849"/>
              <a:gd name="connsiteY5" fmla="*/ 6728891 h 11378090"/>
              <a:gd name="connsiteX0" fmla="*/ 0 w 8498156"/>
              <a:gd name="connsiteY0" fmla="*/ 6148554 h 11378090"/>
              <a:gd name="connsiteX1" fmla="*/ 3682283 w 8498156"/>
              <a:gd name="connsiteY1" fmla="*/ 0 h 11378090"/>
              <a:gd name="connsiteX2" fmla="*/ 8498156 w 8498156"/>
              <a:gd name="connsiteY2" fmla="*/ 3034742 h 11378090"/>
              <a:gd name="connsiteX3" fmla="*/ 7845255 w 8498156"/>
              <a:gd name="connsiteY3" fmla="*/ 11378090 h 11378090"/>
              <a:gd name="connsiteX4" fmla="*/ 1849737 w 8498156"/>
              <a:gd name="connsiteY4" fmla="*/ 7477370 h 11378090"/>
              <a:gd name="connsiteX5" fmla="*/ 0 w 8498156"/>
              <a:gd name="connsiteY5" fmla="*/ 6148554 h 11378090"/>
              <a:gd name="connsiteX0" fmla="*/ 0 w 8498156"/>
              <a:gd name="connsiteY0" fmla="*/ 6067536 h 11297072"/>
              <a:gd name="connsiteX1" fmla="*/ 3752729 w 8498156"/>
              <a:gd name="connsiteY1" fmla="*/ 0 h 11297072"/>
              <a:gd name="connsiteX2" fmla="*/ 8498156 w 8498156"/>
              <a:gd name="connsiteY2" fmla="*/ 2953724 h 11297072"/>
              <a:gd name="connsiteX3" fmla="*/ 7845255 w 8498156"/>
              <a:gd name="connsiteY3" fmla="*/ 11297072 h 11297072"/>
              <a:gd name="connsiteX4" fmla="*/ 1849737 w 8498156"/>
              <a:gd name="connsiteY4" fmla="*/ 7396352 h 11297072"/>
              <a:gd name="connsiteX5" fmla="*/ 0 w 8498156"/>
              <a:gd name="connsiteY5" fmla="*/ 6067536 h 11297072"/>
              <a:gd name="connsiteX0" fmla="*/ 0 w 8613740"/>
              <a:gd name="connsiteY0" fmla="*/ 6116108 h 11297072"/>
              <a:gd name="connsiteX1" fmla="*/ 3868313 w 8613740"/>
              <a:gd name="connsiteY1" fmla="*/ 0 h 11297072"/>
              <a:gd name="connsiteX2" fmla="*/ 8613740 w 8613740"/>
              <a:gd name="connsiteY2" fmla="*/ 2953724 h 11297072"/>
              <a:gd name="connsiteX3" fmla="*/ 7960839 w 8613740"/>
              <a:gd name="connsiteY3" fmla="*/ 11297072 h 11297072"/>
              <a:gd name="connsiteX4" fmla="*/ 1965321 w 8613740"/>
              <a:gd name="connsiteY4" fmla="*/ 7396352 h 11297072"/>
              <a:gd name="connsiteX5" fmla="*/ 0 w 8613740"/>
              <a:gd name="connsiteY5" fmla="*/ 6116108 h 112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3740" h="11297072">
                <a:moveTo>
                  <a:pt x="0" y="6116108"/>
                </a:moveTo>
                <a:cubicBezTo>
                  <a:pt x="178414" y="6101413"/>
                  <a:pt x="3689899" y="14695"/>
                  <a:pt x="3868313" y="0"/>
                </a:cubicBezTo>
                <a:lnTo>
                  <a:pt x="8613740" y="2953724"/>
                </a:lnTo>
                <a:lnTo>
                  <a:pt x="7960839" y="11297072"/>
                </a:lnTo>
                <a:lnTo>
                  <a:pt x="1965321" y="7396352"/>
                </a:lnTo>
                <a:lnTo>
                  <a:pt x="0" y="6116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375557" y="857250"/>
            <a:ext cx="372291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25" dirty="0">
                <a:solidFill>
                  <a:srgbClr val="0165A3"/>
                </a:solidFill>
                <a:latin typeface="Amasis MT Pro Black" panose="020F0502020204030204" pitchFamily="18" charset="0"/>
              </a:rPr>
              <a:t>Who We Are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6305C-75CF-37C2-1578-49FBE7999D1B}"/>
              </a:ext>
            </a:extLst>
          </p:cNvPr>
          <p:cNvCxnSpPr>
            <a:cxnSpLocks/>
          </p:cNvCxnSpPr>
          <p:nvPr/>
        </p:nvCxnSpPr>
        <p:spPr>
          <a:xfrm>
            <a:off x="-163286" y="2762273"/>
            <a:ext cx="44958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6565FAD-DC8C-EAF4-4B9C-D3B0B2752620}"/>
              </a:ext>
            </a:extLst>
          </p:cNvPr>
          <p:cNvSpPr/>
          <p:nvPr/>
        </p:nvSpPr>
        <p:spPr>
          <a:xfrm>
            <a:off x="1" y="3063542"/>
            <a:ext cx="5627912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Gadugi" panose="020B0502040204020203" pitchFamily="34" charset="0"/>
              </a:rPr>
              <a:t>MoneySmart Lakers is a </a:t>
            </a:r>
            <a:r>
              <a:rPr lang="en-US" sz="3600" b="1" dirty="0">
                <a:solidFill>
                  <a:srgbClr val="01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financial literacy </a:t>
            </a:r>
            <a:r>
              <a:rPr lang="en-US" sz="3600" b="1" dirty="0">
                <a:solidFill>
                  <a:prstClr val="black"/>
                </a:solidFill>
                <a:latin typeface="Gadugi" panose="020B0502040204020203" pitchFamily="34" charset="0"/>
              </a:rPr>
              <a:t>program dedicated to educating students on essential financial skills.</a:t>
            </a:r>
          </a:p>
        </p:txBody>
      </p:sp>
    </p:spTree>
    <p:extLst>
      <p:ext uri="{BB962C8B-B14F-4D97-AF65-F5344CB8AC3E}">
        <p14:creationId xmlns:p14="http://schemas.microsoft.com/office/powerpoint/2010/main" val="26953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8610304-BBDE-42E5-8E49-FC134B6333D3}"/>
              </a:ext>
            </a:extLst>
          </p:cNvPr>
          <p:cNvGraphicFramePr/>
          <p:nvPr/>
        </p:nvGraphicFramePr>
        <p:xfrm>
          <a:off x="691734" y="2180855"/>
          <a:ext cx="7845577" cy="355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CCD3FC1-CA89-C3D3-E7CC-1956B2C2B637}"/>
              </a:ext>
            </a:extLst>
          </p:cNvPr>
          <p:cNvSpPr/>
          <p:nvPr/>
        </p:nvSpPr>
        <p:spPr>
          <a:xfrm>
            <a:off x="-1" y="1049483"/>
            <a:ext cx="9144000" cy="860960"/>
          </a:xfrm>
          <a:prstGeom prst="rect">
            <a:avLst/>
          </a:prstGeom>
          <a:solidFill>
            <a:srgbClr val="01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5A48B-744E-4B18-61CE-9797006A2243}"/>
              </a:ext>
            </a:extLst>
          </p:cNvPr>
          <p:cNvSpPr txBox="1"/>
          <p:nvPr/>
        </p:nvSpPr>
        <p:spPr>
          <a:xfrm>
            <a:off x="-2" y="963702"/>
            <a:ext cx="91440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0" dirty="0">
                <a:solidFill>
                  <a:prstClr val="white"/>
                </a:solidFill>
                <a:latin typeface="Verb Black" panose="02000A00030000020004"/>
              </a:rPr>
              <a:t>Our Services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D8E90F-CA85-1D86-A311-50C2D2CFA602}"/>
              </a:ext>
            </a:extLst>
          </p:cNvPr>
          <p:cNvGrpSpPr/>
          <p:nvPr/>
        </p:nvGrpSpPr>
        <p:grpSpPr>
          <a:xfrm>
            <a:off x="79413" y="2180854"/>
            <a:ext cx="1054553" cy="3664085"/>
            <a:chOff x="-2" y="1716244"/>
            <a:chExt cx="1406070" cy="4885446"/>
          </a:xfrm>
        </p:grpSpPr>
        <p:pic>
          <p:nvPicPr>
            <p:cNvPr id="3" name="Picture 2" descr="Anchor up Grand Valley&quot; Sticker for Sale by annahstickers | Redbubble">
              <a:extLst>
                <a:ext uri="{FF2B5EF4-FFF2-40B4-BE49-F238E27FC236}">
                  <a16:creationId xmlns:a16="http://schemas.microsoft.com/office/drawing/2014/main" id="{F7D15E9C-9F29-1670-22F6-4F85D6768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3324010"/>
              <a:ext cx="1406070" cy="1406070"/>
            </a:xfrm>
            <a:prstGeom prst="rect">
              <a:avLst/>
            </a:prstGeom>
            <a:noFill/>
            <a:effectLst>
              <a:outerShdw blurRad="1104900" dist="50800" dir="3720000" sx="151000" sy="151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4" name="Picture 4" descr="GVSU SAAC (@GVSUSAAC) / X">
              <a:extLst>
                <a:ext uri="{FF2B5EF4-FFF2-40B4-BE49-F238E27FC236}">
                  <a16:creationId xmlns:a16="http://schemas.microsoft.com/office/drawing/2014/main" id="{F6A8B555-87BA-E7C7-9D65-F35DA7017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91" y="1716244"/>
              <a:ext cx="1179286" cy="117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blue anchor with a white background&#10;&#10;Description automatically generated">
              <a:extLst>
                <a:ext uri="{FF2B5EF4-FFF2-40B4-BE49-F238E27FC236}">
                  <a16:creationId xmlns:a16="http://schemas.microsoft.com/office/drawing/2014/main" id="{D252D47C-79E6-8916-643B-B0AE4B723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3" y="5195619"/>
              <a:ext cx="1264401" cy="140607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2D03CF-0419-48C1-C6A2-4D55B477F056}"/>
              </a:ext>
            </a:extLst>
          </p:cNvPr>
          <p:cNvGrpSpPr/>
          <p:nvPr/>
        </p:nvGrpSpPr>
        <p:grpSpPr>
          <a:xfrm>
            <a:off x="8010034" y="2180854"/>
            <a:ext cx="1054553" cy="3664085"/>
            <a:chOff x="-2" y="1716244"/>
            <a:chExt cx="1406070" cy="4885446"/>
          </a:xfrm>
        </p:grpSpPr>
        <p:pic>
          <p:nvPicPr>
            <p:cNvPr id="15" name="Picture 2" descr="Anchor up Grand Valley&quot; Sticker for Sale by annahstickers | Redbubble">
              <a:extLst>
                <a:ext uri="{FF2B5EF4-FFF2-40B4-BE49-F238E27FC236}">
                  <a16:creationId xmlns:a16="http://schemas.microsoft.com/office/drawing/2014/main" id="{065BFC7E-377B-1DF2-E014-D6372E2E3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3324010"/>
              <a:ext cx="1406070" cy="1406070"/>
            </a:xfrm>
            <a:prstGeom prst="rect">
              <a:avLst/>
            </a:prstGeom>
            <a:noFill/>
            <a:effectLst>
              <a:outerShdw blurRad="1104900" dist="50800" dir="3720000" sx="151000" sy="151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6" name="Picture 4" descr="GVSU SAAC (@GVSUSAAC) / X">
              <a:extLst>
                <a:ext uri="{FF2B5EF4-FFF2-40B4-BE49-F238E27FC236}">
                  <a16:creationId xmlns:a16="http://schemas.microsoft.com/office/drawing/2014/main" id="{BFD8D89E-62AC-4D79-02D7-5E8791ED5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91" y="1716244"/>
              <a:ext cx="1179286" cy="117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A blue anchor with a white background&#10;&#10;Description automatically generated">
              <a:extLst>
                <a:ext uri="{FF2B5EF4-FFF2-40B4-BE49-F238E27FC236}">
                  <a16:creationId xmlns:a16="http://schemas.microsoft.com/office/drawing/2014/main" id="{27D4208A-A7CF-847F-4031-F0BD89C2A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3" y="5195619"/>
              <a:ext cx="1264401" cy="1406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7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9263B9-F87C-DE61-DFC3-E33D3A85B782}"/>
              </a:ext>
            </a:extLst>
          </p:cNvPr>
          <p:cNvSpPr/>
          <p:nvPr/>
        </p:nvSpPr>
        <p:spPr>
          <a:xfrm>
            <a:off x="0" y="200933"/>
            <a:ext cx="9144001" cy="1143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644" y="216809"/>
            <a:ext cx="9307286" cy="1143000"/>
          </a:xfrm>
        </p:spPr>
        <p:txBody>
          <a:bodyPr>
            <a:normAutofit/>
          </a:bodyPr>
          <a:lstStyle/>
          <a:p>
            <a:pPr>
              <a:defRPr b="1">
                <a:solidFill>
                  <a:srgbClr val="0032A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Understanding Your First-Year Finances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1EE6C99-A77D-3855-7E1B-C414082E9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572870"/>
              </p:ext>
            </p:extLst>
          </p:nvPr>
        </p:nvGraphicFramePr>
        <p:xfrm>
          <a:off x="54428" y="1703159"/>
          <a:ext cx="9035143" cy="473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016402" y="3842657"/>
            <a:ext cx="2127598" cy="1924760"/>
            <a:chOff x="7435907" y="1141777"/>
            <a:chExt cx="5493079" cy="4969387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connsiteX0" fmla="*/ 0 w 942057"/>
                <a:gd name="connsiteY0" fmla="*/ 0 h 1411538"/>
                <a:gd name="connsiteX1" fmla="*/ 942057 w 942057"/>
                <a:gd name="connsiteY1" fmla="*/ 0 h 1411538"/>
                <a:gd name="connsiteX2" fmla="*/ 942057 w 942057"/>
                <a:gd name="connsiteY2" fmla="*/ 689140 h 1411538"/>
                <a:gd name="connsiteX3" fmla="*/ 942057 w 942057"/>
                <a:gd name="connsiteY3" fmla="*/ 773446 h 1411538"/>
                <a:gd name="connsiteX4" fmla="*/ 942057 w 942057"/>
                <a:gd name="connsiteY4" fmla="*/ 1411538 h 1411538"/>
                <a:gd name="connsiteX5" fmla="*/ 800155 w 942057"/>
                <a:gd name="connsiteY5" fmla="*/ 1411538 h 1411538"/>
                <a:gd name="connsiteX6" fmla="*/ 800155 w 942057"/>
                <a:gd name="connsiteY6" fmla="*/ 1338646 h 1411538"/>
                <a:gd name="connsiteX7" fmla="*/ 801891 w 942057"/>
                <a:gd name="connsiteY7" fmla="*/ 1338646 h 1411538"/>
                <a:gd name="connsiteX8" fmla="*/ 807097 w 942057"/>
                <a:gd name="connsiteY8" fmla="*/ 1312613 h 1411538"/>
                <a:gd name="connsiteX9" fmla="*/ 827926 w 942057"/>
                <a:gd name="connsiteY9" fmla="*/ 1276167 h 1411538"/>
                <a:gd name="connsiteX10" fmla="*/ 847018 w 942057"/>
                <a:gd name="connsiteY10" fmla="*/ 1213687 h 1411538"/>
                <a:gd name="connsiteX11" fmla="*/ 730728 w 942057"/>
                <a:gd name="connsiteY11" fmla="*/ 1113026 h 1411538"/>
                <a:gd name="connsiteX12" fmla="*/ 614437 w 942057"/>
                <a:gd name="connsiteY12" fmla="*/ 1205009 h 1411538"/>
                <a:gd name="connsiteX13" fmla="*/ 614437 w 942057"/>
                <a:gd name="connsiteY13" fmla="*/ 1206745 h 1411538"/>
                <a:gd name="connsiteX14" fmla="*/ 614437 w 942057"/>
                <a:gd name="connsiteY14" fmla="*/ 1208481 h 1411538"/>
                <a:gd name="connsiteX15" fmla="*/ 633530 w 942057"/>
                <a:gd name="connsiteY15" fmla="*/ 1276167 h 1411538"/>
                <a:gd name="connsiteX16" fmla="*/ 654358 w 942057"/>
                <a:gd name="connsiteY16" fmla="*/ 1316084 h 1411538"/>
                <a:gd name="connsiteX17" fmla="*/ 661300 w 942057"/>
                <a:gd name="connsiteY17" fmla="*/ 1338646 h 1411538"/>
                <a:gd name="connsiteX18" fmla="*/ 661300 w 942057"/>
                <a:gd name="connsiteY18" fmla="*/ 1411538 h 1411538"/>
                <a:gd name="connsiteX19" fmla="*/ 280632 w 942057"/>
                <a:gd name="connsiteY19" fmla="*/ 1411538 h 1411538"/>
                <a:gd name="connsiteX20" fmla="*/ 280632 w 942057"/>
                <a:gd name="connsiteY20" fmla="*/ 1338646 h 1411538"/>
                <a:gd name="connsiteX21" fmla="*/ 282368 w 942057"/>
                <a:gd name="connsiteY21" fmla="*/ 1338646 h 1411538"/>
                <a:gd name="connsiteX22" fmla="*/ 287574 w 942057"/>
                <a:gd name="connsiteY22" fmla="*/ 1312613 h 1411538"/>
                <a:gd name="connsiteX23" fmla="*/ 308403 w 942057"/>
                <a:gd name="connsiteY23" fmla="*/ 1276167 h 1411538"/>
                <a:gd name="connsiteX24" fmla="*/ 327495 w 942057"/>
                <a:gd name="connsiteY24" fmla="*/ 1213687 h 1411538"/>
                <a:gd name="connsiteX25" fmla="*/ 211205 w 942057"/>
                <a:gd name="connsiteY25" fmla="*/ 1113026 h 1411538"/>
                <a:gd name="connsiteX26" fmla="*/ 94914 w 942057"/>
                <a:gd name="connsiteY26" fmla="*/ 1205009 h 1411538"/>
                <a:gd name="connsiteX27" fmla="*/ 94914 w 942057"/>
                <a:gd name="connsiteY27" fmla="*/ 1206745 h 1411538"/>
                <a:gd name="connsiteX28" fmla="*/ 94914 w 942057"/>
                <a:gd name="connsiteY28" fmla="*/ 1208481 h 1411538"/>
                <a:gd name="connsiteX29" fmla="*/ 114007 w 942057"/>
                <a:gd name="connsiteY29" fmla="*/ 1276167 h 1411538"/>
                <a:gd name="connsiteX30" fmla="*/ 134835 w 942057"/>
                <a:gd name="connsiteY30" fmla="*/ 1316084 h 1411538"/>
                <a:gd name="connsiteX31" fmla="*/ 141777 w 942057"/>
                <a:gd name="connsiteY31" fmla="*/ 1338646 h 1411538"/>
                <a:gd name="connsiteX32" fmla="*/ 141777 w 942057"/>
                <a:gd name="connsiteY32" fmla="*/ 1411538 h 1411538"/>
                <a:gd name="connsiteX33" fmla="*/ 0 w 942057"/>
                <a:gd name="connsiteY33" fmla="*/ 1411538 h 1411538"/>
                <a:gd name="connsiteX34" fmla="*/ 0 w 942057"/>
                <a:gd name="connsiteY34" fmla="*/ 773446 h 1411538"/>
                <a:gd name="connsiteX35" fmla="*/ 0 w 942057"/>
                <a:gd name="connsiteY35" fmla="*/ 689140 h 14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42057" h="1411538">
                  <a:moveTo>
                    <a:pt x="0" y="0"/>
                  </a:moveTo>
                  <a:lnTo>
                    <a:pt x="942057" y="0"/>
                  </a:lnTo>
                  <a:lnTo>
                    <a:pt x="942057" y="689140"/>
                  </a:lnTo>
                  <a:lnTo>
                    <a:pt x="942057" y="773446"/>
                  </a:lnTo>
                  <a:lnTo>
                    <a:pt x="942057" y="1411538"/>
                  </a:lnTo>
                  <a:lnTo>
                    <a:pt x="800155" y="1411538"/>
                  </a:lnTo>
                  <a:cubicBezTo>
                    <a:pt x="800155" y="1411538"/>
                    <a:pt x="800155" y="1411538"/>
                    <a:pt x="800155" y="1338646"/>
                  </a:cubicBezTo>
                  <a:cubicBezTo>
                    <a:pt x="800155" y="1338646"/>
                    <a:pt x="800155" y="1338646"/>
                    <a:pt x="801891" y="1338646"/>
                  </a:cubicBezTo>
                  <a:cubicBezTo>
                    <a:pt x="801891" y="1338646"/>
                    <a:pt x="801891" y="1338646"/>
                    <a:pt x="807097" y="1312613"/>
                  </a:cubicBezTo>
                  <a:cubicBezTo>
                    <a:pt x="812305" y="1298728"/>
                    <a:pt x="817512" y="1291786"/>
                    <a:pt x="827926" y="1276167"/>
                  </a:cubicBezTo>
                  <a:cubicBezTo>
                    <a:pt x="841811" y="1257076"/>
                    <a:pt x="848754" y="1236249"/>
                    <a:pt x="847018" y="1213687"/>
                  </a:cubicBezTo>
                  <a:cubicBezTo>
                    <a:pt x="847018" y="1158150"/>
                    <a:pt x="794947" y="1113026"/>
                    <a:pt x="730728" y="1113026"/>
                  </a:cubicBezTo>
                  <a:cubicBezTo>
                    <a:pt x="669979" y="1113026"/>
                    <a:pt x="619645" y="1152944"/>
                    <a:pt x="614437" y="1205009"/>
                  </a:cubicBezTo>
                  <a:cubicBezTo>
                    <a:pt x="614437" y="1205009"/>
                    <a:pt x="614437" y="1205009"/>
                    <a:pt x="614437" y="1206745"/>
                  </a:cubicBezTo>
                  <a:cubicBezTo>
                    <a:pt x="614437" y="1206745"/>
                    <a:pt x="614437" y="1208481"/>
                    <a:pt x="614437" y="1208481"/>
                  </a:cubicBezTo>
                  <a:cubicBezTo>
                    <a:pt x="612701" y="1234514"/>
                    <a:pt x="617909" y="1257076"/>
                    <a:pt x="633530" y="1276167"/>
                  </a:cubicBezTo>
                  <a:cubicBezTo>
                    <a:pt x="645680" y="1291786"/>
                    <a:pt x="649151" y="1300464"/>
                    <a:pt x="654358" y="1316084"/>
                  </a:cubicBezTo>
                  <a:cubicBezTo>
                    <a:pt x="654358" y="1316084"/>
                    <a:pt x="654358" y="1316084"/>
                    <a:pt x="661300" y="1338646"/>
                  </a:cubicBezTo>
                  <a:cubicBezTo>
                    <a:pt x="661300" y="1338646"/>
                    <a:pt x="661300" y="1338646"/>
                    <a:pt x="661300" y="1411538"/>
                  </a:cubicBezTo>
                  <a:lnTo>
                    <a:pt x="280632" y="1411538"/>
                  </a:lnTo>
                  <a:cubicBezTo>
                    <a:pt x="280632" y="1411538"/>
                    <a:pt x="280632" y="1411538"/>
                    <a:pt x="280632" y="1338646"/>
                  </a:cubicBezTo>
                  <a:cubicBezTo>
                    <a:pt x="280632" y="1338646"/>
                    <a:pt x="280632" y="1338646"/>
                    <a:pt x="282368" y="1338646"/>
                  </a:cubicBezTo>
                  <a:cubicBezTo>
                    <a:pt x="282368" y="1338646"/>
                    <a:pt x="282368" y="1338646"/>
                    <a:pt x="287574" y="1312613"/>
                  </a:cubicBezTo>
                  <a:cubicBezTo>
                    <a:pt x="292782" y="1298728"/>
                    <a:pt x="297989" y="1291786"/>
                    <a:pt x="308403" y="1276167"/>
                  </a:cubicBezTo>
                  <a:cubicBezTo>
                    <a:pt x="322288" y="1257076"/>
                    <a:pt x="329231" y="1236249"/>
                    <a:pt x="327495" y="1213687"/>
                  </a:cubicBezTo>
                  <a:cubicBezTo>
                    <a:pt x="327495" y="1158150"/>
                    <a:pt x="275424" y="1113026"/>
                    <a:pt x="211205" y="1113026"/>
                  </a:cubicBezTo>
                  <a:cubicBezTo>
                    <a:pt x="150456" y="1113026"/>
                    <a:pt x="100122" y="1152944"/>
                    <a:pt x="94914" y="1205009"/>
                  </a:cubicBezTo>
                  <a:cubicBezTo>
                    <a:pt x="94914" y="1205009"/>
                    <a:pt x="94914" y="1205009"/>
                    <a:pt x="94914" y="1206745"/>
                  </a:cubicBezTo>
                  <a:cubicBezTo>
                    <a:pt x="94914" y="1206745"/>
                    <a:pt x="94914" y="1208481"/>
                    <a:pt x="94914" y="1208481"/>
                  </a:cubicBezTo>
                  <a:cubicBezTo>
                    <a:pt x="93178" y="1234514"/>
                    <a:pt x="98386" y="1257076"/>
                    <a:pt x="114007" y="1276167"/>
                  </a:cubicBezTo>
                  <a:cubicBezTo>
                    <a:pt x="126157" y="1291786"/>
                    <a:pt x="129628" y="1300464"/>
                    <a:pt x="134835" y="1316084"/>
                  </a:cubicBezTo>
                  <a:cubicBezTo>
                    <a:pt x="134835" y="1316084"/>
                    <a:pt x="134835" y="1316084"/>
                    <a:pt x="141777" y="1338646"/>
                  </a:cubicBezTo>
                  <a:cubicBezTo>
                    <a:pt x="141777" y="1338646"/>
                    <a:pt x="141777" y="1338646"/>
                    <a:pt x="141777" y="1411538"/>
                  </a:cubicBezTo>
                  <a:lnTo>
                    <a:pt x="0" y="1411538"/>
                  </a:lnTo>
                  <a:lnTo>
                    <a:pt x="0" y="773446"/>
                  </a:lnTo>
                  <a:lnTo>
                    <a:pt x="0" y="689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42" name="Freeform 110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T0" fmla="*/ 0 w 1218"/>
                <a:gd name="T1" fmla="*/ 0 h 1825"/>
                <a:gd name="T2" fmla="*/ 0 w 1218"/>
                <a:gd name="T3" fmla="*/ 891 h 1825"/>
                <a:gd name="T4" fmla="*/ 0 w 1218"/>
                <a:gd name="T5" fmla="*/ 1000 h 1825"/>
                <a:gd name="T6" fmla="*/ 0 w 1218"/>
                <a:gd name="T7" fmla="*/ 1825 h 1825"/>
                <a:gd name="T8" fmla="*/ 1218 w 1218"/>
                <a:gd name="T9" fmla="*/ 1825 h 1825"/>
                <a:gd name="T10" fmla="*/ 1218 w 1218"/>
                <a:gd name="T11" fmla="*/ 1000 h 1825"/>
                <a:gd name="T12" fmla="*/ 1218 w 1218"/>
                <a:gd name="T13" fmla="*/ 891 h 1825"/>
                <a:gd name="T14" fmla="*/ 1218 w 1218"/>
                <a:gd name="T15" fmla="*/ 0 h 1825"/>
                <a:gd name="T16" fmla="*/ 0 w 1218"/>
                <a:gd name="T17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1825">
                  <a:moveTo>
                    <a:pt x="0" y="0"/>
                  </a:moveTo>
                  <a:lnTo>
                    <a:pt x="0" y="891"/>
                  </a:lnTo>
                  <a:lnTo>
                    <a:pt x="0" y="1000"/>
                  </a:lnTo>
                  <a:lnTo>
                    <a:pt x="0" y="1825"/>
                  </a:lnTo>
                  <a:lnTo>
                    <a:pt x="1218" y="1825"/>
                  </a:lnTo>
                  <a:lnTo>
                    <a:pt x="1218" y="1000"/>
                  </a:lnTo>
                  <a:lnTo>
                    <a:pt x="1218" y="891"/>
                  </a:lnTo>
                  <a:lnTo>
                    <a:pt x="121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435907" y="5105131"/>
              <a:ext cx="1686358" cy="1006033"/>
            </a:xfrm>
            <a:custGeom>
              <a:avLst/>
              <a:gdLst>
                <a:gd name="connsiteX0" fmla="*/ 1441509 w 1686358"/>
                <a:gd name="connsiteY0" fmla="*/ 0 h 1006033"/>
                <a:gd name="connsiteX1" fmla="*/ 1519008 w 1686358"/>
                <a:gd name="connsiteY1" fmla="*/ 64165 h 1006033"/>
                <a:gd name="connsiteX2" fmla="*/ 1506953 w 1686358"/>
                <a:gd name="connsiteY2" fmla="*/ 114456 h 1006033"/>
                <a:gd name="connsiteX3" fmla="*/ 1479397 w 1686358"/>
                <a:gd name="connsiteY3" fmla="*/ 163013 h 1006033"/>
                <a:gd name="connsiteX4" fmla="*/ 1481120 w 1686358"/>
                <a:gd name="connsiteY4" fmla="*/ 163013 h 1006033"/>
                <a:gd name="connsiteX5" fmla="*/ 1472509 w 1686358"/>
                <a:gd name="connsiteY5" fmla="*/ 192494 h 1006033"/>
                <a:gd name="connsiteX6" fmla="*/ 1472509 w 1686358"/>
                <a:gd name="connsiteY6" fmla="*/ 249348 h 1006033"/>
                <a:gd name="connsiteX7" fmla="*/ 1472509 w 1686358"/>
                <a:gd name="connsiteY7" fmla="*/ 275268 h 1006033"/>
                <a:gd name="connsiteX8" fmla="*/ 1490658 w 1686358"/>
                <a:gd name="connsiteY8" fmla="*/ 275268 h 1006033"/>
                <a:gd name="connsiteX9" fmla="*/ 1490658 w 1686358"/>
                <a:gd name="connsiteY9" fmla="*/ 276552 h 1006033"/>
                <a:gd name="connsiteX10" fmla="*/ 1686358 w 1686358"/>
                <a:gd name="connsiteY10" fmla="*/ 276552 h 1006033"/>
                <a:gd name="connsiteX11" fmla="*/ 1686358 w 1686358"/>
                <a:gd name="connsiteY11" fmla="*/ 1006033 h 1006033"/>
                <a:gd name="connsiteX12" fmla="*/ 1230944 w 1686358"/>
                <a:gd name="connsiteY12" fmla="*/ 987750 h 1006033"/>
                <a:gd name="connsiteX13" fmla="*/ 1203510 w 1686358"/>
                <a:gd name="connsiteY13" fmla="*/ 985922 h 1006033"/>
                <a:gd name="connsiteX14" fmla="*/ 475579 w 1686358"/>
                <a:gd name="connsiteY14" fmla="*/ 845145 h 1006033"/>
                <a:gd name="connsiteX15" fmla="*/ 1876 w 1686358"/>
                <a:gd name="connsiteY15" fmla="*/ 777499 h 1006033"/>
                <a:gd name="connsiteX16" fmla="*/ 221352 w 1686358"/>
                <a:gd name="connsiteY16" fmla="*/ 338713 h 1006033"/>
                <a:gd name="connsiteX17" fmla="*/ 206721 w 1686358"/>
                <a:gd name="connsiteY17" fmla="*/ 276552 h 1006033"/>
                <a:gd name="connsiteX18" fmla="*/ 604575 w 1686358"/>
                <a:gd name="connsiteY18" fmla="*/ 276552 h 1006033"/>
                <a:gd name="connsiteX19" fmla="*/ 640946 w 1686358"/>
                <a:gd name="connsiteY19" fmla="*/ 276552 h 1006033"/>
                <a:gd name="connsiteX20" fmla="*/ 640946 w 1686358"/>
                <a:gd name="connsiteY20" fmla="*/ 283673 h 1006033"/>
                <a:gd name="connsiteX21" fmla="*/ 640946 w 1686358"/>
                <a:gd name="connsiteY21" fmla="*/ 347453 h 1006033"/>
                <a:gd name="connsiteX22" fmla="*/ 639210 w 1686358"/>
                <a:gd name="connsiteY22" fmla="*/ 347453 h 1006033"/>
                <a:gd name="connsiteX23" fmla="*/ 634004 w 1686358"/>
                <a:gd name="connsiteY23" fmla="*/ 373486 h 1006033"/>
                <a:gd name="connsiteX24" fmla="*/ 613175 w 1686358"/>
                <a:gd name="connsiteY24" fmla="*/ 409932 h 1006033"/>
                <a:gd name="connsiteX25" fmla="*/ 594083 w 1686358"/>
                <a:gd name="connsiteY25" fmla="*/ 472412 h 1006033"/>
                <a:gd name="connsiteX26" fmla="*/ 710373 w 1686358"/>
                <a:gd name="connsiteY26" fmla="*/ 573073 h 1006033"/>
                <a:gd name="connsiteX27" fmla="*/ 826664 w 1686358"/>
                <a:gd name="connsiteY27" fmla="*/ 481090 h 1006033"/>
                <a:gd name="connsiteX28" fmla="*/ 826664 w 1686358"/>
                <a:gd name="connsiteY28" fmla="*/ 479354 h 1006033"/>
                <a:gd name="connsiteX29" fmla="*/ 826664 w 1686358"/>
                <a:gd name="connsiteY29" fmla="*/ 477618 h 1006033"/>
                <a:gd name="connsiteX30" fmla="*/ 807571 w 1686358"/>
                <a:gd name="connsiteY30" fmla="*/ 409932 h 1006033"/>
                <a:gd name="connsiteX31" fmla="*/ 786743 w 1686358"/>
                <a:gd name="connsiteY31" fmla="*/ 370015 h 1006033"/>
                <a:gd name="connsiteX32" fmla="*/ 779801 w 1686358"/>
                <a:gd name="connsiteY32" fmla="*/ 347453 h 1006033"/>
                <a:gd name="connsiteX33" fmla="*/ 779801 w 1686358"/>
                <a:gd name="connsiteY33" fmla="*/ 316702 h 1006033"/>
                <a:gd name="connsiteX34" fmla="*/ 779801 w 1686358"/>
                <a:gd name="connsiteY34" fmla="*/ 276552 h 1006033"/>
                <a:gd name="connsiteX35" fmla="*/ 796564 w 1686358"/>
                <a:gd name="connsiteY35" fmla="*/ 276552 h 1006033"/>
                <a:gd name="connsiteX36" fmla="*/ 1174246 w 1686358"/>
                <a:gd name="connsiteY36" fmla="*/ 276552 h 1006033"/>
                <a:gd name="connsiteX37" fmla="*/ 1203510 w 1686358"/>
                <a:gd name="connsiteY37" fmla="*/ 276552 h 1006033"/>
                <a:gd name="connsiteX38" fmla="*/ 1391894 w 1686358"/>
                <a:gd name="connsiteY38" fmla="*/ 276552 h 1006033"/>
                <a:gd name="connsiteX39" fmla="*/ 1391894 w 1686358"/>
                <a:gd name="connsiteY39" fmla="*/ 275268 h 1006033"/>
                <a:gd name="connsiteX40" fmla="*/ 1409495 w 1686358"/>
                <a:gd name="connsiteY40" fmla="*/ 275268 h 1006033"/>
                <a:gd name="connsiteX41" fmla="*/ 1409227 w 1686358"/>
                <a:gd name="connsiteY41" fmla="*/ 243933 h 1006033"/>
                <a:gd name="connsiteX42" fmla="*/ 1408786 w 1686358"/>
                <a:gd name="connsiteY42" fmla="*/ 192494 h 1006033"/>
                <a:gd name="connsiteX43" fmla="*/ 1400175 w 1686358"/>
                <a:gd name="connsiteY43" fmla="*/ 159546 h 1006033"/>
                <a:gd name="connsiteX44" fmla="*/ 1376064 w 1686358"/>
                <a:gd name="connsiteY44" fmla="*/ 114456 h 1006033"/>
                <a:gd name="connsiteX45" fmla="*/ 1362286 w 1686358"/>
                <a:gd name="connsiteY45" fmla="*/ 67633 h 1006033"/>
                <a:gd name="connsiteX46" fmla="*/ 1441509 w 1686358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6358" h="1006033">
                  <a:moveTo>
                    <a:pt x="1441509" y="0"/>
                  </a:moveTo>
                  <a:cubicBezTo>
                    <a:pt x="1482842" y="0"/>
                    <a:pt x="1515565" y="27747"/>
                    <a:pt x="1519008" y="64165"/>
                  </a:cubicBezTo>
                  <a:cubicBezTo>
                    <a:pt x="1520731" y="83241"/>
                    <a:pt x="1517287" y="98848"/>
                    <a:pt x="1506953" y="114456"/>
                  </a:cubicBezTo>
                  <a:cubicBezTo>
                    <a:pt x="1493176" y="131798"/>
                    <a:pt x="1488009" y="142203"/>
                    <a:pt x="1479397" y="163013"/>
                  </a:cubicBezTo>
                  <a:cubicBezTo>
                    <a:pt x="1479397" y="163013"/>
                    <a:pt x="1479397" y="163013"/>
                    <a:pt x="1481120" y="163013"/>
                  </a:cubicBezTo>
                  <a:lnTo>
                    <a:pt x="1472509" y="192494"/>
                  </a:lnTo>
                  <a:cubicBezTo>
                    <a:pt x="1472509" y="192494"/>
                    <a:pt x="1472509" y="192494"/>
                    <a:pt x="1472509" y="249348"/>
                  </a:cubicBezTo>
                  <a:lnTo>
                    <a:pt x="1472509" y="275268"/>
                  </a:lnTo>
                  <a:lnTo>
                    <a:pt x="1490658" y="275268"/>
                  </a:lnTo>
                  <a:lnTo>
                    <a:pt x="1490658" y="276552"/>
                  </a:lnTo>
                  <a:lnTo>
                    <a:pt x="1686358" y="276552"/>
                  </a:lnTo>
                  <a:cubicBezTo>
                    <a:pt x="1686358" y="276552"/>
                    <a:pt x="1686358" y="276552"/>
                    <a:pt x="1686358" y="1006033"/>
                  </a:cubicBezTo>
                  <a:cubicBezTo>
                    <a:pt x="1507119" y="1006033"/>
                    <a:pt x="1368117" y="998720"/>
                    <a:pt x="1230944" y="987750"/>
                  </a:cubicBezTo>
                  <a:cubicBezTo>
                    <a:pt x="1230944" y="987750"/>
                    <a:pt x="1230944" y="987750"/>
                    <a:pt x="1203510" y="985922"/>
                  </a:cubicBezTo>
                  <a:cubicBezTo>
                    <a:pt x="689569" y="942044"/>
                    <a:pt x="475579" y="845145"/>
                    <a:pt x="475579" y="845145"/>
                  </a:cubicBezTo>
                  <a:cubicBezTo>
                    <a:pt x="475579" y="845145"/>
                    <a:pt x="27481" y="828691"/>
                    <a:pt x="1876" y="777499"/>
                  </a:cubicBezTo>
                  <a:cubicBezTo>
                    <a:pt x="-23730" y="728136"/>
                    <a:pt x="221352" y="338713"/>
                    <a:pt x="221352" y="338713"/>
                  </a:cubicBezTo>
                  <a:cubicBezTo>
                    <a:pt x="215865" y="318602"/>
                    <a:pt x="212208" y="296663"/>
                    <a:pt x="206721" y="276552"/>
                  </a:cubicBezTo>
                  <a:cubicBezTo>
                    <a:pt x="206721" y="276552"/>
                    <a:pt x="206721" y="276552"/>
                    <a:pt x="604575" y="276552"/>
                  </a:cubicBezTo>
                  <a:lnTo>
                    <a:pt x="640946" y="276552"/>
                  </a:lnTo>
                  <a:lnTo>
                    <a:pt x="640946" y="283673"/>
                  </a:lnTo>
                  <a:cubicBezTo>
                    <a:pt x="640946" y="292784"/>
                    <a:pt x="640946" y="311007"/>
                    <a:pt x="640946" y="347453"/>
                  </a:cubicBezTo>
                  <a:cubicBezTo>
                    <a:pt x="640946" y="347453"/>
                    <a:pt x="640946" y="347453"/>
                    <a:pt x="639210" y="347453"/>
                  </a:cubicBezTo>
                  <a:cubicBezTo>
                    <a:pt x="639210" y="347453"/>
                    <a:pt x="639210" y="347453"/>
                    <a:pt x="634004" y="373486"/>
                  </a:cubicBezTo>
                  <a:cubicBezTo>
                    <a:pt x="628796" y="387371"/>
                    <a:pt x="623589" y="394313"/>
                    <a:pt x="613175" y="409932"/>
                  </a:cubicBezTo>
                  <a:cubicBezTo>
                    <a:pt x="599290" y="429023"/>
                    <a:pt x="592347" y="449850"/>
                    <a:pt x="594083" y="472412"/>
                  </a:cubicBezTo>
                  <a:cubicBezTo>
                    <a:pt x="594083" y="527949"/>
                    <a:pt x="646154" y="573073"/>
                    <a:pt x="710373" y="573073"/>
                  </a:cubicBezTo>
                  <a:cubicBezTo>
                    <a:pt x="771122" y="573073"/>
                    <a:pt x="821456" y="533155"/>
                    <a:pt x="826664" y="481090"/>
                  </a:cubicBezTo>
                  <a:cubicBezTo>
                    <a:pt x="826664" y="481090"/>
                    <a:pt x="826664" y="481090"/>
                    <a:pt x="826664" y="479354"/>
                  </a:cubicBezTo>
                  <a:cubicBezTo>
                    <a:pt x="826664" y="479354"/>
                    <a:pt x="826664" y="477618"/>
                    <a:pt x="826664" y="477618"/>
                  </a:cubicBezTo>
                  <a:cubicBezTo>
                    <a:pt x="828400" y="451585"/>
                    <a:pt x="823192" y="429023"/>
                    <a:pt x="807571" y="409932"/>
                  </a:cubicBezTo>
                  <a:cubicBezTo>
                    <a:pt x="795421" y="394313"/>
                    <a:pt x="791950" y="385635"/>
                    <a:pt x="786743" y="370015"/>
                  </a:cubicBezTo>
                  <a:cubicBezTo>
                    <a:pt x="786743" y="370015"/>
                    <a:pt x="786743" y="370015"/>
                    <a:pt x="779801" y="347453"/>
                  </a:cubicBezTo>
                  <a:cubicBezTo>
                    <a:pt x="779801" y="347453"/>
                    <a:pt x="779801" y="347453"/>
                    <a:pt x="779801" y="316702"/>
                  </a:cubicBezTo>
                  <a:lnTo>
                    <a:pt x="779801" y="276552"/>
                  </a:lnTo>
                  <a:lnTo>
                    <a:pt x="796564" y="276552"/>
                  </a:lnTo>
                  <a:cubicBezTo>
                    <a:pt x="850518" y="276552"/>
                    <a:pt x="958427" y="276552"/>
                    <a:pt x="1174246" y="276552"/>
                  </a:cubicBezTo>
                  <a:cubicBezTo>
                    <a:pt x="1174246" y="276552"/>
                    <a:pt x="1174246" y="276552"/>
                    <a:pt x="1203510" y="276552"/>
                  </a:cubicBezTo>
                  <a:cubicBezTo>
                    <a:pt x="1203510" y="276552"/>
                    <a:pt x="1203510" y="276552"/>
                    <a:pt x="1391894" y="276552"/>
                  </a:cubicBezTo>
                  <a:lnTo>
                    <a:pt x="1391894" y="275268"/>
                  </a:lnTo>
                  <a:lnTo>
                    <a:pt x="1409495" y="275268"/>
                  </a:lnTo>
                  <a:lnTo>
                    <a:pt x="1409227" y="243933"/>
                  </a:lnTo>
                  <a:cubicBezTo>
                    <a:pt x="1409094" y="228444"/>
                    <a:pt x="1408948" y="211353"/>
                    <a:pt x="1408786" y="192494"/>
                  </a:cubicBezTo>
                  <a:cubicBezTo>
                    <a:pt x="1408786" y="192494"/>
                    <a:pt x="1408786" y="192494"/>
                    <a:pt x="1400175" y="159546"/>
                  </a:cubicBezTo>
                  <a:cubicBezTo>
                    <a:pt x="1393286" y="140469"/>
                    <a:pt x="1388120" y="131798"/>
                    <a:pt x="1376064" y="114456"/>
                  </a:cubicBezTo>
                  <a:cubicBezTo>
                    <a:pt x="1365731" y="100583"/>
                    <a:pt x="1362286" y="84975"/>
                    <a:pt x="1362286" y="67633"/>
                  </a:cubicBezTo>
                  <a:cubicBezTo>
                    <a:pt x="1362286" y="31215"/>
                    <a:pt x="1398454" y="0"/>
                    <a:pt x="144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594465" y="3951705"/>
              <a:ext cx="1045170" cy="1691708"/>
            </a:xfrm>
            <a:custGeom>
              <a:avLst/>
              <a:gdLst>
                <a:gd name="connsiteX0" fmla="*/ 393833 w 1045170"/>
                <a:gd name="connsiteY0" fmla="*/ 0 h 1691708"/>
                <a:gd name="connsiteX1" fmla="*/ 604297 w 1045170"/>
                <a:gd name="connsiteY1" fmla="*/ 0 h 1691708"/>
                <a:gd name="connsiteX2" fmla="*/ 658116 w 1045170"/>
                <a:gd name="connsiteY2" fmla="*/ 0 h 1691708"/>
                <a:gd name="connsiteX3" fmla="*/ 658116 w 1045170"/>
                <a:gd name="connsiteY3" fmla="*/ 72892 h 1691708"/>
                <a:gd name="connsiteX4" fmla="*/ 656380 w 1045170"/>
                <a:gd name="connsiteY4" fmla="*/ 72892 h 1691708"/>
                <a:gd name="connsiteX5" fmla="*/ 651174 w 1045170"/>
                <a:gd name="connsiteY5" fmla="*/ 98925 h 1691708"/>
                <a:gd name="connsiteX6" fmla="*/ 630345 w 1045170"/>
                <a:gd name="connsiteY6" fmla="*/ 135371 h 1691708"/>
                <a:gd name="connsiteX7" fmla="*/ 611253 w 1045170"/>
                <a:gd name="connsiteY7" fmla="*/ 197851 h 1691708"/>
                <a:gd name="connsiteX8" fmla="*/ 727543 w 1045170"/>
                <a:gd name="connsiteY8" fmla="*/ 298512 h 1691708"/>
                <a:gd name="connsiteX9" fmla="*/ 843834 w 1045170"/>
                <a:gd name="connsiteY9" fmla="*/ 206529 h 1691708"/>
                <a:gd name="connsiteX10" fmla="*/ 843834 w 1045170"/>
                <a:gd name="connsiteY10" fmla="*/ 204793 h 1691708"/>
                <a:gd name="connsiteX11" fmla="*/ 843834 w 1045170"/>
                <a:gd name="connsiteY11" fmla="*/ 203057 h 1691708"/>
                <a:gd name="connsiteX12" fmla="*/ 824741 w 1045170"/>
                <a:gd name="connsiteY12" fmla="*/ 135371 h 1691708"/>
                <a:gd name="connsiteX13" fmla="*/ 803913 w 1045170"/>
                <a:gd name="connsiteY13" fmla="*/ 95454 h 1691708"/>
                <a:gd name="connsiteX14" fmla="*/ 796971 w 1045170"/>
                <a:gd name="connsiteY14" fmla="*/ 72892 h 1691708"/>
                <a:gd name="connsiteX15" fmla="*/ 796971 w 1045170"/>
                <a:gd name="connsiteY15" fmla="*/ 0 h 1691708"/>
                <a:gd name="connsiteX16" fmla="*/ 827727 w 1045170"/>
                <a:gd name="connsiteY16" fmla="*/ 0 h 1691708"/>
                <a:gd name="connsiteX17" fmla="*/ 1041511 w 1045170"/>
                <a:gd name="connsiteY17" fmla="*/ 0 h 1691708"/>
                <a:gd name="connsiteX18" fmla="*/ 1041511 w 1045170"/>
                <a:gd name="connsiteY18" fmla="*/ 628988 h 1691708"/>
                <a:gd name="connsiteX19" fmla="*/ 1045170 w 1045170"/>
                <a:gd name="connsiteY19" fmla="*/ 628988 h 1691708"/>
                <a:gd name="connsiteX20" fmla="*/ 1045170 w 1045170"/>
                <a:gd name="connsiteY20" fmla="*/ 1273812 h 1691708"/>
                <a:gd name="connsiteX21" fmla="*/ 1045170 w 1045170"/>
                <a:gd name="connsiteY21" fmla="*/ 1411538 h 1691708"/>
                <a:gd name="connsiteX22" fmla="*/ 583368 w 1045170"/>
                <a:gd name="connsiteY22" fmla="*/ 1411538 h 1691708"/>
                <a:gd name="connsiteX23" fmla="*/ 584119 w 1045170"/>
                <a:gd name="connsiteY23" fmla="*/ 1499214 h 1691708"/>
                <a:gd name="connsiteX24" fmla="*/ 592730 w 1045170"/>
                <a:gd name="connsiteY24" fmla="*/ 1532162 h 1691708"/>
                <a:gd name="connsiteX25" fmla="*/ 616841 w 1045170"/>
                <a:gd name="connsiteY25" fmla="*/ 1577252 h 1691708"/>
                <a:gd name="connsiteX26" fmla="*/ 630619 w 1045170"/>
                <a:gd name="connsiteY26" fmla="*/ 1624075 h 1691708"/>
                <a:gd name="connsiteX27" fmla="*/ 551396 w 1045170"/>
                <a:gd name="connsiteY27" fmla="*/ 1691708 h 1691708"/>
                <a:gd name="connsiteX28" fmla="*/ 473897 w 1045170"/>
                <a:gd name="connsiteY28" fmla="*/ 1627543 h 1691708"/>
                <a:gd name="connsiteX29" fmla="*/ 485952 w 1045170"/>
                <a:gd name="connsiteY29" fmla="*/ 1577252 h 1691708"/>
                <a:gd name="connsiteX30" fmla="*/ 513508 w 1045170"/>
                <a:gd name="connsiteY30" fmla="*/ 1528695 h 1691708"/>
                <a:gd name="connsiteX31" fmla="*/ 511785 w 1045170"/>
                <a:gd name="connsiteY31" fmla="*/ 1528695 h 1691708"/>
                <a:gd name="connsiteX32" fmla="*/ 520396 w 1045170"/>
                <a:gd name="connsiteY32" fmla="*/ 1499214 h 1691708"/>
                <a:gd name="connsiteX33" fmla="*/ 520396 w 1045170"/>
                <a:gd name="connsiteY33" fmla="*/ 1442360 h 1691708"/>
                <a:gd name="connsiteX34" fmla="*/ 520396 w 1045170"/>
                <a:gd name="connsiteY34" fmla="*/ 1411538 h 1691708"/>
                <a:gd name="connsiteX35" fmla="*/ 150879 w 1045170"/>
                <a:gd name="connsiteY35" fmla="*/ 1411538 h 1691708"/>
                <a:gd name="connsiteX36" fmla="*/ 150879 w 1045170"/>
                <a:gd name="connsiteY36" fmla="*/ 1411566 h 1691708"/>
                <a:gd name="connsiteX37" fmla="*/ 143895 w 1045170"/>
                <a:gd name="connsiteY37" fmla="*/ 1411566 h 1691708"/>
                <a:gd name="connsiteX38" fmla="*/ 44380 w 1045170"/>
                <a:gd name="connsiteY38" fmla="*/ 1411566 h 1691708"/>
                <a:gd name="connsiteX39" fmla="*/ 35232 w 1045170"/>
                <a:gd name="connsiteY39" fmla="*/ 691155 h 1691708"/>
                <a:gd name="connsiteX40" fmla="*/ 38891 w 1045170"/>
                <a:gd name="connsiteY40" fmla="*/ 669214 h 1691708"/>
                <a:gd name="connsiteX41" fmla="*/ 393833 w 1045170"/>
                <a:gd name="connsiteY41" fmla="*/ 0 h 169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5170" h="1691708">
                  <a:moveTo>
                    <a:pt x="393833" y="0"/>
                  </a:moveTo>
                  <a:cubicBezTo>
                    <a:pt x="393833" y="0"/>
                    <a:pt x="393833" y="0"/>
                    <a:pt x="604297" y="0"/>
                  </a:cubicBezTo>
                  <a:lnTo>
                    <a:pt x="658116" y="0"/>
                  </a:lnTo>
                  <a:cubicBezTo>
                    <a:pt x="658116" y="0"/>
                    <a:pt x="658116" y="0"/>
                    <a:pt x="658116" y="72892"/>
                  </a:cubicBezTo>
                  <a:cubicBezTo>
                    <a:pt x="658116" y="72892"/>
                    <a:pt x="658116" y="72892"/>
                    <a:pt x="656380" y="72892"/>
                  </a:cubicBezTo>
                  <a:cubicBezTo>
                    <a:pt x="656380" y="72892"/>
                    <a:pt x="656380" y="72892"/>
                    <a:pt x="651174" y="98925"/>
                  </a:cubicBezTo>
                  <a:cubicBezTo>
                    <a:pt x="645966" y="112810"/>
                    <a:pt x="640759" y="119752"/>
                    <a:pt x="630345" y="135371"/>
                  </a:cubicBezTo>
                  <a:cubicBezTo>
                    <a:pt x="616460" y="154462"/>
                    <a:pt x="609517" y="175289"/>
                    <a:pt x="611253" y="197851"/>
                  </a:cubicBezTo>
                  <a:cubicBezTo>
                    <a:pt x="611253" y="253388"/>
                    <a:pt x="663324" y="298512"/>
                    <a:pt x="727543" y="298512"/>
                  </a:cubicBezTo>
                  <a:cubicBezTo>
                    <a:pt x="788292" y="298512"/>
                    <a:pt x="838626" y="258594"/>
                    <a:pt x="843834" y="206529"/>
                  </a:cubicBezTo>
                  <a:cubicBezTo>
                    <a:pt x="843834" y="206529"/>
                    <a:pt x="843834" y="206529"/>
                    <a:pt x="843834" y="204793"/>
                  </a:cubicBezTo>
                  <a:cubicBezTo>
                    <a:pt x="843834" y="204793"/>
                    <a:pt x="843834" y="203057"/>
                    <a:pt x="843834" y="203057"/>
                  </a:cubicBezTo>
                  <a:cubicBezTo>
                    <a:pt x="845570" y="177024"/>
                    <a:pt x="840362" y="154462"/>
                    <a:pt x="824741" y="135371"/>
                  </a:cubicBezTo>
                  <a:cubicBezTo>
                    <a:pt x="812591" y="119752"/>
                    <a:pt x="809120" y="111074"/>
                    <a:pt x="803913" y="95454"/>
                  </a:cubicBezTo>
                  <a:cubicBezTo>
                    <a:pt x="803913" y="95454"/>
                    <a:pt x="803913" y="95454"/>
                    <a:pt x="796971" y="72892"/>
                  </a:cubicBezTo>
                  <a:cubicBezTo>
                    <a:pt x="796971" y="72892"/>
                    <a:pt x="796971" y="72892"/>
                    <a:pt x="796971" y="0"/>
                  </a:cubicBezTo>
                  <a:lnTo>
                    <a:pt x="827727" y="0"/>
                  </a:lnTo>
                  <a:cubicBezTo>
                    <a:pt x="889711" y="0"/>
                    <a:pt x="960551" y="0"/>
                    <a:pt x="1041511" y="0"/>
                  </a:cubicBezTo>
                  <a:cubicBezTo>
                    <a:pt x="1041511" y="0"/>
                    <a:pt x="1041511" y="0"/>
                    <a:pt x="1041511" y="628988"/>
                  </a:cubicBezTo>
                  <a:cubicBezTo>
                    <a:pt x="1041511" y="628988"/>
                    <a:pt x="1041511" y="628988"/>
                    <a:pt x="1045170" y="628988"/>
                  </a:cubicBezTo>
                  <a:cubicBezTo>
                    <a:pt x="1045170" y="628988"/>
                    <a:pt x="1045170" y="628988"/>
                    <a:pt x="1045170" y="1273812"/>
                  </a:cubicBezTo>
                  <a:lnTo>
                    <a:pt x="1045170" y="1411538"/>
                  </a:lnTo>
                  <a:lnTo>
                    <a:pt x="583368" y="1411538"/>
                  </a:lnTo>
                  <a:lnTo>
                    <a:pt x="584119" y="1499214"/>
                  </a:lnTo>
                  <a:cubicBezTo>
                    <a:pt x="584119" y="1499214"/>
                    <a:pt x="584119" y="1499214"/>
                    <a:pt x="592730" y="1532162"/>
                  </a:cubicBezTo>
                  <a:cubicBezTo>
                    <a:pt x="599619" y="1551239"/>
                    <a:pt x="604785" y="1559910"/>
                    <a:pt x="616841" y="1577252"/>
                  </a:cubicBezTo>
                  <a:cubicBezTo>
                    <a:pt x="627174" y="1591125"/>
                    <a:pt x="630619" y="1606733"/>
                    <a:pt x="630619" y="1624075"/>
                  </a:cubicBezTo>
                  <a:cubicBezTo>
                    <a:pt x="630619" y="1660493"/>
                    <a:pt x="594451" y="1691708"/>
                    <a:pt x="551396" y="1691708"/>
                  </a:cubicBezTo>
                  <a:cubicBezTo>
                    <a:pt x="510063" y="1691708"/>
                    <a:pt x="477340" y="1663961"/>
                    <a:pt x="473897" y="1627543"/>
                  </a:cubicBezTo>
                  <a:cubicBezTo>
                    <a:pt x="472174" y="1608467"/>
                    <a:pt x="475618" y="1592860"/>
                    <a:pt x="485952" y="1577252"/>
                  </a:cubicBezTo>
                  <a:cubicBezTo>
                    <a:pt x="499729" y="1559910"/>
                    <a:pt x="504896" y="1549505"/>
                    <a:pt x="513508" y="1528695"/>
                  </a:cubicBezTo>
                  <a:cubicBezTo>
                    <a:pt x="513508" y="1528695"/>
                    <a:pt x="513508" y="1528695"/>
                    <a:pt x="511785" y="1528695"/>
                  </a:cubicBezTo>
                  <a:lnTo>
                    <a:pt x="520396" y="1499214"/>
                  </a:lnTo>
                  <a:cubicBezTo>
                    <a:pt x="520396" y="1499214"/>
                    <a:pt x="520396" y="1499214"/>
                    <a:pt x="520396" y="1442360"/>
                  </a:cubicBezTo>
                  <a:lnTo>
                    <a:pt x="520396" y="1411538"/>
                  </a:lnTo>
                  <a:lnTo>
                    <a:pt x="150879" y="1411538"/>
                  </a:lnTo>
                  <a:lnTo>
                    <a:pt x="150879" y="1411566"/>
                  </a:lnTo>
                  <a:lnTo>
                    <a:pt x="143895" y="1411566"/>
                  </a:lnTo>
                  <a:cubicBezTo>
                    <a:pt x="112840" y="1411566"/>
                    <a:pt x="79714" y="1411566"/>
                    <a:pt x="44380" y="1411566"/>
                  </a:cubicBezTo>
                  <a:cubicBezTo>
                    <a:pt x="-15997" y="1135469"/>
                    <a:pt x="-10508" y="895942"/>
                    <a:pt x="35232" y="691155"/>
                  </a:cubicBezTo>
                  <a:cubicBezTo>
                    <a:pt x="35232" y="691155"/>
                    <a:pt x="35232" y="691155"/>
                    <a:pt x="38891" y="669214"/>
                  </a:cubicBezTo>
                  <a:cubicBezTo>
                    <a:pt x="106586" y="380318"/>
                    <a:pt x="251125" y="160904"/>
                    <a:pt x="393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9162484" y="5105131"/>
              <a:ext cx="1707230" cy="1006033"/>
            </a:xfrm>
            <a:custGeom>
              <a:avLst/>
              <a:gdLst>
                <a:gd name="connsiteX0" fmla="*/ 234128 w 1707230"/>
                <a:gd name="connsiteY0" fmla="*/ 0 h 1006033"/>
                <a:gd name="connsiteX1" fmla="*/ 311627 w 1707230"/>
                <a:gd name="connsiteY1" fmla="*/ 64165 h 1006033"/>
                <a:gd name="connsiteX2" fmla="*/ 299572 w 1707230"/>
                <a:gd name="connsiteY2" fmla="*/ 114456 h 1006033"/>
                <a:gd name="connsiteX3" fmla="*/ 272016 w 1707230"/>
                <a:gd name="connsiteY3" fmla="*/ 163013 h 1006033"/>
                <a:gd name="connsiteX4" fmla="*/ 273739 w 1707230"/>
                <a:gd name="connsiteY4" fmla="*/ 163013 h 1006033"/>
                <a:gd name="connsiteX5" fmla="*/ 265128 w 1707230"/>
                <a:gd name="connsiteY5" fmla="*/ 192494 h 1006033"/>
                <a:gd name="connsiteX6" fmla="*/ 265128 w 1707230"/>
                <a:gd name="connsiteY6" fmla="*/ 249348 h 1006033"/>
                <a:gd name="connsiteX7" fmla="*/ 265128 w 1707230"/>
                <a:gd name="connsiteY7" fmla="*/ 275268 h 1006033"/>
                <a:gd name="connsiteX8" fmla="*/ 285446 w 1707230"/>
                <a:gd name="connsiteY8" fmla="*/ 275268 h 1006033"/>
                <a:gd name="connsiteX9" fmla="*/ 285446 w 1707230"/>
                <a:gd name="connsiteY9" fmla="*/ 276552 h 1006033"/>
                <a:gd name="connsiteX10" fmla="*/ 490381 w 1707230"/>
                <a:gd name="connsiteY10" fmla="*/ 276552 h 1006033"/>
                <a:gd name="connsiteX11" fmla="*/ 526976 w 1707230"/>
                <a:gd name="connsiteY11" fmla="*/ 276552 h 1006033"/>
                <a:gd name="connsiteX12" fmla="*/ 843297 w 1707230"/>
                <a:gd name="connsiteY12" fmla="*/ 276552 h 1006033"/>
                <a:gd name="connsiteX13" fmla="*/ 860618 w 1707230"/>
                <a:gd name="connsiteY13" fmla="*/ 276552 h 1006033"/>
                <a:gd name="connsiteX14" fmla="*/ 860618 w 1707230"/>
                <a:gd name="connsiteY14" fmla="*/ 282003 h 1006033"/>
                <a:gd name="connsiteX15" fmla="*/ 860618 w 1707230"/>
                <a:gd name="connsiteY15" fmla="*/ 345783 h 1006033"/>
                <a:gd name="connsiteX16" fmla="*/ 858882 w 1707230"/>
                <a:gd name="connsiteY16" fmla="*/ 345783 h 1006033"/>
                <a:gd name="connsiteX17" fmla="*/ 853676 w 1707230"/>
                <a:gd name="connsiteY17" fmla="*/ 371816 h 1006033"/>
                <a:gd name="connsiteX18" fmla="*/ 832847 w 1707230"/>
                <a:gd name="connsiteY18" fmla="*/ 408262 h 1006033"/>
                <a:gd name="connsiteX19" fmla="*/ 813755 w 1707230"/>
                <a:gd name="connsiteY19" fmla="*/ 470742 h 1006033"/>
                <a:gd name="connsiteX20" fmla="*/ 930045 w 1707230"/>
                <a:gd name="connsiteY20" fmla="*/ 571403 h 1006033"/>
                <a:gd name="connsiteX21" fmla="*/ 1046336 w 1707230"/>
                <a:gd name="connsiteY21" fmla="*/ 479420 h 1006033"/>
                <a:gd name="connsiteX22" fmla="*/ 1046336 w 1707230"/>
                <a:gd name="connsiteY22" fmla="*/ 477684 h 1006033"/>
                <a:gd name="connsiteX23" fmla="*/ 1046336 w 1707230"/>
                <a:gd name="connsiteY23" fmla="*/ 475948 h 1006033"/>
                <a:gd name="connsiteX24" fmla="*/ 1027243 w 1707230"/>
                <a:gd name="connsiteY24" fmla="*/ 408262 h 1006033"/>
                <a:gd name="connsiteX25" fmla="*/ 1006415 w 1707230"/>
                <a:gd name="connsiteY25" fmla="*/ 368345 h 1006033"/>
                <a:gd name="connsiteX26" fmla="*/ 999473 w 1707230"/>
                <a:gd name="connsiteY26" fmla="*/ 345783 h 1006033"/>
                <a:gd name="connsiteX27" fmla="*/ 999473 w 1707230"/>
                <a:gd name="connsiteY27" fmla="*/ 315032 h 1006033"/>
                <a:gd name="connsiteX28" fmla="*/ 999473 w 1707230"/>
                <a:gd name="connsiteY28" fmla="*/ 276552 h 1006033"/>
                <a:gd name="connsiteX29" fmla="*/ 1049108 w 1707230"/>
                <a:gd name="connsiteY29" fmla="*/ 276552 h 1006033"/>
                <a:gd name="connsiteX30" fmla="*/ 1500419 w 1707230"/>
                <a:gd name="connsiteY30" fmla="*/ 276552 h 1006033"/>
                <a:gd name="connsiteX31" fmla="*/ 1485781 w 1707230"/>
                <a:gd name="connsiteY31" fmla="*/ 338713 h 1006033"/>
                <a:gd name="connsiteX32" fmla="*/ 1705354 w 1707230"/>
                <a:gd name="connsiteY32" fmla="*/ 777499 h 1006033"/>
                <a:gd name="connsiteX33" fmla="*/ 1231441 w 1707230"/>
                <a:gd name="connsiteY33" fmla="*/ 845145 h 1006033"/>
                <a:gd name="connsiteX34" fmla="*/ 490381 w 1707230"/>
                <a:gd name="connsiteY34" fmla="*/ 987750 h 1006033"/>
                <a:gd name="connsiteX35" fmla="*/ 446466 w 1707230"/>
                <a:gd name="connsiteY35" fmla="*/ 989579 h 1006033"/>
                <a:gd name="connsiteX36" fmla="*/ 0 w 1707230"/>
                <a:gd name="connsiteY36" fmla="*/ 1006033 h 1006033"/>
                <a:gd name="connsiteX37" fmla="*/ 0 w 1707230"/>
                <a:gd name="connsiteY37" fmla="*/ 276552 h 1006033"/>
                <a:gd name="connsiteX38" fmla="*/ 186637 w 1707230"/>
                <a:gd name="connsiteY38" fmla="*/ 276552 h 1006033"/>
                <a:gd name="connsiteX39" fmla="*/ 186637 w 1707230"/>
                <a:gd name="connsiteY39" fmla="*/ 275268 h 1006033"/>
                <a:gd name="connsiteX40" fmla="*/ 202114 w 1707230"/>
                <a:gd name="connsiteY40" fmla="*/ 275268 h 1006033"/>
                <a:gd name="connsiteX41" fmla="*/ 201846 w 1707230"/>
                <a:gd name="connsiteY41" fmla="*/ 243933 h 1006033"/>
                <a:gd name="connsiteX42" fmla="*/ 201405 w 1707230"/>
                <a:gd name="connsiteY42" fmla="*/ 192494 h 1006033"/>
                <a:gd name="connsiteX43" fmla="*/ 192794 w 1707230"/>
                <a:gd name="connsiteY43" fmla="*/ 159546 h 1006033"/>
                <a:gd name="connsiteX44" fmla="*/ 168683 w 1707230"/>
                <a:gd name="connsiteY44" fmla="*/ 114456 h 1006033"/>
                <a:gd name="connsiteX45" fmla="*/ 154905 w 1707230"/>
                <a:gd name="connsiteY45" fmla="*/ 67633 h 1006033"/>
                <a:gd name="connsiteX46" fmla="*/ 234128 w 1707230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7230" h="1006033">
                  <a:moveTo>
                    <a:pt x="234128" y="0"/>
                  </a:moveTo>
                  <a:cubicBezTo>
                    <a:pt x="275461" y="0"/>
                    <a:pt x="308184" y="27747"/>
                    <a:pt x="311627" y="64165"/>
                  </a:cubicBezTo>
                  <a:cubicBezTo>
                    <a:pt x="313350" y="83241"/>
                    <a:pt x="309906" y="98848"/>
                    <a:pt x="299572" y="114456"/>
                  </a:cubicBezTo>
                  <a:cubicBezTo>
                    <a:pt x="285795" y="131798"/>
                    <a:pt x="280628" y="142203"/>
                    <a:pt x="272016" y="163013"/>
                  </a:cubicBezTo>
                  <a:cubicBezTo>
                    <a:pt x="272016" y="163013"/>
                    <a:pt x="272016" y="163013"/>
                    <a:pt x="273739" y="163013"/>
                  </a:cubicBezTo>
                  <a:lnTo>
                    <a:pt x="265128" y="192494"/>
                  </a:lnTo>
                  <a:cubicBezTo>
                    <a:pt x="265128" y="192494"/>
                    <a:pt x="265128" y="192494"/>
                    <a:pt x="265128" y="249348"/>
                  </a:cubicBezTo>
                  <a:lnTo>
                    <a:pt x="265128" y="275268"/>
                  </a:lnTo>
                  <a:lnTo>
                    <a:pt x="285446" y="275268"/>
                  </a:lnTo>
                  <a:lnTo>
                    <a:pt x="285446" y="276552"/>
                  </a:lnTo>
                  <a:cubicBezTo>
                    <a:pt x="285446" y="276552"/>
                    <a:pt x="285446" y="276552"/>
                    <a:pt x="490381" y="276552"/>
                  </a:cubicBezTo>
                  <a:cubicBezTo>
                    <a:pt x="490381" y="276552"/>
                    <a:pt x="490381" y="276552"/>
                    <a:pt x="526976" y="276552"/>
                  </a:cubicBezTo>
                  <a:cubicBezTo>
                    <a:pt x="526976" y="276552"/>
                    <a:pt x="526976" y="276552"/>
                    <a:pt x="843297" y="276552"/>
                  </a:cubicBezTo>
                  <a:lnTo>
                    <a:pt x="860618" y="276552"/>
                  </a:lnTo>
                  <a:lnTo>
                    <a:pt x="860618" y="282003"/>
                  </a:lnTo>
                  <a:cubicBezTo>
                    <a:pt x="860618" y="291114"/>
                    <a:pt x="860618" y="309337"/>
                    <a:pt x="860618" y="345783"/>
                  </a:cubicBezTo>
                  <a:cubicBezTo>
                    <a:pt x="860618" y="345783"/>
                    <a:pt x="860618" y="345783"/>
                    <a:pt x="858882" y="345783"/>
                  </a:cubicBezTo>
                  <a:cubicBezTo>
                    <a:pt x="858882" y="345783"/>
                    <a:pt x="858882" y="345783"/>
                    <a:pt x="853676" y="371816"/>
                  </a:cubicBezTo>
                  <a:cubicBezTo>
                    <a:pt x="848468" y="385701"/>
                    <a:pt x="843261" y="392643"/>
                    <a:pt x="832847" y="408262"/>
                  </a:cubicBezTo>
                  <a:cubicBezTo>
                    <a:pt x="818962" y="427353"/>
                    <a:pt x="812019" y="448180"/>
                    <a:pt x="813755" y="470742"/>
                  </a:cubicBezTo>
                  <a:cubicBezTo>
                    <a:pt x="813755" y="526279"/>
                    <a:pt x="865826" y="571403"/>
                    <a:pt x="930045" y="571403"/>
                  </a:cubicBezTo>
                  <a:cubicBezTo>
                    <a:pt x="990794" y="571403"/>
                    <a:pt x="1041128" y="531485"/>
                    <a:pt x="1046336" y="479420"/>
                  </a:cubicBezTo>
                  <a:cubicBezTo>
                    <a:pt x="1046336" y="479420"/>
                    <a:pt x="1046336" y="479420"/>
                    <a:pt x="1046336" y="477684"/>
                  </a:cubicBezTo>
                  <a:cubicBezTo>
                    <a:pt x="1046336" y="477684"/>
                    <a:pt x="1046336" y="475948"/>
                    <a:pt x="1046336" y="475948"/>
                  </a:cubicBezTo>
                  <a:cubicBezTo>
                    <a:pt x="1048072" y="449915"/>
                    <a:pt x="1042864" y="427353"/>
                    <a:pt x="1027243" y="408262"/>
                  </a:cubicBezTo>
                  <a:cubicBezTo>
                    <a:pt x="1015093" y="392643"/>
                    <a:pt x="1011622" y="383965"/>
                    <a:pt x="1006415" y="368345"/>
                  </a:cubicBezTo>
                  <a:cubicBezTo>
                    <a:pt x="1006415" y="368345"/>
                    <a:pt x="1006415" y="368345"/>
                    <a:pt x="999473" y="345783"/>
                  </a:cubicBezTo>
                  <a:cubicBezTo>
                    <a:pt x="999473" y="345783"/>
                    <a:pt x="999473" y="345783"/>
                    <a:pt x="999473" y="315032"/>
                  </a:cubicBezTo>
                  <a:lnTo>
                    <a:pt x="999473" y="276552"/>
                  </a:lnTo>
                  <a:lnTo>
                    <a:pt x="1049108" y="276552"/>
                  </a:lnTo>
                  <a:cubicBezTo>
                    <a:pt x="1169600" y="276552"/>
                    <a:pt x="1317898" y="276552"/>
                    <a:pt x="1500419" y="276552"/>
                  </a:cubicBezTo>
                  <a:cubicBezTo>
                    <a:pt x="1496759" y="296663"/>
                    <a:pt x="1491270" y="318602"/>
                    <a:pt x="1485781" y="338713"/>
                  </a:cubicBezTo>
                  <a:cubicBezTo>
                    <a:pt x="1485781" y="338713"/>
                    <a:pt x="1730971" y="728136"/>
                    <a:pt x="1705354" y="777499"/>
                  </a:cubicBezTo>
                  <a:cubicBezTo>
                    <a:pt x="1679737" y="828691"/>
                    <a:pt x="1231441" y="845145"/>
                    <a:pt x="1231441" y="845145"/>
                  </a:cubicBezTo>
                  <a:cubicBezTo>
                    <a:pt x="1231441" y="845145"/>
                    <a:pt x="1013698" y="943872"/>
                    <a:pt x="490381" y="987750"/>
                  </a:cubicBezTo>
                  <a:cubicBezTo>
                    <a:pt x="490381" y="987750"/>
                    <a:pt x="490381" y="987750"/>
                    <a:pt x="446466" y="989579"/>
                  </a:cubicBezTo>
                  <a:cubicBezTo>
                    <a:pt x="320211" y="998720"/>
                    <a:pt x="159191" y="1006033"/>
                    <a:pt x="0" y="1006033"/>
                  </a:cubicBezTo>
                  <a:cubicBezTo>
                    <a:pt x="0" y="1006033"/>
                    <a:pt x="0" y="1006033"/>
                    <a:pt x="0" y="276552"/>
                  </a:cubicBezTo>
                  <a:cubicBezTo>
                    <a:pt x="0" y="276552"/>
                    <a:pt x="0" y="276552"/>
                    <a:pt x="186637" y="276552"/>
                  </a:cubicBezTo>
                  <a:lnTo>
                    <a:pt x="186637" y="275268"/>
                  </a:lnTo>
                  <a:lnTo>
                    <a:pt x="202114" y="275268"/>
                  </a:lnTo>
                  <a:lnTo>
                    <a:pt x="201846" y="243933"/>
                  </a:lnTo>
                  <a:cubicBezTo>
                    <a:pt x="201713" y="228444"/>
                    <a:pt x="201567" y="211353"/>
                    <a:pt x="201405" y="192494"/>
                  </a:cubicBezTo>
                  <a:cubicBezTo>
                    <a:pt x="201405" y="192494"/>
                    <a:pt x="201405" y="192494"/>
                    <a:pt x="192794" y="159546"/>
                  </a:cubicBezTo>
                  <a:cubicBezTo>
                    <a:pt x="185905" y="140469"/>
                    <a:pt x="180739" y="131798"/>
                    <a:pt x="168683" y="114456"/>
                  </a:cubicBezTo>
                  <a:cubicBezTo>
                    <a:pt x="158350" y="100583"/>
                    <a:pt x="154905" y="84975"/>
                    <a:pt x="154905" y="67633"/>
                  </a:cubicBezTo>
                  <a:cubicBezTo>
                    <a:pt x="154905" y="31215"/>
                    <a:pt x="191073" y="0"/>
                    <a:pt x="234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9911543" y="3950480"/>
              <a:ext cx="138855" cy="1225"/>
            </a:xfrm>
            <a:custGeom>
              <a:avLst/>
              <a:gdLst>
                <a:gd name="connsiteX0" fmla="*/ 0 w 138855"/>
                <a:gd name="connsiteY0" fmla="*/ 0 h 1225"/>
                <a:gd name="connsiteX1" fmla="*/ 138855 w 138855"/>
                <a:gd name="connsiteY1" fmla="*/ 0 h 1225"/>
                <a:gd name="connsiteX2" fmla="*/ 138855 w 138855"/>
                <a:gd name="connsiteY2" fmla="*/ 1225 h 1225"/>
                <a:gd name="connsiteX3" fmla="*/ 96734 w 138855"/>
                <a:gd name="connsiteY3" fmla="*/ 1225 h 1225"/>
                <a:gd name="connsiteX4" fmla="*/ 20530 w 138855"/>
                <a:gd name="connsiteY4" fmla="*/ 1225 h 1225"/>
                <a:gd name="connsiteX5" fmla="*/ 0 w 138855"/>
                <a:gd name="connsiteY5" fmla="*/ 1225 h 1225"/>
                <a:gd name="connsiteX6" fmla="*/ 0 w 138855"/>
                <a:gd name="connsiteY6" fmla="*/ 1139 h 1225"/>
                <a:gd name="connsiteX7" fmla="*/ 0 w 138855"/>
                <a:gd name="connsiteY7" fmla="*/ 0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55" h="1225">
                  <a:moveTo>
                    <a:pt x="0" y="0"/>
                  </a:moveTo>
                  <a:lnTo>
                    <a:pt x="138855" y="0"/>
                  </a:lnTo>
                  <a:lnTo>
                    <a:pt x="138855" y="1225"/>
                  </a:lnTo>
                  <a:lnTo>
                    <a:pt x="96734" y="1225"/>
                  </a:lnTo>
                  <a:cubicBezTo>
                    <a:pt x="69275" y="1225"/>
                    <a:pt x="43927" y="1225"/>
                    <a:pt x="20530" y="1225"/>
                  </a:cubicBezTo>
                  <a:lnTo>
                    <a:pt x="0" y="1225"/>
                  </a:lnTo>
                  <a:lnTo>
                    <a:pt x="0" y="1139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3D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651302" y="3951705"/>
              <a:ext cx="1059322" cy="1690957"/>
            </a:xfrm>
            <a:custGeom>
              <a:avLst/>
              <a:gdLst>
                <a:gd name="connsiteX0" fmla="*/ 0 w 1059322"/>
                <a:gd name="connsiteY0" fmla="*/ 0 h 1690957"/>
                <a:gd name="connsiteX1" fmla="*/ 216265 w 1059322"/>
                <a:gd name="connsiteY1" fmla="*/ 0 h 1690957"/>
                <a:gd name="connsiteX2" fmla="*/ 260241 w 1059322"/>
                <a:gd name="connsiteY2" fmla="*/ 0 h 1690957"/>
                <a:gd name="connsiteX3" fmla="*/ 260241 w 1059322"/>
                <a:gd name="connsiteY3" fmla="*/ 7887 h 1690957"/>
                <a:gd name="connsiteX4" fmla="*/ 260241 w 1059322"/>
                <a:gd name="connsiteY4" fmla="*/ 71667 h 1690957"/>
                <a:gd name="connsiteX5" fmla="*/ 258505 w 1059322"/>
                <a:gd name="connsiteY5" fmla="*/ 71667 h 1690957"/>
                <a:gd name="connsiteX6" fmla="*/ 253299 w 1059322"/>
                <a:gd name="connsiteY6" fmla="*/ 97700 h 1690957"/>
                <a:gd name="connsiteX7" fmla="*/ 232470 w 1059322"/>
                <a:gd name="connsiteY7" fmla="*/ 134146 h 1690957"/>
                <a:gd name="connsiteX8" fmla="*/ 213378 w 1059322"/>
                <a:gd name="connsiteY8" fmla="*/ 196626 h 1690957"/>
                <a:gd name="connsiteX9" fmla="*/ 329668 w 1059322"/>
                <a:gd name="connsiteY9" fmla="*/ 297287 h 1690957"/>
                <a:gd name="connsiteX10" fmla="*/ 445959 w 1059322"/>
                <a:gd name="connsiteY10" fmla="*/ 205304 h 1690957"/>
                <a:gd name="connsiteX11" fmla="*/ 445959 w 1059322"/>
                <a:gd name="connsiteY11" fmla="*/ 203568 h 1690957"/>
                <a:gd name="connsiteX12" fmla="*/ 445959 w 1059322"/>
                <a:gd name="connsiteY12" fmla="*/ 201832 h 1690957"/>
                <a:gd name="connsiteX13" fmla="*/ 426866 w 1059322"/>
                <a:gd name="connsiteY13" fmla="*/ 134146 h 1690957"/>
                <a:gd name="connsiteX14" fmla="*/ 406038 w 1059322"/>
                <a:gd name="connsiteY14" fmla="*/ 94229 h 1690957"/>
                <a:gd name="connsiteX15" fmla="*/ 399096 w 1059322"/>
                <a:gd name="connsiteY15" fmla="*/ 71667 h 1690957"/>
                <a:gd name="connsiteX16" fmla="*/ 399096 w 1059322"/>
                <a:gd name="connsiteY16" fmla="*/ 40916 h 1690957"/>
                <a:gd name="connsiteX17" fmla="*/ 399096 w 1059322"/>
                <a:gd name="connsiteY17" fmla="*/ 0 h 1690957"/>
                <a:gd name="connsiteX18" fmla="*/ 445854 w 1059322"/>
                <a:gd name="connsiteY18" fmla="*/ 0 h 1690957"/>
                <a:gd name="connsiteX19" fmla="*/ 665531 w 1059322"/>
                <a:gd name="connsiteY19" fmla="*/ 0 h 1690957"/>
                <a:gd name="connsiteX20" fmla="*/ 1020238 w 1059322"/>
                <a:gd name="connsiteY20" fmla="*/ 669214 h 1690957"/>
                <a:gd name="connsiteX21" fmla="*/ 1023894 w 1059322"/>
                <a:gd name="connsiteY21" fmla="*/ 689327 h 1690957"/>
                <a:gd name="connsiteX22" fmla="*/ 1016581 w 1059322"/>
                <a:gd name="connsiteY22" fmla="*/ 1407909 h 1690957"/>
                <a:gd name="connsiteX23" fmla="*/ 848295 w 1059322"/>
                <a:gd name="connsiteY23" fmla="*/ 1407909 h 1690957"/>
                <a:gd name="connsiteX24" fmla="*/ 825931 w 1059322"/>
                <a:gd name="connsiteY24" fmla="*/ 1407909 h 1690957"/>
                <a:gd name="connsiteX25" fmla="*/ 825931 w 1059322"/>
                <a:gd name="connsiteY25" fmla="*/ 1407882 h 1690957"/>
                <a:gd name="connsiteX26" fmla="*/ 474666 w 1059322"/>
                <a:gd name="connsiteY26" fmla="*/ 1407882 h 1690957"/>
                <a:gd name="connsiteX27" fmla="*/ 475442 w 1059322"/>
                <a:gd name="connsiteY27" fmla="*/ 1498463 h 1690957"/>
                <a:gd name="connsiteX28" fmla="*/ 484053 w 1059322"/>
                <a:gd name="connsiteY28" fmla="*/ 1531411 h 1690957"/>
                <a:gd name="connsiteX29" fmla="*/ 508164 w 1059322"/>
                <a:gd name="connsiteY29" fmla="*/ 1576501 h 1690957"/>
                <a:gd name="connsiteX30" fmla="*/ 521942 w 1059322"/>
                <a:gd name="connsiteY30" fmla="*/ 1623324 h 1690957"/>
                <a:gd name="connsiteX31" fmla="*/ 442719 w 1059322"/>
                <a:gd name="connsiteY31" fmla="*/ 1690957 h 1690957"/>
                <a:gd name="connsiteX32" fmla="*/ 365220 w 1059322"/>
                <a:gd name="connsiteY32" fmla="*/ 1626792 h 1690957"/>
                <a:gd name="connsiteX33" fmla="*/ 377275 w 1059322"/>
                <a:gd name="connsiteY33" fmla="*/ 1576501 h 1690957"/>
                <a:gd name="connsiteX34" fmla="*/ 404831 w 1059322"/>
                <a:gd name="connsiteY34" fmla="*/ 1527944 h 1690957"/>
                <a:gd name="connsiteX35" fmla="*/ 403108 w 1059322"/>
                <a:gd name="connsiteY35" fmla="*/ 1527944 h 1690957"/>
                <a:gd name="connsiteX36" fmla="*/ 411719 w 1059322"/>
                <a:gd name="connsiteY36" fmla="*/ 1498463 h 1690957"/>
                <a:gd name="connsiteX37" fmla="*/ 411719 w 1059322"/>
                <a:gd name="connsiteY37" fmla="*/ 1408181 h 1690957"/>
                <a:gd name="connsiteX38" fmla="*/ 411719 w 1059322"/>
                <a:gd name="connsiteY38" fmla="*/ 1407882 h 1690957"/>
                <a:gd name="connsiteX39" fmla="*/ 0 w 1059322"/>
                <a:gd name="connsiteY39" fmla="*/ 1407882 h 1690957"/>
                <a:gd name="connsiteX40" fmla="*/ 0 w 1059322"/>
                <a:gd name="connsiteY40" fmla="*/ 1405159 h 1690957"/>
                <a:gd name="connsiteX41" fmla="*/ 0 w 1059322"/>
                <a:gd name="connsiteY41" fmla="*/ 0 h 169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9322" h="1690957">
                  <a:moveTo>
                    <a:pt x="0" y="0"/>
                  </a:moveTo>
                  <a:cubicBezTo>
                    <a:pt x="0" y="0"/>
                    <a:pt x="0" y="0"/>
                    <a:pt x="216265" y="0"/>
                  </a:cubicBezTo>
                  <a:lnTo>
                    <a:pt x="260241" y="0"/>
                  </a:lnTo>
                  <a:lnTo>
                    <a:pt x="260241" y="7887"/>
                  </a:lnTo>
                  <a:cubicBezTo>
                    <a:pt x="260241" y="16998"/>
                    <a:pt x="260241" y="35221"/>
                    <a:pt x="260241" y="71667"/>
                  </a:cubicBezTo>
                  <a:cubicBezTo>
                    <a:pt x="260241" y="71667"/>
                    <a:pt x="260241" y="71667"/>
                    <a:pt x="258505" y="71667"/>
                  </a:cubicBezTo>
                  <a:cubicBezTo>
                    <a:pt x="258505" y="71667"/>
                    <a:pt x="258505" y="71667"/>
                    <a:pt x="253299" y="97700"/>
                  </a:cubicBezTo>
                  <a:cubicBezTo>
                    <a:pt x="248091" y="111585"/>
                    <a:pt x="242884" y="118527"/>
                    <a:pt x="232470" y="134146"/>
                  </a:cubicBezTo>
                  <a:cubicBezTo>
                    <a:pt x="218585" y="153237"/>
                    <a:pt x="211642" y="174064"/>
                    <a:pt x="213378" y="196626"/>
                  </a:cubicBezTo>
                  <a:cubicBezTo>
                    <a:pt x="213378" y="252163"/>
                    <a:pt x="265449" y="297287"/>
                    <a:pt x="329668" y="297287"/>
                  </a:cubicBezTo>
                  <a:cubicBezTo>
                    <a:pt x="390417" y="297287"/>
                    <a:pt x="440751" y="257369"/>
                    <a:pt x="445959" y="205304"/>
                  </a:cubicBezTo>
                  <a:cubicBezTo>
                    <a:pt x="445959" y="205304"/>
                    <a:pt x="445959" y="205304"/>
                    <a:pt x="445959" y="203568"/>
                  </a:cubicBezTo>
                  <a:cubicBezTo>
                    <a:pt x="445959" y="203568"/>
                    <a:pt x="445959" y="201832"/>
                    <a:pt x="445959" y="201832"/>
                  </a:cubicBezTo>
                  <a:cubicBezTo>
                    <a:pt x="447695" y="175799"/>
                    <a:pt x="442487" y="153237"/>
                    <a:pt x="426866" y="134146"/>
                  </a:cubicBezTo>
                  <a:cubicBezTo>
                    <a:pt x="414716" y="118527"/>
                    <a:pt x="411245" y="109849"/>
                    <a:pt x="406038" y="94229"/>
                  </a:cubicBezTo>
                  <a:cubicBezTo>
                    <a:pt x="406038" y="94229"/>
                    <a:pt x="406038" y="94229"/>
                    <a:pt x="399096" y="71667"/>
                  </a:cubicBezTo>
                  <a:cubicBezTo>
                    <a:pt x="399096" y="71667"/>
                    <a:pt x="399096" y="71667"/>
                    <a:pt x="399096" y="40916"/>
                  </a:cubicBezTo>
                  <a:lnTo>
                    <a:pt x="399096" y="0"/>
                  </a:lnTo>
                  <a:lnTo>
                    <a:pt x="445854" y="0"/>
                  </a:lnTo>
                  <a:cubicBezTo>
                    <a:pt x="509547" y="0"/>
                    <a:pt x="582340" y="0"/>
                    <a:pt x="665531" y="0"/>
                  </a:cubicBezTo>
                  <a:cubicBezTo>
                    <a:pt x="808145" y="159076"/>
                    <a:pt x="952587" y="380318"/>
                    <a:pt x="1020238" y="669214"/>
                  </a:cubicBezTo>
                  <a:cubicBezTo>
                    <a:pt x="1020238" y="669214"/>
                    <a:pt x="1020238" y="669214"/>
                    <a:pt x="1023894" y="689327"/>
                  </a:cubicBezTo>
                  <a:cubicBezTo>
                    <a:pt x="1069604" y="894114"/>
                    <a:pt x="1075089" y="1131813"/>
                    <a:pt x="1016581" y="1407909"/>
                  </a:cubicBezTo>
                  <a:cubicBezTo>
                    <a:pt x="1016581" y="1407909"/>
                    <a:pt x="1016581" y="1407909"/>
                    <a:pt x="848295" y="1407909"/>
                  </a:cubicBezTo>
                  <a:lnTo>
                    <a:pt x="825931" y="1407909"/>
                  </a:lnTo>
                  <a:lnTo>
                    <a:pt x="825931" y="1407882"/>
                  </a:lnTo>
                  <a:lnTo>
                    <a:pt x="474666" y="1407882"/>
                  </a:lnTo>
                  <a:lnTo>
                    <a:pt x="475442" y="1498463"/>
                  </a:lnTo>
                  <a:cubicBezTo>
                    <a:pt x="475442" y="1498463"/>
                    <a:pt x="475442" y="1498463"/>
                    <a:pt x="484053" y="1531411"/>
                  </a:cubicBezTo>
                  <a:cubicBezTo>
                    <a:pt x="490942" y="1550488"/>
                    <a:pt x="496108" y="1559159"/>
                    <a:pt x="508164" y="1576501"/>
                  </a:cubicBezTo>
                  <a:cubicBezTo>
                    <a:pt x="518497" y="1590374"/>
                    <a:pt x="521942" y="1605982"/>
                    <a:pt x="521942" y="1623324"/>
                  </a:cubicBezTo>
                  <a:cubicBezTo>
                    <a:pt x="521942" y="1659742"/>
                    <a:pt x="485774" y="1690957"/>
                    <a:pt x="442719" y="1690957"/>
                  </a:cubicBezTo>
                  <a:cubicBezTo>
                    <a:pt x="401386" y="1690957"/>
                    <a:pt x="368663" y="1663210"/>
                    <a:pt x="365220" y="1626792"/>
                  </a:cubicBezTo>
                  <a:cubicBezTo>
                    <a:pt x="363497" y="1607716"/>
                    <a:pt x="366941" y="1592109"/>
                    <a:pt x="377275" y="1576501"/>
                  </a:cubicBezTo>
                  <a:cubicBezTo>
                    <a:pt x="391052" y="1559159"/>
                    <a:pt x="396219" y="1548754"/>
                    <a:pt x="404831" y="1527944"/>
                  </a:cubicBezTo>
                  <a:cubicBezTo>
                    <a:pt x="404831" y="1527944"/>
                    <a:pt x="404831" y="1527944"/>
                    <a:pt x="403108" y="1527944"/>
                  </a:cubicBezTo>
                  <a:lnTo>
                    <a:pt x="411719" y="1498463"/>
                  </a:lnTo>
                  <a:cubicBezTo>
                    <a:pt x="411719" y="1498463"/>
                    <a:pt x="411719" y="1498463"/>
                    <a:pt x="411719" y="1408181"/>
                  </a:cubicBezTo>
                  <a:lnTo>
                    <a:pt x="411719" y="1407882"/>
                  </a:lnTo>
                  <a:lnTo>
                    <a:pt x="0" y="1407882"/>
                  </a:lnTo>
                  <a:lnTo>
                    <a:pt x="0" y="1405159"/>
                  </a:lnTo>
                  <a:cubicBezTo>
                    <a:pt x="0" y="1385911"/>
                    <a:pt x="0" y="123192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48" name="Freeform 123"/>
            <p:cNvSpPr>
              <a:spLocks/>
            </p:cNvSpPr>
            <p:nvPr/>
          </p:nvSpPr>
          <p:spPr bwMode="auto">
            <a:xfrm>
              <a:off x="8721620" y="2925343"/>
              <a:ext cx="865486" cy="288495"/>
            </a:xfrm>
            <a:custGeom>
              <a:avLst/>
              <a:gdLst>
                <a:gd name="T0" fmla="*/ 105 w 473"/>
                <a:gd name="T1" fmla="*/ 158 h 158"/>
                <a:gd name="T2" fmla="*/ 397 w 473"/>
                <a:gd name="T3" fmla="*/ 158 h 158"/>
                <a:gd name="T4" fmla="*/ 397 w 473"/>
                <a:gd name="T5" fmla="*/ 158 h 158"/>
                <a:gd name="T6" fmla="*/ 473 w 473"/>
                <a:gd name="T7" fmla="*/ 158 h 158"/>
                <a:gd name="T8" fmla="*/ 314 w 473"/>
                <a:gd name="T9" fmla="*/ 0 h 158"/>
                <a:gd name="T10" fmla="*/ 157 w 473"/>
                <a:gd name="T11" fmla="*/ 0 h 158"/>
                <a:gd name="T12" fmla="*/ 0 w 473"/>
                <a:gd name="T13" fmla="*/ 158 h 158"/>
                <a:gd name="T14" fmla="*/ 105 w 473"/>
                <a:gd name="T15" fmla="*/ 158 h 158"/>
                <a:gd name="T16" fmla="*/ 105 w 473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58">
                  <a:moveTo>
                    <a:pt x="105" y="158"/>
                  </a:moveTo>
                  <a:cubicBezTo>
                    <a:pt x="397" y="158"/>
                    <a:pt x="397" y="158"/>
                    <a:pt x="397" y="158"/>
                  </a:cubicBezTo>
                  <a:cubicBezTo>
                    <a:pt x="397" y="158"/>
                    <a:pt x="397" y="158"/>
                    <a:pt x="397" y="158"/>
                  </a:cubicBezTo>
                  <a:cubicBezTo>
                    <a:pt x="473" y="158"/>
                    <a:pt x="473" y="158"/>
                    <a:pt x="473" y="158"/>
                  </a:cubicBezTo>
                  <a:cubicBezTo>
                    <a:pt x="392" y="75"/>
                    <a:pt x="314" y="0"/>
                    <a:pt x="3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81" y="75"/>
                    <a:pt x="0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9" name="Freeform 125"/>
            <p:cNvSpPr>
              <a:spLocks/>
            </p:cNvSpPr>
            <p:nvPr/>
          </p:nvSpPr>
          <p:spPr bwMode="auto">
            <a:xfrm>
              <a:off x="8590135" y="1141777"/>
              <a:ext cx="1130777" cy="669804"/>
            </a:xfrm>
            <a:custGeom>
              <a:avLst/>
              <a:gdLst>
                <a:gd name="T0" fmla="*/ 616 w 618"/>
                <a:gd name="T1" fmla="*/ 169 h 366"/>
                <a:gd name="T2" fmla="*/ 453 w 618"/>
                <a:gd name="T3" fmla="*/ 88 h 366"/>
                <a:gd name="T4" fmla="*/ 401 w 618"/>
                <a:gd name="T5" fmla="*/ 27 h 366"/>
                <a:gd name="T6" fmla="*/ 325 w 618"/>
                <a:gd name="T7" fmla="*/ 35 h 366"/>
                <a:gd name="T8" fmla="*/ 318 w 618"/>
                <a:gd name="T9" fmla="*/ 74 h 366"/>
                <a:gd name="T10" fmla="*/ 259 w 618"/>
                <a:gd name="T11" fmla="*/ 91 h 366"/>
                <a:gd name="T12" fmla="*/ 205 w 618"/>
                <a:gd name="T13" fmla="*/ 55 h 366"/>
                <a:gd name="T14" fmla="*/ 161 w 618"/>
                <a:gd name="T15" fmla="*/ 100 h 366"/>
                <a:gd name="T16" fmla="*/ 0 w 618"/>
                <a:gd name="T17" fmla="*/ 96 h 366"/>
                <a:gd name="T18" fmla="*/ 6 w 618"/>
                <a:gd name="T19" fmla="*/ 105 h 366"/>
                <a:gd name="T20" fmla="*/ 237 w 618"/>
                <a:gd name="T21" fmla="*/ 355 h 366"/>
                <a:gd name="T22" fmla="*/ 417 w 618"/>
                <a:gd name="T23" fmla="*/ 366 h 366"/>
                <a:gd name="T24" fmla="*/ 492 w 618"/>
                <a:gd name="T25" fmla="*/ 283 h 366"/>
                <a:gd name="T26" fmla="*/ 607 w 618"/>
                <a:gd name="T27" fmla="*/ 187 h 366"/>
                <a:gd name="T28" fmla="*/ 616 w 618"/>
                <a:gd name="T29" fmla="*/ 16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8" h="366">
                  <a:moveTo>
                    <a:pt x="616" y="169"/>
                  </a:moveTo>
                  <a:cubicBezTo>
                    <a:pt x="608" y="140"/>
                    <a:pt x="536" y="107"/>
                    <a:pt x="453" y="88"/>
                  </a:cubicBezTo>
                  <a:cubicBezTo>
                    <a:pt x="450" y="69"/>
                    <a:pt x="438" y="43"/>
                    <a:pt x="401" y="27"/>
                  </a:cubicBezTo>
                  <a:cubicBezTo>
                    <a:pt x="339" y="0"/>
                    <a:pt x="325" y="35"/>
                    <a:pt x="325" y="35"/>
                  </a:cubicBezTo>
                  <a:cubicBezTo>
                    <a:pt x="325" y="35"/>
                    <a:pt x="323" y="55"/>
                    <a:pt x="318" y="74"/>
                  </a:cubicBezTo>
                  <a:cubicBezTo>
                    <a:pt x="287" y="75"/>
                    <a:pt x="270" y="82"/>
                    <a:pt x="259" y="91"/>
                  </a:cubicBezTo>
                  <a:cubicBezTo>
                    <a:pt x="242" y="75"/>
                    <a:pt x="224" y="56"/>
                    <a:pt x="205" y="55"/>
                  </a:cubicBezTo>
                  <a:cubicBezTo>
                    <a:pt x="187" y="54"/>
                    <a:pt x="178" y="78"/>
                    <a:pt x="161" y="100"/>
                  </a:cubicBezTo>
                  <a:cubicBezTo>
                    <a:pt x="46" y="47"/>
                    <a:pt x="0" y="96"/>
                    <a:pt x="0" y="96"/>
                  </a:cubicBezTo>
                  <a:cubicBezTo>
                    <a:pt x="2" y="99"/>
                    <a:pt x="4" y="102"/>
                    <a:pt x="6" y="105"/>
                  </a:cubicBezTo>
                  <a:cubicBezTo>
                    <a:pt x="59" y="181"/>
                    <a:pt x="237" y="355"/>
                    <a:pt x="237" y="355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17" y="366"/>
                    <a:pt x="396" y="324"/>
                    <a:pt x="492" y="283"/>
                  </a:cubicBezTo>
                  <a:cubicBezTo>
                    <a:pt x="559" y="254"/>
                    <a:pt x="593" y="211"/>
                    <a:pt x="607" y="187"/>
                  </a:cubicBezTo>
                  <a:cubicBezTo>
                    <a:pt x="614" y="181"/>
                    <a:pt x="618" y="175"/>
                    <a:pt x="616" y="16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0" name="Freeform 131"/>
            <p:cNvSpPr>
              <a:spLocks/>
            </p:cNvSpPr>
            <p:nvPr/>
          </p:nvSpPr>
          <p:spPr bwMode="auto">
            <a:xfrm>
              <a:off x="8509696" y="1696338"/>
              <a:ext cx="1392202" cy="1229005"/>
            </a:xfrm>
            <a:custGeom>
              <a:avLst/>
              <a:gdLst>
                <a:gd name="T0" fmla="*/ 761 w 761"/>
                <a:gd name="T1" fmla="*/ 109 h 672"/>
                <a:gd name="T2" fmla="*/ 761 w 761"/>
                <a:gd name="T3" fmla="*/ 582 h 672"/>
                <a:gd name="T4" fmla="*/ 709 w 761"/>
                <a:gd name="T5" fmla="*/ 582 h 672"/>
                <a:gd name="T6" fmla="*/ 527 w 761"/>
                <a:gd name="T7" fmla="*/ 672 h 672"/>
                <a:gd name="T8" fmla="*/ 123 w 761"/>
                <a:gd name="T9" fmla="*/ 672 h 672"/>
                <a:gd name="T10" fmla="*/ 85 w 761"/>
                <a:gd name="T11" fmla="*/ 609 h 672"/>
                <a:gd name="T12" fmla="*/ 112 w 761"/>
                <a:gd name="T13" fmla="*/ 533 h 672"/>
                <a:gd name="T14" fmla="*/ 51 w 761"/>
                <a:gd name="T15" fmla="*/ 451 h 672"/>
                <a:gd name="T16" fmla="*/ 98 w 761"/>
                <a:gd name="T17" fmla="*/ 373 h 672"/>
                <a:gd name="T18" fmla="*/ 84 w 761"/>
                <a:gd name="T19" fmla="*/ 371 h 672"/>
                <a:gd name="T20" fmla="*/ 16 w 761"/>
                <a:gd name="T21" fmla="*/ 293 h 672"/>
                <a:gd name="T22" fmla="*/ 69 w 761"/>
                <a:gd name="T23" fmla="*/ 215 h 672"/>
                <a:gd name="T24" fmla="*/ 80 w 761"/>
                <a:gd name="T25" fmla="*/ 213 h 672"/>
                <a:gd name="T26" fmla="*/ 0 w 761"/>
                <a:gd name="T27" fmla="*/ 115 h 672"/>
                <a:gd name="T28" fmla="*/ 397 w 761"/>
                <a:gd name="T29" fmla="*/ 31 h 672"/>
                <a:gd name="T30" fmla="*/ 703 w 761"/>
                <a:gd name="T31" fmla="*/ 100 h 672"/>
                <a:gd name="T32" fmla="*/ 761 w 761"/>
                <a:gd name="T33" fmla="*/ 10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1" h="672">
                  <a:moveTo>
                    <a:pt x="761" y="109"/>
                  </a:moveTo>
                  <a:cubicBezTo>
                    <a:pt x="761" y="582"/>
                    <a:pt x="761" y="582"/>
                    <a:pt x="761" y="582"/>
                  </a:cubicBezTo>
                  <a:cubicBezTo>
                    <a:pt x="709" y="582"/>
                    <a:pt x="709" y="582"/>
                    <a:pt x="709" y="582"/>
                  </a:cubicBezTo>
                  <a:cubicBezTo>
                    <a:pt x="709" y="582"/>
                    <a:pt x="640" y="672"/>
                    <a:pt x="527" y="672"/>
                  </a:cubicBezTo>
                  <a:cubicBezTo>
                    <a:pt x="413" y="672"/>
                    <a:pt x="123" y="672"/>
                    <a:pt x="123" y="672"/>
                  </a:cubicBezTo>
                  <a:cubicBezTo>
                    <a:pt x="123" y="672"/>
                    <a:pt x="85" y="660"/>
                    <a:pt x="85" y="609"/>
                  </a:cubicBezTo>
                  <a:cubicBezTo>
                    <a:pt x="85" y="558"/>
                    <a:pt x="112" y="551"/>
                    <a:pt x="112" y="533"/>
                  </a:cubicBezTo>
                  <a:cubicBezTo>
                    <a:pt x="112" y="515"/>
                    <a:pt x="51" y="551"/>
                    <a:pt x="51" y="451"/>
                  </a:cubicBezTo>
                  <a:cubicBezTo>
                    <a:pt x="51" y="351"/>
                    <a:pt x="98" y="387"/>
                    <a:pt x="98" y="373"/>
                  </a:cubicBezTo>
                  <a:cubicBezTo>
                    <a:pt x="98" y="370"/>
                    <a:pt x="92" y="370"/>
                    <a:pt x="84" y="371"/>
                  </a:cubicBezTo>
                  <a:cubicBezTo>
                    <a:pt x="60" y="372"/>
                    <a:pt x="16" y="373"/>
                    <a:pt x="16" y="293"/>
                  </a:cubicBezTo>
                  <a:cubicBezTo>
                    <a:pt x="16" y="211"/>
                    <a:pt x="51" y="213"/>
                    <a:pt x="69" y="215"/>
                  </a:cubicBezTo>
                  <a:cubicBezTo>
                    <a:pt x="76" y="216"/>
                    <a:pt x="80" y="217"/>
                    <a:pt x="80" y="213"/>
                  </a:cubicBezTo>
                  <a:cubicBezTo>
                    <a:pt x="80" y="202"/>
                    <a:pt x="0" y="230"/>
                    <a:pt x="0" y="115"/>
                  </a:cubicBezTo>
                  <a:cubicBezTo>
                    <a:pt x="0" y="0"/>
                    <a:pt x="239" y="31"/>
                    <a:pt x="397" y="31"/>
                  </a:cubicBezTo>
                  <a:cubicBezTo>
                    <a:pt x="555" y="31"/>
                    <a:pt x="663" y="66"/>
                    <a:pt x="703" y="100"/>
                  </a:cubicBezTo>
                  <a:cubicBezTo>
                    <a:pt x="743" y="134"/>
                    <a:pt x="761" y="109"/>
                    <a:pt x="761" y="109"/>
                  </a:cubicBezTo>
                </a:path>
              </a:pathLst>
            </a:custGeom>
            <a:solidFill>
              <a:srgbClr val="9065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1" name="Freeform 133"/>
            <p:cNvSpPr>
              <a:spLocks/>
            </p:cNvSpPr>
            <p:nvPr/>
          </p:nvSpPr>
          <p:spPr bwMode="auto">
            <a:xfrm>
              <a:off x="8665159" y="1895113"/>
              <a:ext cx="1236739" cy="1030229"/>
            </a:xfrm>
            <a:custGeom>
              <a:avLst/>
              <a:gdLst>
                <a:gd name="T0" fmla="*/ 676 w 676"/>
                <a:gd name="T1" fmla="*/ 0 h 563"/>
                <a:gd name="T2" fmla="*/ 656 w 676"/>
                <a:gd name="T3" fmla="*/ 9 h 563"/>
                <a:gd name="T4" fmla="*/ 648 w 676"/>
                <a:gd name="T5" fmla="*/ 8 h 563"/>
                <a:gd name="T6" fmla="*/ 21 w 676"/>
                <a:gd name="T7" fmla="*/ 494 h 563"/>
                <a:gd name="T8" fmla="*/ 0 w 676"/>
                <a:gd name="T9" fmla="*/ 493 h 563"/>
                <a:gd name="T10" fmla="*/ 0 w 676"/>
                <a:gd name="T11" fmla="*/ 500 h 563"/>
                <a:gd name="T12" fmla="*/ 0 w 676"/>
                <a:gd name="T13" fmla="*/ 500 h 563"/>
                <a:gd name="T14" fmla="*/ 38 w 676"/>
                <a:gd name="T15" fmla="*/ 563 h 563"/>
                <a:gd name="T16" fmla="*/ 442 w 676"/>
                <a:gd name="T17" fmla="*/ 563 h 563"/>
                <a:gd name="T18" fmla="*/ 624 w 676"/>
                <a:gd name="T19" fmla="*/ 473 h 563"/>
                <a:gd name="T20" fmla="*/ 676 w 676"/>
                <a:gd name="T21" fmla="*/ 473 h 563"/>
                <a:gd name="T22" fmla="*/ 676 w 676"/>
                <a:gd name="T2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" h="563">
                  <a:moveTo>
                    <a:pt x="676" y="0"/>
                  </a:moveTo>
                  <a:cubicBezTo>
                    <a:pt x="676" y="0"/>
                    <a:pt x="670" y="9"/>
                    <a:pt x="656" y="9"/>
                  </a:cubicBezTo>
                  <a:cubicBezTo>
                    <a:pt x="654" y="9"/>
                    <a:pt x="651" y="9"/>
                    <a:pt x="648" y="8"/>
                  </a:cubicBezTo>
                  <a:cubicBezTo>
                    <a:pt x="574" y="285"/>
                    <a:pt x="318" y="494"/>
                    <a:pt x="21" y="494"/>
                  </a:cubicBezTo>
                  <a:cubicBezTo>
                    <a:pt x="14" y="494"/>
                    <a:pt x="7" y="494"/>
                    <a:pt x="0" y="493"/>
                  </a:cubicBezTo>
                  <a:cubicBezTo>
                    <a:pt x="0" y="496"/>
                    <a:pt x="0" y="498"/>
                    <a:pt x="0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51"/>
                    <a:pt x="38" y="563"/>
                    <a:pt x="38" y="563"/>
                  </a:cubicBezTo>
                  <a:cubicBezTo>
                    <a:pt x="38" y="563"/>
                    <a:pt x="328" y="563"/>
                    <a:pt x="442" y="563"/>
                  </a:cubicBezTo>
                  <a:cubicBezTo>
                    <a:pt x="555" y="563"/>
                    <a:pt x="624" y="473"/>
                    <a:pt x="624" y="473"/>
                  </a:cubicBezTo>
                  <a:cubicBezTo>
                    <a:pt x="676" y="473"/>
                    <a:pt x="676" y="473"/>
                    <a:pt x="676" y="473"/>
                  </a:cubicBezTo>
                  <a:cubicBezTo>
                    <a:pt x="676" y="0"/>
                    <a:pt x="676" y="0"/>
                    <a:pt x="676" y="0"/>
                  </a:cubicBezTo>
                </a:path>
              </a:pathLst>
            </a:custGeom>
            <a:solidFill>
              <a:srgbClr val="7B50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2" name="Rectangle 134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3" name="Rectangle 135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4" name="Rectangle 136"/>
            <p:cNvSpPr>
              <a:spLocks noChangeArrowheads="1"/>
            </p:cNvSpPr>
            <p:nvPr/>
          </p:nvSpPr>
          <p:spPr bwMode="auto">
            <a:xfrm>
              <a:off x="10188845" y="1696339"/>
              <a:ext cx="2740141" cy="12197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5" name="Rectangle 137"/>
            <p:cNvSpPr>
              <a:spLocks noChangeArrowheads="1"/>
            </p:cNvSpPr>
            <p:nvPr/>
          </p:nvSpPr>
          <p:spPr bwMode="auto">
            <a:xfrm>
              <a:off x="10188846" y="1758213"/>
              <a:ext cx="1995489" cy="115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6" name="Rectangle 138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7" name="Rectangle 139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8" name="Rectangle 140"/>
            <p:cNvSpPr>
              <a:spLocks noChangeArrowheads="1"/>
            </p:cNvSpPr>
            <p:nvPr/>
          </p:nvSpPr>
          <p:spPr bwMode="auto">
            <a:xfrm>
              <a:off x="10188845" y="2646901"/>
              <a:ext cx="2740141" cy="25059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59" name="Rectangle 141"/>
            <p:cNvSpPr>
              <a:spLocks noChangeArrowheads="1"/>
            </p:cNvSpPr>
            <p:nvPr/>
          </p:nvSpPr>
          <p:spPr bwMode="auto">
            <a:xfrm>
              <a:off x="10188846" y="2646902"/>
              <a:ext cx="1995489" cy="26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017785" y="3241682"/>
              <a:ext cx="2270063" cy="972354"/>
            </a:xfrm>
            <a:custGeom>
              <a:avLst/>
              <a:gdLst>
                <a:gd name="connsiteX0" fmla="*/ 682299 w 2270063"/>
                <a:gd name="connsiteY0" fmla="*/ 0 h 972354"/>
                <a:gd name="connsiteX1" fmla="*/ 1589593 w 2270063"/>
                <a:gd name="connsiteY1" fmla="*/ 0 h 972354"/>
                <a:gd name="connsiteX2" fmla="*/ 2173114 w 2270063"/>
                <a:gd name="connsiteY2" fmla="*/ 579905 h 972354"/>
                <a:gd name="connsiteX3" fmla="*/ 2270063 w 2270063"/>
                <a:gd name="connsiteY3" fmla="*/ 676861 h 972354"/>
                <a:gd name="connsiteX4" fmla="*/ 2209774 w 2270063"/>
                <a:gd name="connsiteY4" fmla="*/ 676861 h 972354"/>
                <a:gd name="connsiteX5" fmla="*/ 2171060 w 2270063"/>
                <a:gd name="connsiteY5" fmla="*/ 676861 h 972354"/>
                <a:gd name="connsiteX6" fmla="*/ 2171060 w 2270063"/>
                <a:gd name="connsiteY6" fmla="*/ 676481 h 972354"/>
                <a:gd name="connsiteX7" fmla="*/ 1998055 w 2270063"/>
                <a:gd name="connsiteY7" fmla="*/ 676481 h 972354"/>
                <a:gd name="connsiteX8" fmla="*/ 1998087 w 2270063"/>
                <a:gd name="connsiteY8" fmla="*/ 680184 h 972354"/>
                <a:gd name="connsiteX9" fmla="*/ 1998886 w 2270063"/>
                <a:gd name="connsiteY9" fmla="*/ 773449 h 972354"/>
                <a:gd name="connsiteX10" fmla="*/ 2007497 w 2270063"/>
                <a:gd name="connsiteY10" fmla="*/ 806397 h 972354"/>
                <a:gd name="connsiteX11" fmla="*/ 2031608 w 2270063"/>
                <a:gd name="connsiteY11" fmla="*/ 851487 h 972354"/>
                <a:gd name="connsiteX12" fmla="*/ 2045386 w 2270063"/>
                <a:gd name="connsiteY12" fmla="*/ 898310 h 972354"/>
                <a:gd name="connsiteX13" fmla="*/ 1966163 w 2270063"/>
                <a:gd name="connsiteY13" fmla="*/ 965943 h 972354"/>
                <a:gd name="connsiteX14" fmla="*/ 1888664 w 2270063"/>
                <a:gd name="connsiteY14" fmla="*/ 901778 h 972354"/>
                <a:gd name="connsiteX15" fmla="*/ 1900719 w 2270063"/>
                <a:gd name="connsiteY15" fmla="*/ 851487 h 972354"/>
                <a:gd name="connsiteX16" fmla="*/ 1928275 w 2270063"/>
                <a:gd name="connsiteY16" fmla="*/ 802930 h 972354"/>
                <a:gd name="connsiteX17" fmla="*/ 1926552 w 2270063"/>
                <a:gd name="connsiteY17" fmla="*/ 802930 h 972354"/>
                <a:gd name="connsiteX18" fmla="*/ 1935163 w 2270063"/>
                <a:gd name="connsiteY18" fmla="*/ 773449 h 972354"/>
                <a:gd name="connsiteX19" fmla="*/ 1935163 w 2270063"/>
                <a:gd name="connsiteY19" fmla="*/ 683166 h 972354"/>
                <a:gd name="connsiteX20" fmla="*/ 1935163 w 2270063"/>
                <a:gd name="connsiteY20" fmla="*/ 676481 h 972354"/>
                <a:gd name="connsiteX21" fmla="*/ 336251 w 2270063"/>
                <a:gd name="connsiteY21" fmla="*/ 676481 h 972354"/>
                <a:gd name="connsiteX22" fmla="*/ 336337 w 2270063"/>
                <a:gd name="connsiteY22" fmla="*/ 686595 h 972354"/>
                <a:gd name="connsiteX23" fmla="*/ 337136 w 2270063"/>
                <a:gd name="connsiteY23" fmla="*/ 779860 h 972354"/>
                <a:gd name="connsiteX24" fmla="*/ 345747 w 2270063"/>
                <a:gd name="connsiteY24" fmla="*/ 812808 h 972354"/>
                <a:gd name="connsiteX25" fmla="*/ 369858 w 2270063"/>
                <a:gd name="connsiteY25" fmla="*/ 857898 h 972354"/>
                <a:gd name="connsiteX26" fmla="*/ 383636 w 2270063"/>
                <a:gd name="connsiteY26" fmla="*/ 904721 h 972354"/>
                <a:gd name="connsiteX27" fmla="*/ 304413 w 2270063"/>
                <a:gd name="connsiteY27" fmla="*/ 972354 h 972354"/>
                <a:gd name="connsiteX28" fmla="*/ 226914 w 2270063"/>
                <a:gd name="connsiteY28" fmla="*/ 908189 h 972354"/>
                <a:gd name="connsiteX29" fmla="*/ 238969 w 2270063"/>
                <a:gd name="connsiteY29" fmla="*/ 857898 h 972354"/>
                <a:gd name="connsiteX30" fmla="*/ 266525 w 2270063"/>
                <a:gd name="connsiteY30" fmla="*/ 809341 h 972354"/>
                <a:gd name="connsiteX31" fmla="*/ 264802 w 2270063"/>
                <a:gd name="connsiteY31" fmla="*/ 809341 h 972354"/>
                <a:gd name="connsiteX32" fmla="*/ 273413 w 2270063"/>
                <a:gd name="connsiteY32" fmla="*/ 779860 h 972354"/>
                <a:gd name="connsiteX33" fmla="*/ 273413 w 2270063"/>
                <a:gd name="connsiteY33" fmla="*/ 689577 h 972354"/>
                <a:gd name="connsiteX34" fmla="*/ 273413 w 2270063"/>
                <a:gd name="connsiteY34" fmla="*/ 676481 h 972354"/>
                <a:gd name="connsiteX35" fmla="*/ 13253 w 2270063"/>
                <a:gd name="connsiteY35" fmla="*/ 676481 h 972354"/>
                <a:gd name="connsiteX36" fmla="*/ 13253 w 2270063"/>
                <a:gd name="connsiteY36" fmla="*/ 676861 h 972354"/>
                <a:gd name="connsiteX37" fmla="*/ 0 w 2270063"/>
                <a:gd name="connsiteY37" fmla="*/ 676861 h 972354"/>
                <a:gd name="connsiteX38" fmla="*/ 96949 w 2270063"/>
                <a:gd name="connsiteY38" fmla="*/ 579905 h 972354"/>
                <a:gd name="connsiteX39" fmla="*/ 682299 w 2270063"/>
                <a:gd name="connsiteY39" fmla="*/ 0 h 97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70063" h="972354">
                  <a:moveTo>
                    <a:pt x="682299" y="0"/>
                  </a:moveTo>
                  <a:cubicBezTo>
                    <a:pt x="682299" y="0"/>
                    <a:pt x="682299" y="0"/>
                    <a:pt x="1589593" y="0"/>
                  </a:cubicBezTo>
                  <a:cubicBezTo>
                    <a:pt x="1783490" y="197570"/>
                    <a:pt x="2026777" y="440874"/>
                    <a:pt x="2173114" y="579905"/>
                  </a:cubicBezTo>
                  <a:cubicBezTo>
                    <a:pt x="2204211" y="609175"/>
                    <a:pt x="2237137" y="640274"/>
                    <a:pt x="2270063" y="676861"/>
                  </a:cubicBezTo>
                  <a:cubicBezTo>
                    <a:pt x="2270063" y="676861"/>
                    <a:pt x="2270063" y="676861"/>
                    <a:pt x="2209774" y="676861"/>
                  </a:cubicBezTo>
                  <a:lnTo>
                    <a:pt x="2171060" y="676861"/>
                  </a:lnTo>
                  <a:lnTo>
                    <a:pt x="2171060" y="676481"/>
                  </a:lnTo>
                  <a:lnTo>
                    <a:pt x="1998055" y="676481"/>
                  </a:lnTo>
                  <a:lnTo>
                    <a:pt x="1998087" y="680184"/>
                  </a:lnTo>
                  <a:cubicBezTo>
                    <a:pt x="1998301" y="705084"/>
                    <a:pt x="1998563" y="735730"/>
                    <a:pt x="1998886" y="773449"/>
                  </a:cubicBezTo>
                  <a:cubicBezTo>
                    <a:pt x="1998886" y="773449"/>
                    <a:pt x="1998886" y="773449"/>
                    <a:pt x="2007497" y="806397"/>
                  </a:cubicBezTo>
                  <a:cubicBezTo>
                    <a:pt x="2014386" y="825474"/>
                    <a:pt x="2019552" y="834145"/>
                    <a:pt x="2031608" y="851487"/>
                  </a:cubicBezTo>
                  <a:cubicBezTo>
                    <a:pt x="2041941" y="865360"/>
                    <a:pt x="2045386" y="880968"/>
                    <a:pt x="2045386" y="898310"/>
                  </a:cubicBezTo>
                  <a:cubicBezTo>
                    <a:pt x="2045386" y="934728"/>
                    <a:pt x="2009218" y="965943"/>
                    <a:pt x="1966163" y="965943"/>
                  </a:cubicBezTo>
                  <a:cubicBezTo>
                    <a:pt x="1924830" y="965943"/>
                    <a:pt x="1892107" y="938196"/>
                    <a:pt x="1888664" y="901778"/>
                  </a:cubicBezTo>
                  <a:cubicBezTo>
                    <a:pt x="1886941" y="882702"/>
                    <a:pt x="1890385" y="867095"/>
                    <a:pt x="1900719" y="851487"/>
                  </a:cubicBezTo>
                  <a:cubicBezTo>
                    <a:pt x="1914496" y="834145"/>
                    <a:pt x="1919663" y="823740"/>
                    <a:pt x="1928275" y="802930"/>
                  </a:cubicBezTo>
                  <a:cubicBezTo>
                    <a:pt x="1928275" y="802930"/>
                    <a:pt x="1928275" y="802930"/>
                    <a:pt x="1926552" y="802930"/>
                  </a:cubicBezTo>
                  <a:lnTo>
                    <a:pt x="1935163" y="773449"/>
                  </a:lnTo>
                  <a:cubicBezTo>
                    <a:pt x="1935163" y="773449"/>
                    <a:pt x="1935163" y="773449"/>
                    <a:pt x="1935163" y="683166"/>
                  </a:cubicBezTo>
                  <a:lnTo>
                    <a:pt x="1935163" y="676481"/>
                  </a:lnTo>
                  <a:lnTo>
                    <a:pt x="336251" y="676481"/>
                  </a:lnTo>
                  <a:lnTo>
                    <a:pt x="336337" y="686595"/>
                  </a:lnTo>
                  <a:cubicBezTo>
                    <a:pt x="336551" y="711495"/>
                    <a:pt x="336813" y="742141"/>
                    <a:pt x="337136" y="779860"/>
                  </a:cubicBezTo>
                  <a:cubicBezTo>
                    <a:pt x="337136" y="779860"/>
                    <a:pt x="337136" y="779860"/>
                    <a:pt x="345747" y="812808"/>
                  </a:cubicBezTo>
                  <a:cubicBezTo>
                    <a:pt x="352636" y="831885"/>
                    <a:pt x="357802" y="840556"/>
                    <a:pt x="369858" y="857898"/>
                  </a:cubicBezTo>
                  <a:cubicBezTo>
                    <a:pt x="380191" y="871771"/>
                    <a:pt x="383636" y="887379"/>
                    <a:pt x="383636" y="904721"/>
                  </a:cubicBezTo>
                  <a:cubicBezTo>
                    <a:pt x="383636" y="941139"/>
                    <a:pt x="347468" y="972354"/>
                    <a:pt x="304413" y="972354"/>
                  </a:cubicBezTo>
                  <a:cubicBezTo>
                    <a:pt x="263080" y="972354"/>
                    <a:pt x="230357" y="944607"/>
                    <a:pt x="226914" y="908189"/>
                  </a:cubicBezTo>
                  <a:cubicBezTo>
                    <a:pt x="225191" y="889113"/>
                    <a:pt x="228635" y="873506"/>
                    <a:pt x="238969" y="857898"/>
                  </a:cubicBezTo>
                  <a:cubicBezTo>
                    <a:pt x="252746" y="840556"/>
                    <a:pt x="257913" y="830151"/>
                    <a:pt x="266525" y="809341"/>
                  </a:cubicBezTo>
                  <a:cubicBezTo>
                    <a:pt x="266525" y="809341"/>
                    <a:pt x="266525" y="809341"/>
                    <a:pt x="264802" y="809341"/>
                  </a:cubicBezTo>
                  <a:lnTo>
                    <a:pt x="273413" y="779860"/>
                  </a:lnTo>
                  <a:cubicBezTo>
                    <a:pt x="273413" y="779860"/>
                    <a:pt x="273413" y="779860"/>
                    <a:pt x="273413" y="689577"/>
                  </a:cubicBezTo>
                  <a:lnTo>
                    <a:pt x="273413" y="676481"/>
                  </a:lnTo>
                  <a:lnTo>
                    <a:pt x="13253" y="676481"/>
                  </a:lnTo>
                  <a:lnTo>
                    <a:pt x="13253" y="676861"/>
                  </a:lnTo>
                  <a:lnTo>
                    <a:pt x="0" y="676861"/>
                  </a:lnTo>
                  <a:cubicBezTo>
                    <a:pt x="32926" y="640274"/>
                    <a:pt x="65852" y="609175"/>
                    <a:pt x="96949" y="579905"/>
                  </a:cubicBezTo>
                  <a:cubicBezTo>
                    <a:pt x="243287" y="440874"/>
                    <a:pt x="486573" y="197570"/>
                    <a:pt x="68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91439" y="2014753"/>
            <a:ext cx="4925603" cy="888686"/>
            <a:chOff x="1119043" y="1593474"/>
            <a:chExt cx="6567471" cy="118491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62"/>
            <a:stretch/>
          </p:blipFill>
          <p:spPr>
            <a:xfrm>
              <a:off x="1119043" y="1593474"/>
              <a:ext cx="679090" cy="100672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84387" y="1615805"/>
              <a:ext cx="14670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Verb Black" panose="02000A00030000020004" pitchFamily="50" charset="0"/>
                  <a:ea typeface="Kozuka Gothic Pro EL" panose="020B0200000000000000" pitchFamily="34" charset="-128"/>
                  <a:cs typeface="Lato Regular"/>
                </a:rPr>
                <a:t>CHOICE</a:t>
              </a:r>
              <a:endParaRPr lang="id-ID" sz="2400" b="1" dirty="0">
                <a:solidFill>
                  <a:schemeClr val="tx2"/>
                </a:solidFill>
                <a:latin typeface="Verb Black" panose="02000A00030000020004" pitchFamily="50" charset="0"/>
                <a:ea typeface="Kozuka Gothic Pro EL" panose="020B0200000000000000" pitchFamily="34" charset="-128"/>
                <a:cs typeface="Lato Regular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87363" y="2132057"/>
              <a:ext cx="5699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>
                  <a:solidFill>
                    <a:schemeClr val="tx2"/>
                  </a:solidFill>
                  <a:latin typeface="Gadugi" panose="020B0502040204020203" pitchFamily="34" charset="0"/>
                  <a:cs typeface="Lato Light"/>
                </a:rPr>
                <a:t>You control your money, it does NOT control you. You get to choose where your money goes each month.</a:t>
              </a:r>
              <a:endParaRPr lang="en-US" sz="1350" b="1" dirty="0">
                <a:solidFill>
                  <a:schemeClr val="tx2"/>
                </a:solidFill>
                <a:latin typeface="Gadugi" panose="020B0502040204020203" pitchFamily="34" charset="0"/>
                <a:cs typeface="Lato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91439" y="2945528"/>
            <a:ext cx="4898185" cy="680127"/>
            <a:chOff x="1063016" y="2629120"/>
            <a:chExt cx="6530913" cy="906836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016" y="2629120"/>
              <a:ext cx="683728" cy="8571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879749" y="2659585"/>
              <a:ext cx="34876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Verb Black" panose="02000A00030000020004" pitchFamily="50" charset="0"/>
                  <a:ea typeface="Kozuka Gothic Pro EL" panose="020B0200000000000000" pitchFamily="34" charset="-128"/>
                  <a:cs typeface="Lato Regular"/>
                </a:rPr>
                <a:t>REDUCE SURPRISES</a:t>
              </a:r>
              <a:endParaRPr lang="id-ID" sz="2400" b="1" dirty="0">
                <a:solidFill>
                  <a:schemeClr val="tx2"/>
                </a:solidFill>
                <a:latin typeface="Verb Black" panose="02000A00030000020004" pitchFamily="50" charset="0"/>
                <a:ea typeface="Kozuka Gothic Pro EL" panose="020B0200000000000000" pitchFamily="34" charset="-128"/>
                <a:cs typeface="Lato Regular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82725" y="3166624"/>
              <a:ext cx="5611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>
                  <a:solidFill>
                    <a:schemeClr val="tx2"/>
                  </a:solidFill>
                  <a:latin typeface="Gadugi" panose="020B0502040204020203" pitchFamily="34" charset="0"/>
                  <a:cs typeface="Lato Light"/>
                </a:rPr>
                <a:t>Plan out your expenses before you need your money</a:t>
              </a:r>
              <a:endParaRPr lang="en-US" sz="1350" b="1" dirty="0">
                <a:solidFill>
                  <a:schemeClr val="tx2"/>
                </a:solidFill>
                <a:latin typeface="Gadugi" panose="020B0502040204020203" pitchFamily="34" charset="0"/>
                <a:cs typeface="Lato Ligh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C758F0-56CF-F511-D348-CE6B9A03F4F3}"/>
              </a:ext>
            </a:extLst>
          </p:cNvPr>
          <p:cNvGrpSpPr/>
          <p:nvPr/>
        </p:nvGrpSpPr>
        <p:grpSpPr>
          <a:xfrm>
            <a:off x="1179681" y="3684455"/>
            <a:ext cx="4520575" cy="1005552"/>
            <a:chOff x="1572907" y="3769606"/>
            <a:chExt cx="6027433" cy="1340736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907" y="3769606"/>
              <a:ext cx="1172331" cy="1340736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727177" y="3912033"/>
              <a:ext cx="4332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Verb Black" panose="02000A00030000020004" pitchFamily="50" charset="0"/>
                  <a:ea typeface="Kozuka Gothic Pro EL" panose="020B0200000000000000" pitchFamily="34" charset="-128"/>
                  <a:cs typeface="Lato Regular"/>
                </a:rPr>
                <a:t>STRUCTURED SPENDING</a:t>
              </a:r>
              <a:endParaRPr lang="id-ID" sz="2400" b="1" dirty="0">
                <a:solidFill>
                  <a:schemeClr val="tx2"/>
                </a:solidFill>
                <a:latin typeface="Verb Black" panose="02000A00030000020004" pitchFamily="50" charset="0"/>
                <a:ea typeface="Kozuka Gothic Pro EL" panose="020B0200000000000000" pitchFamily="34" charset="-128"/>
                <a:cs typeface="Lato Regular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854682" y="4394468"/>
              <a:ext cx="4745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>
                  <a:solidFill>
                    <a:schemeClr val="tx2"/>
                  </a:solidFill>
                  <a:latin typeface="Gadugi" panose="020B0502040204020203" pitchFamily="34" charset="0"/>
                  <a:cs typeface="Lato Light"/>
                </a:rPr>
                <a:t>Ensures you are not spending more than you are earning</a:t>
              </a:r>
              <a:endParaRPr lang="en-US" sz="1350" b="1" dirty="0">
                <a:solidFill>
                  <a:schemeClr val="tx2"/>
                </a:solidFill>
                <a:latin typeface="Gadugi" panose="020B0502040204020203" pitchFamily="34" charset="0"/>
                <a:cs typeface="Lato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9EB599-8328-2094-3D1E-EAFD3EE5B21E}"/>
              </a:ext>
            </a:extLst>
          </p:cNvPr>
          <p:cNvGrpSpPr/>
          <p:nvPr/>
        </p:nvGrpSpPr>
        <p:grpSpPr>
          <a:xfrm>
            <a:off x="1416250" y="4838095"/>
            <a:ext cx="4286144" cy="661677"/>
            <a:chOff x="1955270" y="5341612"/>
            <a:chExt cx="5714858" cy="882236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270" y="5381286"/>
              <a:ext cx="842562" cy="842562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811813" y="5341612"/>
              <a:ext cx="2573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Verb Black" panose="02000A00030000020004" pitchFamily="50" charset="0"/>
                  <a:ea typeface="Kozuka Gothic Pro EL" panose="020B0200000000000000" pitchFamily="34" charset="-128"/>
                  <a:cs typeface="Lato Regular"/>
                </a:rPr>
                <a:t>REACH GOALS</a:t>
              </a:r>
              <a:endParaRPr lang="id-ID" sz="2400" b="1" dirty="0">
                <a:solidFill>
                  <a:schemeClr val="tx2"/>
                </a:solidFill>
                <a:latin typeface="Verb Black" panose="02000A00030000020004" pitchFamily="50" charset="0"/>
                <a:ea typeface="Kozuka Gothic Pro EL" panose="020B0200000000000000" pitchFamily="34" charset="-128"/>
                <a:cs typeface="Lato Regular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24471" y="5778825"/>
              <a:ext cx="4745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dirty="0">
                  <a:solidFill>
                    <a:schemeClr val="tx2"/>
                  </a:solidFill>
                  <a:latin typeface="Gadugi" panose="020B0502040204020203" pitchFamily="34" charset="0"/>
                  <a:cs typeface="Lato Light"/>
                </a:rPr>
                <a:t>Gives you the freedom to purse your dreams</a:t>
              </a:r>
              <a:endParaRPr lang="en-US" sz="1350" b="1" dirty="0">
                <a:solidFill>
                  <a:schemeClr val="tx2"/>
                </a:solidFill>
                <a:latin typeface="Gadugi" panose="020B0502040204020203" pitchFamily="34" charset="0"/>
                <a:cs typeface="Lato Ligh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AEC502-3973-19FB-CBF7-373DCB95E562}"/>
              </a:ext>
            </a:extLst>
          </p:cNvPr>
          <p:cNvSpPr/>
          <p:nvPr/>
        </p:nvSpPr>
        <p:spPr>
          <a:xfrm>
            <a:off x="-1" y="1049483"/>
            <a:ext cx="9144000" cy="860960"/>
          </a:xfrm>
          <a:prstGeom prst="rect">
            <a:avLst/>
          </a:prstGeom>
          <a:solidFill>
            <a:srgbClr val="01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05E65-5201-2FAF-E5C7-D6D905B780D2}"/>
              </a:ext>
            </a:extLst>
          </p:cNvPr>
          <p:cNvSpPr txBox="1"/>
          <p:nvPr/>
        </p:nvSpPr>
        <p:spPr>
          <a:xfrm>
            <a:off x="0" y="1019620"/>
            <a:ext cx="91440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0" dirty="0">
                <a:solidFill>
                  <a:prstClr val="white"/>
                </a:solidFill>
                <a:latin typeface="Verb Black" panose="02000A00030000020004"/>
              </a:rPr>
              <a:t>Why Have a Budget?</a:t>
            </a:r>
          </a:p>
        </p:txBody>
      </p:sp>
    </p:spTree>
    <p:extLst>
      <p:ext uri="{BB962C8B-B14F-4D97-AF65-F5344CB8AC3E}">
        <p14:creationId xmlns:p14="http://schemas.microsoft.com/office/powerpoint/2010/main" val="37588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FA5753-93DC-056E-E245-83AADBA010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266" t="9091" r="17038" b="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b="1">
                <a:solidFill>
                  <a:srgbClr val="0032A0"/>
                </a:solidFill>
              </a:defRPr>
            </a:pPr>
            <a:r>
              <a:rPr lang="en-US"/>
              <a:t>Estimated Cost of Attendance at GVSU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3A169E-19DB-09D9-52C5-4572DD60F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60011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b="1">
                <a:solidFill>
                  <a:srgbClr val="0032A0"/>
                </a:solidFill>
              </a:defRPr>
            </a:pPr>
            <a:r>
              <a:t>Generating Income &amp; Support for Your First Year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62E277-04F6-6514-9EA8-E35142BE8C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68DE3E-5D75-D1C4-3F5E-40CCB8B4CA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963" r="10705" b="2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defRPr b="1">
                <a:solidFill>
                  <a:srgbClr val="0032A0"/>
                </a:solidFill>
              </a:defRPr>
            </a:pPr>
            <a:r>
              <a:rPr dirty="0">
                <a:solidFill>
                  <a:schemeClr val="tx1"/>
                </a:solidFill>
              </a:rPr>
              <a:t>Important Deadlines &amp; To-Do Items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9E3D21-5D74-7F72-A355-92363181B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29845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defRPr b="1">
                <a:solidFill>
                  <a:srgbClr val="0032A0"/>
                </a:solidFill>
              </a:defRPr>
            </a:pPr>
            <a:r>
              <a:rPr lang="en-US" dirty="0"/>
              <a:t>Banking &amp; Financial Tools for GVSU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6BAAD3-7A33-16F8-199E-2C732EE09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269482"/>
              </p:ext>
            </p:extLst>
          </p:nvPr>
        </p:nvGraphicFramePr>
        <p:xfrm>
          <a:off x="879021" y="1749424"/>
          <a:ext cx="8264979" cy="510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629</Words>
  <Application>Microsoft Office PowerPoint</Application>
  <PresentationFormat>On-screen Show (4:3)</PresentationFormat>
  <Paragraphs>103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Amasis MT Pro Black</vt:lpstr>
      <vt:lpstr>Arial</vt:lpstr>
      <vt:lpstr>Bahnschrift SemiBold SemiConden</vt:lpstr>
      <vt:lpstr>Calibri</vt:lpstr>
      <vt:lpstr>Calibri Light</vt:lpstr>
      <vt:lpstr>Gadugi</vt:lpstr>
      <vt:lpstr>Lato Light</vt:lpstr>
      <vt:lpstr>Verb Black</vt:lpstr>
      <vt:lpstr>Office Theme</vt:lpstr>
      <vt:lpstr>Office Theme</vt:lpstr>
      <vt:lpstr>PowerPoint Presentation</vt:lpstr>
      <vt:lpstr>PowerPoint Presentation</vt:lpstr>
      <vt:lpstr>PowerPoint Presentation</vt:lpstr>
      <vt:lpstr>Understanding Your First-Year Finances</vt:lpstr>
      <vt:lpstr>PowerPoint Presentation</vt:lpstr>
      <vt:lpstr>Estimated Cost of Attendance at GVSU</vt:lpstr>
      <vt:lpstr>Generating Income &amp; Support for Your First Year</vt:lpstr>
      <vt:lpstr>Important Deadlines &amp; To-Do Items</vt:lpstr>
      <vt:lpstr>Banking &amp; Financial Tools for GVSU Students</vt:lpstr>
      <vt:lpstr>PowerPoint Presentation</vt:lpstr>
      <vt:lpstr>Building &amp; Maintaining Your Student Budget</vt:lpstr>
      <vt:lpstr>Looking Ahead: Financing Your Degree at GVSU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Alfany Rosales-Muro</dc:creator>
  <cp:keywords/>
  <dc:description>generated using python-pptx</dc:description>
  <cp:lastModifiedBy>Kelly Tait</cp:lastModifiedBy>
  <cp:revision>9</cp:revision>
  <dcterms:created xsi:type="dcterms:W3CDTF">2013-01-27T09:14:16Z</dcterms:created>
  <dcterms:modified xsi:type="dcterms:W3CDTF">2025-11-17T17:04:24Z</dcterms:modified>
  <cp:category/>
</cp:coreProperties>
</file>