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B66A9-740A-4D86-8CB2-7AC55A674EC7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756BD-7441-426B-A3B4-E78FC68F24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vsu.edu/istudents/cpt-index.htm" TargetMode="External"/><Relationship Id="rId2" Type="http://schemas.openxmlformats.org/officeDocument/2006/relationships/hyperlink" Target="http://www.gvsu.edu/cms3/assets/3E92873C-9E97-96D5-AE34AEFC6EBFC264/cpt_advisor_form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Curricular Practical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Guide Through the Process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795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914400"/>
            <a:ext cx="287903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505200"/>
            <a:ext cx="795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Curricular Practical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Curricular Practice Training (CPT) is the temporary employment authorization that is directly related to the F-1 student’s academic program</a:t>
            </a:r>
          </a:p>
          <a:p>
            <a:r>
              <a:rPr lang="en-US" dirty="0" smtClean="0"/>
              <a:t>Can be completed through part-time (20 or less hours/week) or full-time (between 21 and 40 hours/week)</a:t>
            </a:r>
          </a:p>
          <a:p>
            <a:r>
              <a:rPr lang="en-US" dirty="0" smtClean="0"/>
              <a:t>Volunteering does not require CPT authorization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795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16287" t="11112" r="-2515"/>
          <a:stretch>
            <a:fillRect/>
          </a:stretch>
        </p:blipFill>
        <p:spPr bwMode="auto">
          <a:xfrm rot="5400000">
            <a:off x="-3276600" y="32766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16287" t="11112" r="-2515"/>
          <a:stretch>
            <a:fillRect/>
          </a:stretch>
        </p:blipFill>
        <p:spPr bwMode="auto">
          <a:xfrm rot="5400000">
            <a:off x="-3276600" y="32766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Student must be a full-time student and have completed one full-academic year</a:t>
            </a:r>
          </a:p>
          <a:p>
            <a:r>
              <a:rPr lang="en-US" dirty="0" smtClean="0"/>
              <a:t>This experience must be a graduation requirement or an integral part of the F-1 student’s education </a:t>
            </a:r>
          </a:p>
          <a:p>
            <a:r>
              <a:rPr lang="en-US" dirty="0" smtClean="0"/>
              <a:t>If not required through a program, it must be completed for credit</a:t>
            </a:r>
          </a:p>
          <a:p>
            <a:r>
              <a:rPr lang="en-US" dirty="0" smtClean="0"/>
              <a:t>CPT is unlimited; however, 365 day of full-time CPT makes F-1 student ineligible for OPT</a:t>
            </a:r>
          </a:p>
          <a:p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795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>
                <a:hlinkClick r:id="rId2"/>
              </a:rPr>
              <a:t>Advisor Clearance Form</a:t>
            </a:r>
            <a:r>
              <a:rPr lang="en-US" dirty="0" smtClean="0"/>
              <a:t> </a:t>
            </a:r>
            <a:r>
              <a:rPr lang="en-US" dirty="0"/>
              <a:t>be completed by student and his/her Academic </a:t>
            </a:r>
            <a:r>
              <a:rPr lang="en-US" dirty="0" smtClean="0"/>
              <a:t>Advisor</a:t>
            </a:r>
          </a:p>
          <a:p>
            <a:r>
              <a:rPr lang="en-US" dirty="0"/>
              <a:t>Submit a copy of the job offer from the company indicating start and end </a:t>
            </a:r>
            <a:r>
              <a:rPr lang="en-US" dirty="0" smtClean="0"/>
              <a:t>date, location </a:t>
            </a:r>
            <a:r>
              <a:rPr lang="en-US" dirty="0"/>
              <a:t>of internship and number of </a:t>
            </a:r>
            <a:r>
              <a:rPr lang="en-US" dirty="0" smtClean="0"/>
              <a:t>hours</a:t>
            </a:r>
          </a:p>
          <a:p>
            <a:r>
              <a:rPr lang="en-US" dirty="0" smtClean="0"/>
              <a:t>Advisor Clearance Form and job offer letter need to be turned </a:t>
            </a:r>
            <a:r>
              <a:rPr lang="en-US" dirty="0"/>
              <a:t>online at: </a:t>
            </a:r>
            <a:r>
              <a:rPr lang="en-US" dirty="0">
                <a:hlinkClick r:id="rId3"/>
              </a:rPr>
              <a:t>http://www.gvsu.edu/istudents/cpt-index.htm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219200"/>
            <a:ext cx="795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16287" t="11112" r="-2515"/>
          <a:stretch>
            <a:fillRect/>
          </a:stretch>
        </p:blipFill>
        <p:spPr bwMode="auto">
          <a:xfrm rot="5400000">
            <a:off x="-3276600" y="32766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171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Curricular Practical Training</vt:lpstr>
      <vt:lpstr>Curricular Practical Training</vt:lpstr>
      <vt:lpstr>Eligibility</vt:lpstr>
      <vt:lpstr>Application Process</vt:lpstr>
    </vt:vector>
  </TitlesOfParts>
  <Company>GVSU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pic</dc:creator>
  <cp:lastModifiedBy>Kate Stoetzner</cp:lastModifiedBy>
  <cp:revision>16</cp:revision>
  <dcterms:created xsi:type="dcterms:W3CDTF">2011-05-11T15:40:13Z</dcterms:created>
  <dcterms:modified xsi:type="dcterms:W3CDTF">2017-03-01T20:26:17Z</dcterms:modified>
</cp:coreProperties>
</file>