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</p:sldIdLst>
  <p:sldSz cy="6858000" cx="12192000"/>
  <p:notesSz cx="6858000" cy="9144000"/>
  <p:embeddedFontLst>
    <p:embeddedFont>
      <p:font typeface="Libre Franklin"/>
      <p:regular r:id="rId42"/>
      <p:bold r:id="rId43"/>
      <p:italic r:id="rId44"/>
      <p:boldItalic r:id="rId45"/>
    </p:embeddedFont>
    <p:embeddedFont>
      <p:font typeface="Franklin Gothic"/>
      <p:bold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7" roundtripDataSignature="AMtx7mhgguYObsmi6c3wFhMNlQTlwdfJ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font" Target="fonts/LibreFranklin-regular.fntdata"/><Relationship Id="rId41" Type="http://schemas.openxmlformats.org/officeDocument/2006/relationships/slide" Target="slides/slide37.xml"/><Relationship Id="rId22" Type="http://schemas.openxmlformats.org/officeDocument/2006/relationships/slide" Target="slides/slide18.xml"/><Relationship Id="rId44" Type="http://schemas.openxmlformats.org/officeDocument/2006/relationships/font" Target="fonts/LibreFranklin-italic.fntdata"/><Relationship Id="rId21" Type="http://schemas.openxmlformats.org/officeDocument/2006/relationships/slide" Target="slides/slide17.xml"/><Relationship Id="rId43" Type="http://schemas.openxmlformats.org/officeDocument/2006/relationships/font" Target="fonts/LibreFranklin-bold.fntdata"/><Relationship Id="rId24" Type="http://schemas.openxmlformats.org/officeDocument/2006/relationships/slide" Target="slides/slide20.xml"/><Relationship Id="rId46" Type="http://schemas.openxmlformats.org/officeDocument/2006/relationships/font" Target="fonts/FranklinGothic-bold.fntdata"/><Relationship Id="rId23" Type="http://schemas.openxmlformats.org/officeDocument/2006/relationships/slide" Target="slides/slide19.xml"/><Relationship Id="rId45" Type="http://schemas.openxmlformats.org/officeDocument/2006/relationships/font" Target="fonts/LibreFranklin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47" Type="http://customschemas.google.com/relationships/presentationmetadata" Target="meta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9"/>
          <p:cNvSpPr txBox="1"/>
          <p:nvPr>
            <p:ph type="ctrTitle"/>
          </p:nvPr>
        </p:nvSpPr>
        <p:spPr>
          <a:xfrm>
            <a:off x="6367054" y="2116182"/>
            <a:ext cx="5491571" cy="15140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anklin Gothic"/>
              <a:buNone/>
              <a:defRPr b="1" i="0" sz="60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7" name="Google Shape;17;p39"/>
          <p:cNvGrpSpPr/>
          <p:nvPr/>
        </p:nvGrpSpPr>
        <p:grpSpPr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8" name="Google Shape;18;p39"/>
            <p:cNvSpPr/>
            <p:nvPr/>
          </p:nvSpPr>
          <p:spPr>
            <a:xfrm>
              <a:off x="0" y="12289"/>
              <a:ext cx="1789" cy="2386"/>
            </a:xfrm>
            <a:custGeom>
              <a:rect b="b" l="l" r="r" t="t"/>
              <a:pathLst>
                <a:path extrusionOk="0" h="2386" w="1789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" name="Google Shape;19;p39"/>
            <p:cNvSpPr/>
            <p:nvPr/>
          </p:nvSpPr>
          <p:spPr>
            <a:xfrm>
              <a:off x="0" y="14678"/>
              <a:ext cx="1162" cy="1162"/>
            </a:xfrm>
            <a:custGeom>
              <a:rect b="b" l="l" r="r" t="t"/>
              <a:pathLst>
                <a:path extrusionOk="0" h="1162" w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" name="Google Shape;20;p39"/>
            <p:cNvSpPr/>
            <p:nvPr/>
          </p:nvSpPr>
          <p:spPr>
            <a:xfrm>
              <a:off x="1221" y="14675"/>
              <a:ext cx="2329" cy="1165"/>
            </a:xfrm>
            <a:custGeom>
              <a:rect b="b" l="l" r="r" t="t"/>
              <a:pathLst>
                <a:path extrusionOk="0" h="1165" w="2329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1" name="Google Shape;21;p39"/>
          <p:cNvSpPr txBox="1"/>
          <p:nvPr>
            <p:ph idx="1" type="body"/>
          </p:nvPr>
        </p:nvSpPr>
        <p:spPr>
          <a:xfrm>
            <a:off x="6367055" y="4549553"/>
            <a:ext cx="5491570" cy="953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0" i="0" sz="18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482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indent="-482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indent="-482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indent="-482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" name="Google Shape;22;p39"/>
          <p:cNvCxnSpPr/>
          <p:nvPr/>
        </p:nvCxnSpPr>
        <p:spPr>
          <a:xfrm>
            <a:off x="6367055" y="4252111"/>
            <a:ext cx="2133600" cy="3992"/>
          </a:xfrm>
          <a:prstGeom prst="straightConnector1">
            <a:avLst/>
          </a:prstGeom>
          <a:noFill/>
          <a:ln cap="flat" cmpd="sng" w="1016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">
  <p:cSld name="Table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8"/>
          <p:cNvSpPr txBox="1"/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  <a:defRPr b="1" i="0" sz="44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48"/>
          <p:cNvSpPr txBox="1"/>
          <p:nvPr>
            <p:ph idx="11" type="ftr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48"/>
          <p:cNvSpPr txBox="1"/>
          <p:nvPr>
            <p:ph idx="12" type="sldNum"/>
          </p:nvPr>
        </p:nvSpPr>
        <p:spPr>
          <a:xfrm>
            <a:off x="97155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">
  <p:cSld name="Timeline 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" name="Google Shape;150;p49"/>
          <p:cNvCxnSpPr/>
          <p:nvPr/>
        </p:nvCxnSpPr>
        <p:spPr>
          <a:xfrm flipH="1">
            <a:off x="1045959" y="2213783"/>
            <a:ext cx="2136" cy="1828800"/>
          </a:xfrm>
          <a:prstGeom prst="straightConnector1">
            <a:avLst/>
          </a:prstGeom>
          <a:noFill/>
          <a:ln cap="flat" cmpd="sng" w="1651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" name="Google Shape;151;p49"/>
          <p:cNvCxnSpPr/>
          <p:nvPr/>
        </p:nvCxnSpPr>
        <p:spPr>
          <a:xfrm flipH="1">
            <a:off x="6180493" y="2213783"/>
            <a:ext cx="11102" cy="1828800"/>
          </a:xfrm>
          <a:prstGeom prst="straightConnector1">
            <a:avLst/>
          </a:prstGeom>
          <a:noFill/>
          <a:ln cap="flat" cmpd="sng" w="1651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2" name="Google Shape;152;p49"/>
          <p:cNvCxnSpPr/>
          <p:nvPr/>
        </p:nvCxnSpPr>
        <p:spPr>
          <a:xfrm flipH="1">
            <a:off x="8745623" y="3904712"/>
            <a:ext cx="2136" cy="1828800"/>
          </a:xfrm>
          <a:prstGeom prst="straightConnector1">
            <a:avLst/>
          </a:prstGeom>
          <a:noFill/>
          <a:ln cap="flat" cmpd="sng" w="1651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3" name="Google Shape;153;p49"/>
          <p:cNvCxnSpPr/>
          <p:nvPr/>
        </p:nvCxnSpPr>
        <p:spPr>
          <a:xfrm flipH="1">
            <a:off x="3611089" y="3895941"/>
            <a:ext cx="2136" cy="1828800"/>
          </a:xfrm>
          <a:prstGeom prst="straightConnector1">
            <a:avLst/>
          </a:prstGeom>
          <a:noFill/>
          <a:ln cap="flat" cmpd="sng" w="1651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4" name="Google Shape;154;p49"/>
          <p:cNvSpPr txBox="1"/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  <a:defRPr b="1" i="0" sz="44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49"/>
          <p:cNvSpPr txBox="1"/>
          <p:nvPr>
            <p:ph idx="1" type="body"/>
          </p:nvPr>
        </p:nvSpPr>
        <p:spPr>
          <a:xfrm>
            <a:off x="1296955" y="2934856"/>
            <a:ext cx="21336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482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indent="-482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indent="-482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indent="-482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49"/>
          <p:cNvSpPr txBox="1"/>
          <p:nvPr>
            <p:ph idx="2" type="body"/>
          </p:nvPr>
        </p:nvSpPr>
        <p:spPr>
          <a:xfrm>
            <a:off x="1296955" y="2568686"/>
            <a:ext cx="2133600" cy="205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 sz="18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indent="-482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indent="-482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indent="-482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indent="-482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49"/>
          <p:cNvSpPr txBox="1"/>
          <p:nvPr>
            <p:ph idx="3" type="body"/>
          </p:nvPr>
        </p:nvSpPr>
        <p:spPr>
          <a:xfrm>
            <a:off x="3897799" y="5087328"/>
            <a:ext cx="21336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482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indent="-482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indent="-482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indent="-482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49"/>
          <p:cNvSpPr txBox="1"/>
          <p:nvPr>
            <p:ph idx="4" type="body"/>
          </p:nvPr>
        </p:nvSpPr>
        <p:spPr>
          <a:xfrm>
            <a:off x="3897799" y="4701908"/>
            <a:ext cx="2133600" cy="205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indent="-482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indent="-482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indent="-482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indent="-482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" name="Google Shape;159;p49"/>
          <p:cNvSpPr txBox="1"/>
          <p:nvPr>
            <p:ph idx="5" type="body"/>
          </p:nvPr>
        </p:nvSpPr>
        <p:spPr>
          <a:xfrm>
            <a:off x="9001711" y="5087328"/>
            <a:ext cx="21336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482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indent="-482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indent="-482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indent="-482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0" name="Google Shape;160;p49"/>
          <p:cNvSpPr txBox="1"/>
          <p:nvPr>
            <p:ph idx="6" type="body"/>
          </p:nvPr>
        </p:nvSpPr>
        <p:spPr>
          <a:xfrm>
            <a:off x="9001711" y="4701908"/>
            <a:ext cx="2133600" cy="205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indent="-482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indent="-482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indent="-482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indent="-482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49"/>
          <p:cNvSpPr txBox="1"/>
          <p:nvPr>
            <p:ph idx="7" type="body"/>
          </p:nvPr>
        </p:nvSpPr>
        <p:spPr>
          <a:xfrm>
            <a:off x="6438143" y="2934856"/>
            <a:ext cx="21336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482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indent="-482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indent="-482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indent="-482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" name="Google Shape;162;p49"/>
          <p:cNvSpPr txBox="1"/>
          <p:nvPr>
            <p:ph idx="8" type="body"/>
          </p:nvPr>
        </p:nvSpPr>
        <p:spPr>
          <a:xfrm>
            <a:off x="6438143" y="2568686"/>
            <a:ext cx="2133600" cy="205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 sz="18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indent="-482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indent="-482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indent="-482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indent="-482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63" name="Google Shape;163;p49"/>
          <p:cNvCxnSpPr/>
          <p:nvPr/>
        </p:nvCxnSpPr>
        <p:spPr>
          <a:xfrm>
            <a:off x="967689" y="3968780"/>
            <a:ext cx="10275477" cy="0"/>
          </a:xfrm>
          <a:prstGeom prst="straightConnector1">
            <a:avLst/>
          </a:prstGeom>
          <a:noFill/>
          <a:ln cap="flat" cmpd="sng" w="1651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4" name="Google Shape;164;p49"/>
          <p:cNvSpPr/>
          <p:nvPr/>
        </p:nvSpPr>
        <p:spPr>
          <a:xfrm>
            <a:off x="964323" y="3883241"/>
            <a:ext cx="163271" cy="16327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5" name="Google Shape;165;p49"/>
          <p:cNvSpPr/>
          <p:nvPr/>
        </p:nvSpPr>
        <p:spPr>
          <a:xfrm>
            <a:off x="3531590" y="3892012"/>
            <a:ext cx="163271" cy="16327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6" name="Google Shape;166;p49"/>
          <p:cNvSpPr/>
          <p:nvPr/>
        </p:nvSpPr>
        <p:spPr>
          <a:xfrm>
            <a:off x="6098857" y="3883241"/>
            <a:ext cx="163271" cy="16327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7" name="Google Shape;167;p49"/>
          <p:cNvSpPr/>
          <p:nvPr/>
        </p:nvSpPr>
        <p:spPr>
          <a:xfrm>
            <a:off x="8666124" y="3892012"/>
            <a:ext cx="163271" cy="16327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8" name="Google Shape;168;p49"/>
          <p:cNvSpPr txBox="1"/>
          <p:nvPr>
            <p:ph idx="11" type="ftr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49"/>
          <p:cNvSpPr txBox="1"/>
          <p:nvPr>
            <p:ph idx="12" type="sldNum"/>
          </p:nvPr>
        </p:nvSpPr>
        <p:spPr>
          <a:xfrm>
            <a:off x="97155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3768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orient="horz" pos="1512">
          <p15:clr>
            <a:srgbClr val="FBAE40"/>
          </p15:clr>
        </p15:guide>
        <p15:guide id="11" orient="horz" pos="283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">
  <p:cSld name="3 col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50"/>
          <p:cNvGrpSpPr/>
          <p:nvPr/>
        </p:nvGrpSpPr>
        <p:grpSpPr>
          <a:xfrm flipH="1" rot="5400000">
            <a:off x="0" y="3900132"/>
            <a:ext cx="2959226" cy="2959226"/>
            <a:chOff x="0" y="12289"/>
            <a:chExt cx="3550" cy="3551"/>
          </a:xfrm>
        </p:grpSpPr>
        <p:sp>
          <p:nvSpPr>
            <p:cNvPr id="172" name="Google Shape;172;p50"/>
            <p:cNvSpPr/>
            <p:nvPr/>
          </p:nvSpPr>
          <p:spPr>
            <a:xfrm>
              <a:off x="0" y="12289"/>
              <a:ext cx="1789" cy="2386"/>
            </a:xfrm>
            <a:custGeom>
              <a:rect b="b" l="l" r="r" t="t"/>
              <a:pathLst>
                <a:path extrusionOk="0" h="2386" w="1789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3" name="Google Shape;173;p50"/>
            <p:cNvSpPr/>
            <p:nvPr/>
          </p:nvSpPr>
          <p:spPr>
            <a:xfrm>
              <a:off x="0" y="14678"/>
              <a:ext cx="1162" cy="1162"/>
            </a:xfrm>
            <a:custGeom>
              <a:rect b="b" l="l" r="r" t="t"/>
              <a:pathLst>
                <a:path extrusionOk="0" h="1162" w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4" name="Google Shape;174;p50"/>
            <p:cNvSpPr/>
            <p:nvPr/>
          </p:nvSpPr>
          <p:spPr>
            <a:xfrm>
              <a:off x="1221" y="14675"/>
              <a:ext cx="2329" cy="1165"/>
            </a:xfrm>
            <a:custGeom>
              <a:rect b="b" l="l" r="r" t="t"/>
              <a:pathLst>
                <a:path extrusionOk="0" h="1165" w="2329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75" name="Google Shape;175;p50"/>
          <p:cNvSpPr txBox="1"/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  <a:defRPr b="1" i="0" sz="4400"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76" name="Google Shape;176;p50"/>
          <p:cNvCxnSpPr/>
          <p:nvPr/>
        </p:nvCxnSpPr>
        <p:spPr>
          <a:xfrm>
            <a:off x="952500" y="1939108"/>
            <a:ext cx="2133600" cy="3992"/>
          </a:xfrm>
          <a:prstGeom prst="straightConnector1">
            <a:avLst/>
          </a:prstGeom>
          <a:noFill/>
          <a:ln cap="flat" cmpd="sng" w="1016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7" name="Google Shape;177;p50"/>
          <p:cNvSpPr txBox="1"/>
          <p:nvPr>
            <p:ph idx="1" type="body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8" name="Google Shape;178;p50"/>
          <p:cNvSpPr txBox="1"/>
          <p:nvPr>
            <p:ph idx="2" type="body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50"/>
          <p:cNvSpPr txBox="1"/>
          <p:nvPr>
            <p:ph idx="3" type="body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0" name="Google Shape;180;p50"/>
          <p:cNvSpPr txBox="1"/>
          <p:nvPr>
            <p:ph idx="4" type="body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" name="Google Shape;181;p50"/>
          <p:cNvSpPr txBox="1"/>
          <p:nvPr>
            <p:ph idx="5" type="body"/>
          </p:nvPr>
        </p:nvSpPr>
        <p:spPr>
          <a:xfrm>
            <a:off x="8187017" y="2300156"/>
            <a:ext cx="3036477" cy="4042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2" name="Google Shape;182;p50"/>
          <p:cNvSpPr txBox="1"/>
          <p:nvPr>
            <p:ph idx="6" type="body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83" name="Google Shape;183;p50"/>
          <p:cNvCxnSpPr/>
          <p:nvPr/>
        </p:nvCxnSpPr>
        <p:spPr>
          <a:xfrm>
            <a:off x="4569372" y="1939108"/>
            <a:ext cx="2133600" cy="3992"/>
          </a:xfrm>
          <a:prstGeom prst="straightConnector1">
            <a:avLst/>
          </a:prstGeom>
          <a:noFill/>
          <a:ln cap="flat" cmpd="sng" w="1016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4" name="Google Shape;184;p50"/>
          <p:cNvCxnSpPr/>
          <p:nvPr/>
        </p:nvCxnSpPr>
        <p:spPr>
          <a:xfrm>
            <a:off x="8187017" y="1939108"/>
            <a:ext cx="2133600" cy="3992"/>
          </a:xfrm>
          <a:prstGeom prst="straightConnector1">
            <a:avLst/>
          </a:prstGeom>
          <a:noFill/>
          <a:ln cap="flat" cmpd="sng" w="1016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5" name="Google Shape;185;p50"/>
          <p:cNvSpPr txBox="1"/>
          <p:nvPr>
            <p:ph idx="11" type="ftr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50"/>
          <p:cNvSpPr txBox="1"/>
          <p:nvPr>
            <p:ph idx="12" type="sldNum"/>
          </p:nvPr>
        </p:nvSpPr>
        <p:spPr>
          <a:xfrm>
            <a:off x="97155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>
          <p15:clr>
            <a:srgbClr val="FBAE40"/>
          </p15:clr>
        </p15:guide>
        <p15:guide id="4" pos="5160">
          <p15:clr>
            <a:srgbClr val="FBAE40"/>
          </p15:clr>
        </p15:guide>
        <p15:guide id="5" orient="horz" pos="1224">
          <p15:clr>
            <a:srgbClr val="FBAE40"/>
          </p15:clr>
        </p15:guide>
        <p15:guide id="6" orient="horz" pos="1440">
          <p15:clr>
            <a:srgbClr val="FBAE40"/>
          </p15:clr>
        </p15:guide>
        <p15:guide id="7" orient="horz" pos="552">
          <p15:clr>
            <a:srgbClr val="FBAE40"/>
          </p15:clr>
        </p15:guide>
        <p15:guide id="8" pos="4800">
          <p15:clr>
            <a:srgbClr val="FBAE40"/>
          </p15:clr>
        </p15:guide>
        <p15:guide id="9" pos="2880">
          <p15:clr>
            <a:srgbClr val="FBAE40"/>
          </p15:clr>
        </p15:guide>
        <p15:guide id="10" orient="horz" pos="17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Thank You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1"/>
          <p:cNvSpPr txBox="1"/>
          <p:nvPr>
            <p:ph idx="1" type="body"/>
          </p:nvPr>
        </p:nvSpPr>
        <p:spPr>
          <a:xfrm>
            <a:off x="6896100" y="5102063"/>
            <a:ext cx="4914900" cy="58879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0" i="0" sz="16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482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indent="-482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indent="-482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indent="-482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" name="Google Shape;189;p51"/>
          <p:cNvSpPr txBox="1"/>
          <p:nvPr>
            <p:ph idx="2" type="subTitle"/>
          </p:nvPr>
        </p:nvSpPr>
        <p:spPr>
          <a:xfrm>
            <a:off x="6907623" y="3591098"/>
            <a:ext cx="4903377" cy="10577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0" name="Google Shape;190;p51"/>
          <p:cNvSpPr txBox="1"/>
          <p:nvPr>
            <p:ph type="title"/>
          </p:nvPr>
        </p:nvSpPr>
        <p:spPr>
          <a:xfrm>
            <a:off x="6907623" y="2173658"/>
            <a:ext cx="4903377" cy="6108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  <a:defRPr b="1" i="0" sz="4400"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91" name="Google Shape;191;p51"/>
          <p:cNvCxnSpPr/>
          <p:nvPr/>
        </p:nvCxnSpPr>
        <p:spPr>
          <a:xfrm>
            <a:off x="6896100" y="3233703"/>
            <a:ext cx="2133600" cy="3992"/>
          </a:xfrm>
          <a:prstGeom prst="straightConnector1">
            <a:avLst/>
          </a:prstGeom>
          <a:noFill/>
          <a:ln cap="flat" cmpd="sng" w="1016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2" name="Google Shape;192;p51"/>
          <p:cNvSpPr/>
          <p:nvPr>
            <p:ph idx="3" type="pic"/>
          </p:nvPr>
        </p:nvSpPr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93" name="Google Shape;193;p51"/>
          <p:cNvGrpSpPr/>
          <p:nvPr/>
        </p:nvGrpSpPr>
        <p:grpSpPr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94" name="Google Shape;194;p51"/>
            <p:cNvSpPr/>
            <p:nvPr/>
          </p:nvSpPr>
          <p:spPr>
            <a:xfrm>
              <a:off x="0" y="12289"/>
              <a:ext cx="1789" cy="2386"/>
            </a:xfrm>
            <a:custGeom>
              <a:rect b="b" l="l" r="r" t="t"/>
              <a:pathLst>
                <a:path extrusionOk="0" h="2386" w="1789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5" name="Google Shape;195;p51"/>
            <p:cNvSpPr/>
            <p:nvPr/>
          </p:nvSpPr>
          <p:spPr>
            <a:xfrm>
              <a:off x="0" y="14678"/>
              <a:ext cx="1162" cy="1162"/>
            </a:xfrm>
            <a:custGeom>
              <a:rect b="b" l="l" r="r" t="t"/>
              <a:pathLst>
                <a:path extrusionOk="0" h="1162" w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6" name="Google Shape;196;p51"/>
            <p:cNvSpPr/>
            <p:nvPr/>
          </p:nvSpPr>
          <p:spPr>
            <a:xfrm>
              <a:off x="1221" y="14675"/>
              <a:ext cx="2329" cy="1165"/>
            </a:xfrm>
            <a:custGeom>
              <a:rect b="b" l="l" r="r" t="t"/>
              <a:pathLst>
                <a:path extrusionOk="0" h="1165" w="2329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pos="6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40"/>
          <p:cNvGrpSpPr/>
          <p:nvPr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25" name="Google Shape;25;p40"/>
            <p:cNvSpPr/>
            <p:nvPr/>
          </p:nvSpPr>
          <p:spPr>
            <a:xfrm>
              <a:off x="5612972" y="1"/>
              <a:ext cx="4408998" cy="3672246"/>
            </a:xfrm>
            <a:custGeom>
              <a:rect b="b" l="l" r="r" t="t"/>
              <a:pathLst>
                <a:path extrusionOk="0" h="2980" w="3578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" name="Google Shape;26;p40"/>
            <p:cNvSpPr/>
            <p:nvPr/>
          </p:nvSpPr>
          <p:spPr>
            <a:xfrm>
              <a:off x="6341233" y="1463970"/>
              <a:ext cx="2208196" cy="2208277"/>
            </a:xfrm>
            <a:custGeom>
              <a:rect b="b" l="l" r="r" t="t"/>
              <a:pathLst>
                <a:path extrusionOk="0" h="1792" w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" name="Google Shape;27;p40"/>
            <p:cNvSpPr/>
            <p:nvPr/>
          </p:nvSpPr>
          <p:spPr>
            <a:xfrm>
              <a:off x="8555590" y="1"/>
              <a:ext cx="1457754" cy="729520"/>
            </a:xfrm>
            <a:custGeom>
              <a:rect b="b" l="l" r="r" t="t"/>
              <a:pathLst>
                <a:path extrusionOk="0" h="592" w="1183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8" name="Google Shape;28;p40"/>
            <p:cNvSpPr/>
            <p:nvPr/>
          </p:nvSpPr>
          <p:spPr>
            <a:xfrm>
              <a:off x="7076887" y="728289"/>
              <a:ext cx="2208196" cy="2208277"/>
            </a:xfrm>
            <a:custGeom>
              <a:rect b="b" l="l" r="r" t="t"/>
              <a:pathLst>
                <a:path extrusionOk="0" h="1792" w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9" name="Google Shape;29;p40"/>
            <p:cNvSpPr/>
            <p:nvPr/>
          </p:nvSpPr>
          <p:spPr>
            <a:xfrm>
              <a:off x="9285083" y="728289"/>
              <a:ext cx="2943850" cy="2943958"/>
            </a:xfrm>
            <a:custGeom>
              <a:rect b="b" l="l" r="r" t="t"/>
              <a:pathLst>
                <a:path extrusionOk="0" h="2389" w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0" name="Google Shape;30;p40"/>
          <p:cNvSpPr txBox="1"/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  <a:defRPr b="1" i="0" sz="4400"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1" name="Google Shape;31;p40"/>
          <p:cNvCxnSpPr/>
          <p:nvPr/>
        </p:nvCxnSpPr>
        <p:spPr>
          <a:xfrm>
            <a:off x="952500" y="1934655"/>
            <a:ext cx="2133600" cy="3992"/>
          </a:xfrm>
          <a:prstGeom prst="straightConnector1">
            <a:avLst/>
          </a:prstGeom>
          <a:noFill/>
          <a:ln cap="flat" cmpd="sng" w="1016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" name="Google Shape;32;p40"/>
          <p:cNvSpPr txBox="1"/>
          <p:nvPr>
            <p:ph idx="1" type="body"/>
          </p:nvPr>
        </p:nvSpPr>
        <p:spPr>
          <a:xfrm>
            <a:off x="952500" y="2818296"/>
            <a:ext cx="21336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482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indent="-482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indent="-482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indent="-482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40"/>
          <p:cNvSpPr txBox="1"/>
          <p:nvPr>
            <p:ph idx="2" type="body"/>
          </p:nvPr>
        </p:nvSpPr>
        <p:spPr>
          <a:xfrm>
            <a:off x="952500" y="2209800"/>
            <a:ext cx="2133600" cy="205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0" i="0" sz="180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indent="-482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indent="-482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indent="-482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indent="-482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34" name="Google Shape;34;p40"/>
          <p:cNvCxnSpPr/>
          <p:nvPr/>
        </p:nvCxnSpPr>
        <p:spPr>
          <a:xfrm>
            <a:off x="3663043" y="1939108"/>
            <a:ext cx="2133600" cy="3992"/>
          </a:xfrm>
          <a:prstGeom prst="straightConnector1">
            <a:avLst/>
          </a:prstGeom>
          <a:noFill/>
          <a:ln cap="flat" cmpd="sng" w="1016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" name="Google Shape;35;p40"/>
          <p:cNvSpPr txBox="1"/>
          <p:nvPr>
            <p:ph idx="3" type="body"/>
          </p:nvPr>
        </p:nvSpPr>
        <p:spPr>
          <a:xfrm>
            <a:off x="3663042" y="2818296"/>
            <a:ext cx="212815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482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indent="-482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indent="-482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indent="-482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40"/>
          <p:cNvSpPr txBox="1"/>
          <p:nvPr>
            <p:ph idx="4" type="body"/>
          </p:nvPr>
        </p:nvSpPr>
        <p:spPr>
          <a:xfrm>
            <a:off x="3663042" y="2209800"/>
            <a:ext cx="2128157" cy="205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0" i="0" sz="180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indent="-482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indent="-482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indent="-482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indent="-482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37" name="Google Shape;37;p40"/>
          <p:cNvCxnSpPr/>
          <p:nvPr/>
        </p:nvCxnSpPr>
        <p:spPr>
          <a:xfrm>
            <a:off x="952500" y="4248119"/>
            <a:ext cx="2133600" cy="3992"/>
          </a:xfrm>
          <a:prstGeom prst="straightConnector1">
            <a:avLst/>
          </a:prstGeom>
          <a:noFill/>
          <a:ln cap="flat" cmpd="sng" w="1016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8" name="Google Shape;38;p40"/>
          <p:cNvSpPr txBox="1"/>
          <p:nvPr>
            <p:ph idx="5" type="body"/>
          </p:nvPr>
        </p:nvSpPr>
        <p:spPr>
          <a:xfrm>
            <a:off x="952500" y="5131299"/>
            <a:ext cx="21336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482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indent="-482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indent="-482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indent="-482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40"/>
          <p:cNvSpPr txBox="1"/>
          <p:nvPr>
            <p:ph idx="6" type="body"/>
          </p:nvPr>
        </p:nvSpPr>
        <p:spPr>
          <a:xfrm>
            <a:off x="952500" y="4522803"/>
            <a:ext cx="2133600" cy="205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0" i="0" sz="180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indent="-482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indent="-482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indent="-482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indent="-482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40" name="Google Shape;40;p40"/>
          <p:cNvCxnSpPr/>
          <p:nvPr/>
        </p:nvCxnSpPr>
        <p:spPr>
          <a:xfrm>
            <a:off x="3663043" y="4252111"/>
            <a:ext cx="2133600" cy="3992"/>
          </a:xfrm>
          <a:prstGeom prst="straightConnector1">
            <a:avLst/>
          </a:prstGeom>
          <a:noFill/>
          <a:ln cap="flat" cmpd="sng" w="1016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1" name="Google Shape;41;p40"/>
          <p:cNvSpPr txBox="1"/>
          <p:nvPr>
            <p:ph idx="7" type="body"/>
          </p:nvPr>
        </p:nvSpPr>
        <p:spPr>
          <a:xfrm>
            <a:off x="3663042" y="5131299"/>
            <a:ext cx="212815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482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indent="-482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indent="-482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indent="-482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40"/>
          <p:cNvSpPr txBox="1"/>
          <p:nvPr>
            <p:ph idx="8" type="body"/>
          </p:nvPr>
        </p:nvSpPr>
        <p:spPr>
          <a:xfrm>
            <a:off x="3663042" y="4522803"/>
            <a:ext cx="2128157" cy="205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0" i="0" sz="180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indent="-482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indent="-482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indent="-482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indent="-482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43" name="Google Shape;43;p40"/>
          <p:cNvCxnSpPr/>
          <p:nvPr/>
        </p:nvCxnSpPr>
        <p:spPr>
          <a:xfrm>
            <a:off x="6367055" y="4252111"/>
            <a:ext cx="2133600" cy="3992"/>
          </a:xfrm>
          <a:prstGeom prst="straightConnector1">
            <a:avLst/>
          </a:prstGeom>
          <a:noFill/>
          <a:ln cap="flat" cmpd="sng" w="1016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4" name="Google Shape;44;p40"/>
          <p:cNvSpPr txBox="1"/>
          <p:nvPr>
            <p:ph idx="9" type="body"/>
          </p:nvPr>
        </p:nvSpPr>
        <p:spPr>
          <a:xfrm>
            <a:off x="6367054" y="5131299"/>
            <a:ext cx="21292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482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indent="-482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indent="-482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indent="-482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40"/>
          <p:cNvSpPr txBox="1"/>
          <p:nvPr>
            <p:ph idx="13" type="body"/>
          </p:nvPr>
        </p:nvSpPr>
        <p:spPr>
          <a:xfrm>
            <a:off x="6367054" y="4522803"/>
            <a:ext cx="2129245" cy="205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0" i="0" sz="180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indent="-482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indent="-482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indent="-482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indent="-482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40"/>
          <p:cNvSpPr txBox="1"/>
          <p:nvPr>
            <p:ph idx="11" type="ftr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0"/>
          <p:cNvSpPr txBox="1"/>
          <p:nvPr>
            <p:ph idx="12" type="sldNum"/>
          </p:nvPr>
        </p:nvSpPr>
        <p:spPr>
          <a:xfrm>
            <a:off x="97155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duction">
  <p:cSld name="Introduc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41"/>
          <p:cNvGrpSpPr/>
          <p:nvPr/>
        </p:nvGrpSpPr>
        <p:grpSpPr>
          <a:xfrm flipH="1" rot="5400000">
            <a:off x="0" y="3900132"/>
            <a:ext cx="2959226" cy="2959226"/>
            <a:chOff x="0" y="12289"/>
            <a:chExt cx="3550" cy="3551"/>
          </a:xfrm>
        </p:grpSpPr>
        <p:sp>
          <p:nvSpPr>
            <p:cNvPr id="50" name="Google Shape;50;p41"/>
            <p:cNvSpPr/>
            <p:nvPr/>
          </p:nvSpPr>
          <p:spPr>
            <a:xfrm>
              <a:off x="0" y="12289"/>
              <a:ext cx="1789" cy="2386"/>
            </a:xfrm>
            <a:custGeom>
              <a:rect b="b" l="l" r="r" t="t"/>
              <a:pathLst>
                <a:path extrusionOk="0" h="2386" w="1789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1" name="Google Shape;51;p41"/>
            <p:cNvSpPr/>
            <p:nvPr/>
          </p:nvSpPr>
          <p:spPr>
            <a:xfrm>
              <a:off x="0" y="14678"/>
              <a:ext cx="1162" cy="1162"/>
            </a:xfrm>
            <a:custGeom>
              <a:rect b="b" l="l" r="r" t="t"/>
              <a:pathLst>
                <a:path extrusionOk="0" h="1162" w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2" name="Google Shape;52;p41"/>
            <p:cNvSpPr/>
            <p:nvPr/>
          </p:nvSpPr>
          <p:spPr>
            <a:xfrm>
              <a:off x="1221" y="14675"/>
              <a:ext cx="2329" cy="1165"/>
            </a:xfrm>
            <a:custGeom>
              <a:rect b="b" l="l" r="r" t="t"/>
              <a:pathLst>
                <a:path extrusionOk="0" h="1165" w="2329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53" name="Google Shape;53;p41"/>
          <p:cNvSpPr/>
          <p:nvPr>
            <p:ph idx="2" type="pic"/>
          </p:nvPr>
        </p:nvSpPr>
        <p:spPr>
          <a:xfrm>
            <a:off x="6096000" y="-22543"/>
            <a:ext cx="6096000" cy="6903086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41"/>
          <p:cNvSpPr txBox="1"/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  <a:defRPr b="1" i="0" sz="4400"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5" name="Google Shape;55;p41"/>
          <p:cNvCxnSpPr/>
          <p:nvPr/>
        </p:nvCxnSpPr>
        <p:spPr>
          <a:xfrm>
            <a:off x="952500" y="1939108"/>
            <a:ext cx="2133600" cy="3992"/>
          </a:xfrm>
          <a:prstGeom prst="straightConnector1">
            <a:avLst/>
          </a:prstGeom>
          <a:noFill/>
          <a:ln cap="flat" cmpd="sng" w="1016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6" name="Google Shape;56;p41"/>
          <p:cNvSpPr txBox="1"/>
          <p:nvPr>
            <p:ph idx="1" type="body"/>
          </p:nvPr>
        </p:nvSpPr>
        <p:spPr>
          <a:xfrm>
            <a:off x="952499" y="2289363"/>
            <a:ext cx="4572001" cy="27952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482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indent="-482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indent="-482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indent="-482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41"/>
          <p:cNvSpPr txBox="1"/>
          <p:nvPr>
            <p:ph idx="11" type="ftr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1"/>
          <p:cNvSpPr txBox="1"/>
          <p:nvPr>
            <p:ph idx="12" type="sldNum"/>
          </p:nvPr>
        </p:nvSpPr>
        <p:spPr>
          <a:xfrm>
            <a:off x="97155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600">
          <p15:clr>
            <a:srgbClr val="FBAE40"/>
          </p15:clr>
        </p15:guide>
        <p15:guide id="2" pos="3480">
          <p15:clr>
            <a:srgbClr val="FBAE40"/>
          </p15:clr>
        </p15:guide>
        <p15:guide id="3" orient="horz" pos="1440">
          <p15:clr>
            <a:srgbClr val="FBAE40"/>
          </p15:clr>
        </p15:guide>
        <p15:guide id="4" orient="horz" pos="1224">
          <p15:clr>
            <a:srgbClr val="FBAE40"/>
          </p15:clr>
        </p15:guide>
        <p15:guide id="5" orient="horz" pos="5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">
  <p:cSld name="Team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42"/>
          <p:cNvGrpSpPr/>
          <p:nvPr/>
        </p:nvGrpSpPr>
        <p:grpSpPr>
          <a:xfrm flipH="1" rot="5400000">
            <a:off x="0" y="3900132"/>
            <a:ext cx="2959226" cy="2959226"/>
            <a:chOff x="0" y="12289"/>
            <a:chExt cx="3550" cy="3551"/>
          </a:xfrm>
        </p:grpSpPr>
        <p:sp>
          <p:nvSpPr>
            <p:cNvPr id="61" name="Google Shape;61;p42"/>
            <p:cNvSpPr/>
            <p:nvPr/>
          </p:nvSpPr>
          <p:spPr>
            <a:xfrm>
              <a:off x="0" y="12289"/>
              <a:ext cx="1789" cy="2386"/>
            </a:xfrm>
            <a:custGeom>
              <a:rect b="b" l="l" r="r" t="t"/>
              <a:pathLst>
                <a:path extrusionOk="0" h="2386" w="1789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2" name="Google Shape;62;p42"/>
            <p:cNvSpPr/>
            <p:nvPr/>
          </p:nvSpPr>
          <p:spPr>
            <a:xfrm>
              <a:off x="0" y="14678"/>
              <a:ext cx="1162" cy="1162"/>
            </a:xfrm>
            <a:custGeom>
              <a:rect b="b" l="l" r="r" t="t"/>
              <a:pathLst>
                <a:path extrusionOk="0" h="1162" w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3" name="Google Shape;63;p42"/>
            <p:cNvSpPr/>
            <p:nvPr/>
          </p:nvSpPr>
          <p:spPr>
            <a:xfrm>
              <a:off x="1221" y="14675"/>
              <a:ext cx="2329" cy="1165"/>
            </a:xfrm>
            <a:custGeom>
              <a:rect b="b" l="l" r="r" t="t"/>
              <a:pathLst>
                <a:path extrusionOk="0" h="1165" w="2329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64" name="Google Shape;64;p42"/>
          <p:cNvSpPr/>
          <p:nvPr>
            <p:ph idx="2" type="pic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42"/>
          <p:cNvSpPr txBox="1"/>
          <p:nvPr>
            <p:ph type="title"/>
          </p:nvPr>
        </p:nvSpPr>
        <p:spPr>
          <a:xfrm>
            <a:off x="964022" y="879063"/>
            <a:ext cx="7532277" cy="6108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  <a:defRPr b="1" i="0" sz="44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6" name="Google Shape;66;p42"/>
          <p:cNvCxnSpPr/>
          <p:nvPr/>
        </p:nvCxnSpPr>
        <p:spPr>
          <a:xfrm>
            <a:off x="952500" y="1939108"/>
            <a:ext cx="2133600" cy="0"/>
          </a:xfrm>
          <a:prstGeom prst="straightConnector1">
            <a:avLst/>
          </a:prstGeom>
          <a:noFill/>
          <a:ln cap="flat" cmpd="sng" w="1016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" name="Google Shape;67;p42"/>
          <p:cNvSpPr/>
          <p:nvPr>
            <p:ph idx="3" type="pic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2"/>
          <p:cNvSpPr txBox="1"/>
          <p:nvPr>
            <p:ph idx="1" type="body"/>
          </p:nvPr>
        </p:nvSpPr>
        <p:spPr>
          <a:xfrm>
            <a:off x="952500" y="5393169"/>
            <a:ext cx="21336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482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indent="-482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indent="-482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indent="-482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42"/>
          <p:cNvSpPr txBox="1"/>
          <p:nvPr>
            <p:ph idx="4" type="body"/>
          </p:nvPr>
        </p:nvSpPr>
        <p:spPr>
          <a:xfrm>
            <a:off x="952500" y="4986745"/>
            <a:ext cx="2133600" cy="205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 sz="18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indent="-482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indent="-482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indent="-482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indent="-482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42"/>
          <p:cNvSpPr txBox="1"/>
          <p:nvPr>
            <p:ph idx="5" type="body"/>
          </p:nvPr>
        </p:nvSpPr>
        <p:spPr>
          <a:xfrm>
            <a:off x="3663042" y="5393169"/>
            <a:ext cx="212815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482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indent="-482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indent="-482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indent="-482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42"/>
          <p:cNvSpPr txBox="1"/>
          <p:nvPr>
            <p:ph idx="6" type="body"/>
          </p:nvPr>
        </p:nvSpPr>
        <p:spPr>
          <a:xfrm>
            <a:off x="3663042" y="4986745"/>
            <a:ext cx="2128157" cy="205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 sz="18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indent="-482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indent="-482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indent="-482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indent="-482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42"/>
          <p:cNvSpPr txBox="1"/>
          <p:nvPr>
            <p:ph idx="7" type="body"/>
          </p:nvPr>
        </p:nvSpPr>
        <p:spPr>
          <a:xfrm>
            <a:off x="6367054" y="5393169"/>
            <a:ext cx="21292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482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indent="-482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indent="-482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indent="-482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42"/>
          <p:cNvSpPr txBox="1"/>
          <p:nvPr>
            <p:ph idx="8" type="body"/>
          </p:nvPr>
        </p:nvSpPr>
        <p:spPr>
          <a:xfrm>
            <a:off x="6367054" y="4986745"/>
            <a:ext cx="2129245" cy="205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 sz="18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indent="-482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indent="-482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indent="-482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indent="-482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42"/>
          <p:cNvSpPr txBox="1"/>
          <p:nvPr>
            <p:ph idx="9" type="body"/>
          </p:nvPr>
        </p:nvSpPr>
        <p:spPr>
          <a:xfrm>
            <a:off x="9110254" y="5393169"/>
            <a:ext cx="21292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482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indent="-482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indent="-482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indent="-482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2"/>
          <p:cNvSpPr txBox="1"/>
          <p:nvPr>
            <p:ph idx="13" type="body"/>
          </p:nvPr>
        </p:nvSpPr>
        <p:spPr>
          <a:xfrm>
            <a:off x="9110254" y="4986745"/>
            <a:ext cx="2129245" cy="205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 sz="18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indent="-482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indent="-482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indent="-482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indent="-482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76" name="Google Shape;76;p42"/>
          <p:cNvGrpSpPr/>
          <p:nvPr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7" name="Google Shape;77;p42"/>
            <p:cNvSpPr/>
            <p:nvPr/>
          </p:nvSpPr>
          <p:spPr>
            <a:xfrm>
              <a:off x="5612972" y="1"/>
              <a:ext cx="4408998" cy="3672246"/>
            </a:xfrm>
            <a:custGeom>
              <a:rect b="b" l="l" r="r" t="t"/>
              <a:pathLst>
                <a:path extrusionOk="0" h="2980" w="3578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8" name="Google Shape;78;p42"/>
            <p:cNvSpPr/>
            <p:nvPr/>
          </p:nvSpPr>
          <p:spPr>
            <a:xfrm>
              <a:off x="6341233" y="1463970"/>
              <a:ext cx="2208196" cy="2208277"/>
            </a:xfrm>
            <a:custGeom>
              <a:rect b="b" l="l" r="r" t="t"/>
              <a:pathLst>
                <a:path extrusionOk="0" h="1792" w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9" name="Google Shape;79;p42"/>
            <p:cNvSpPr/>
            <p:nvPr/>
          </p:nvSpPr>
          <p:spPr>
            <a:xfrm>
              <a:off x="8555590" y="1"/>
              <a:ext cx="1457754" cy="729520"/>
            </a:xfrm>
            <a:custGeom>
              <a:rect b="b" l="l" r="r" t="t"/>
              <a:pathLst>
                <a:path extrusionOk="0" h="592" w="1183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0" name="Google Shape;80;p42"/>
            <p:cNvSpPr/>
            <p:nvPr/>
          </p:nvSpPr>
          <p:spPr>
            <a:xfrm>
              <a:off x="7076887" y="728289"/>
              <a:ext cx="2208196" cy="2208277"/>
            </a:xfrm>
            <a:custGeom>
              <a:rect b="b" l="l" r="r" t="t"/>
              <a:pathLst>
                <a:path extrusionOk="0" h="1792" w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1" name="Google Shape;81;p42"/>
            <p:cNvSpPr/>
            <p:nvPr/>
          </p:nvSpPr>
          <p:spPr>
            <a:xfrm>
              <a:off x="9285083" y="728289"/>
              <a:ext cx="2943850" cy="2943958"/>
            </a:xfrm>
            <a:custGeom>
              <a:rect b="b" l="l" r="r" t="t"/>
              <a:pathLst>
                <a:path extrusionOk="0" h="2389" w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82" name="Google Shape;82;p42"/>
          <p:cNvSpPr/>
          <p:nvPr>
            <p:ph idx="14" type="pic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42"/>
          <p:cNvSpPr/>
          <p:nvPr>
            <p:ph idx="15" type="pic"/>
          </p:nvPr>
        </p:nvSpPr>
        <p:spPr>
          <a:xfrm>
            <a:off x="9112023" y="2572883"/>
            <a:ext cx="2118245" cy="2037217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42"/>
          <p:cNvSpPr txBox="1"/>
          <p:nvPr>
            <p:ph idx="11" type="ftr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2"/>
          <p:cNvSpPr txBox="1"/>
          <p:nvPr>
            <p:ph idx="12" type="sldNum"/>
          </p:nvPr>
        </p:nvSpPr>
        <p:spPr>
          <a:xfrm>
            <a:off x="97155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4008">
          <p15:clr>
            <a:srgbClr val="FBAE40"/>
          </p15:clr>
        </p15:guide>
        <p15:guide id="5" pos="1944">
          <p15:clr>
            <a:srgbClr val="FBAE40"/>
          </p15:clr>
        </p15:guide>
        <p15:guide id="6" pos="3648">
          <p15:clr>
            <a:srgbClr val="FBAE40"/>
          </p15:clr>
        </p15:guide>
        <p15:guide id="7" orient="horz" pos="1392">
          <p15:clr>
            <a:srgbClr val="FBAE40"/>
          </p15:clr>
        </p15:guide>
        <p15:guide id="8" orient="horz" pos="552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pos="5352">
          <p15:clr>
            <a:srgbClr val="FBAE40"/>
          </p15:clr>
        </p15:guide>
        <p15:guide id="11" pos="5736">
          <p15:clr>
            <a:srgbClr val="FBAE40"/>
          </p15:clr>
        </p15:guide>
        <p15:guide id="12" orient="horz" pos="2904">
          <p15:clr>
            <a:srgbClr val="FBAE40"/>
          </p15:clr>
        </p15:guide>
        <p15:guide id="13" orient="horz" pos="160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">
  <p:cSld name="2 Col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43"/>
          <p:cNvGrpSpPr/>
          <p:nvPr/>
        </p:nvGrpSpPr>
        <p:grpSpPr>
          <a:xfrm flipH="1" rot="5400000">
            <a:off x="0" y="3900132"/>
            <a:ext cx="2959226" cy="2959226"/>
            <a:chOff x="0" y="12289"/>
            <a:chExt cx="3550" cy="3551"/>
          </a:xfrm>
        </p:grpSpPr>
        <p:sp>
          <p:nvSpPr>
            <p:cNvPr id="88" name="Google Shape;88;p43"/>
            <p:cNvSpPr/>
            <p:nvPr/>
          </p:nvSpPr>
          <p:spPr>
            <a:xfrm>
              <a:off x="0" y="12289"/>
              <a:ext cx="1789" cy="2386"/>
            </a:xfrm>
            <a:custGeom>
              <a:rect b="b" l="l" r="r" t="t"/>
              <a:pathLst>
                <a:path extrusionOk="0" h="2386" w="1789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9" name="Google Shape;89;p43"/>
            <p:cNvSpPr/>
            <p:nvPr/>
          </p:nvSpPr>
          <p:spPr>
            <a:xfrm>
              <a:off x="0" y="14678"/>
              <a:ext cx="1162" cy="1162"/>
            </a:xfrm>
            <a:custGeom>
              <a:rect b="b" l="l" r="r" t="t"/>
              <a:pathLst>
                <a:path extrusionOk="0" h="1162" w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0" name="Google Shape;90;p43"/>
            <p:cNvSpPr/>
            <p:nvPr/>
          </p:nvSpPr>
          <p:spPr>
            <a:xfrm>
              <a:off x="1221" y="14675"/>
              <a:ext cx="2329" cy="1165"/>
            </a:xfrm>
            <a:custGeom>
              <a:rect b="b" l="l" r="r" t="t"/>
              <a:pathLst>
                <a:path extrusionOk="0" h="1165" w="2329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91" name="Google Shape;91;p43"/>
          <p:cNvSpPr txBox="1"/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  <a:defRPr b="1" i="0" sz="4400"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2" name="Google Shape;92;p43"/>
          <p:cNvCxnSpPr/>
          <p:nvPr/>
        </p:nvCxnSpPr>
        <p:spPr>
          <a:xfrm>
            <a:off x="952500" y="1939108"/>
            <a:ext cx="2133600" cy="3992"/>
          </a:xfrm>
          <a:prstGeom prst="straightConnector1">
            <a:avLst/>
          </a:prstGeom>
          <a:noFill/>
          <a:ln cap="flat" cmpd="sng" w="1016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3" name="Google Shape;93;p43"/>
          <p:cNvSpPr txBox="1"/>
          <p:nvPr>
            <p:ph idx="1" type="body"/>
          </p:nvPr>
        </p:nvSpPr>
        <p:spPr>
          <a:xfrm>
            <a:off x="964023" y="2300984"/>
            <a:ext cx="4827178" cy="4042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0" i="0" sz="180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4" name="Google Shape;94;p43"/>
          <p:cNvSpPr txBox="1"/>
          <p:nvPr>
            <p:ph idx="2" type="body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0" i="0" sz="180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5" name="Google Shape;95;p43"/>
          <p:cNvSpPr txBox="1"/>
          <p:nvPr>
            <p:ph idx="3" type="body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43"/>
          <p:cNvSpPr txBox="1"/>
          <p:nvPr>
            <p:ph idx="4" type="body"/>
          </p:nvPr>
        </p:nvSpPr>
        <p:spPr>
          <a:xfrm>
            <a:off x="6362700" y="2799146"/>
            <a:ext cx="4756241" cy="1942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97" name="Google Shape;97;p43"/>
          <p:cNvCxnSpPr/>
          <p:nvPr/>
        </p:nvCxnSpPr>
        <p:spPr>
          <a:xfrm>
            <a:off x="6362700" y="1939108"/>
            <a:ext cx="2133600" cy="3992"/>
          </a:xfrm>
          <a:prstGeom prst="straightConnector1">
            <a:avLst/>
          </a:prstGeom>
          <a:noFill/>
          <a:ln cap="flat" cmpd="sng" w="1016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8" name="Google Shape;98;p43"/>
          <p:cNvSpPr txBox="1"/>
          <p:nvPr>
            <p:ph idx="11" type="ftr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43"/>
          <p:cNvSpPr txBox="1"/>
          <p:nvPr>
            <p:ph idx="12" type="sldNum"/>
          </p:nvPr>
        </p:nvSpPr>
        <p:spPr>
          <a:xfrm>
            <a:off x="97155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mmary ">
  <p:cSld name="Summary 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4"/>
          <p:cNvSpPr txBox="1"/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  <a:defRPr b="1" i="0" sz="4400"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2" name="Google Shape;102;p44"/>
          <p:cNvCxnSpPr/>
          <p:nvPr/>
        </p:nvCxnSpPr>
        <p:spPr>
          <a:xfrm>
            <a:off x="952500" y="1939108"/>
            <a:ext cx="2133600" cy="3992"/>
          </a:xfrm>
          <a:prstGeom prst="straightConnector1">
            <a:avLst/>
          </a:prstGeom>
          <a:noFill/>
          <a:ln cap="flat" cmpd="sng" w="1016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3" name="Google Shape;103;p44"/>
          <p:cNvSpPr txBox="1"/>
          <p:nvPr>
            <p:ph idx="1" type="body"/>
          </p:nvPr>
        </p:nvSpPr>
        <p:spPr>
          <a:xfrm>
            <a:off x="952500" y="2656904"/>
            <a:ext cx="4838700" cy="574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104" name="Google Shape;104;p44"/>
          <p:cNvGrpSpPr/>
          <p:nvPr/>
        </p:nvGrpSpPr>
        <p:grpSpPr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05" name="Google Shape;105;p44"/>
            <p:cNvSpPr/>
            <p:nvPr/>
          </p:nvSpPr>
          <p:spPr>
            <a:xfrm>
              <a:off x="0" y="12289"/>
              <a:ext cx="1789" cy="2386"/>
            </a:xfrm>
            <a:custGeom>
              <a:rect b="b" l="l" r="r" t="t"/>
              <a:pathLst>
                <a:path extrusionOk="0" h="2386" w="1789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6" name="Google Shape;106;p44"/>
            <p:cNvSpPr/>
            <p:nvPr/>
          </p:nvSpPr>
          <p:spPr>
            <a:xfrm>
              <a:off x="0" y="14678"/>
              <a:ext cx="1162" cy="1162"/>
            </a:xfrm>
            <a:custGeom>
              <a:rect b="b" l="l" r="r" t="t"/>
              <a:pathLst>
                <a:path extrusionOk="0" h="1162" w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7" name="Google Shape;107;p44"/>
            <p:cNvSpPr/>
            <p:nvPr/>
          </p:nvSpPr>
          <p:spPr>
            <a:xfrm>
              <a:off x="1221" y="14675"/>
              <a:ext cx="2329" cy="1165"/>
            </a:xfrm>
            <a:custGeom>
              <a:rect b="b" l="l" r="r" t="t"/>
              <a:pathLst>
                <a:path extrusionOk="0" h="1165" w="2329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08" name="Google Shape;108;p44"/>
          <p:cNvSpPr txBox="1"/>
          <p:nvPr>
            <p:ph idx="2" type="body"/>
          </p:nvPr>
        </p:nvSpPr>
        <p:spPr>
          <a:xfrm>
            <a:off x="952500" y="2286000"/>
            <a:ext cx="4838700" cy="315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0" sz="180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44"/>
          <p:cNvSpPr txBox="1"/>
          <p:nvPr>
            <p:ph idx="3" type="body"/>
          </p:nvPr>
        </p:nvSpPr>
        <p:spPr>
          <a:xfrm>
            <a:off x="953655" y="3841846"/>
            <a:ext cx="4838700" cy="636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44"/>
          <p:cNvSpPr txBox="1"/>
          <p:nvPr>
            <p:ph idx="4" type="body"/>
          </p:nvPr>
        </p:nvSpPr>
        <p:spPr>
          <a:xfrm>
            <a:off x="953655" y="3470942"/>
            <a:ext cx="4838700" cy="315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0" sz="180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44"/>
          <p:cNvSpPr txBox="1"/>
          <p:nvPr>
            <p:ph idx="5" type="body"/>
          </p:nvPr>
        </p:nvSpPr>
        <p:spPr>
          <a:xfrm>
            <a:off x="952500" y="5017901"/>
            <a:ext cx="4838700" cy="9083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44"/>
          <p:cNvSpPr txBox="1"/>
          <p:nvPr>
            <p:ph idx="6" type="body"/>
          </p:nvPr>
        </p:nvSpPr>
        <p:spPr>
          <a:xfrm>
            <a:off x="952500" y="4646997"/>
            <a:ext cx="4838700" cy="315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0" sz="180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44"/>
          <p:cNvSpPr txBox="1"/>
          <p:nvPr>
            <p:ph idx="7" type="body"/>
          </p:nvPr>
        </p:nvSpPr>
        <p:spPr>
          <a:xfrm>
            <a:off x="6399647" y="2656904"/>
            <a:ext cx="4838700" cy="574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44"/>
          <p:cNvSpPr txBox="1"/>
          <p:nvPr>
            <p:ph idx="8" type="body"/>
          </p:nvPr>
        </p:nvSpPr>
        <p:spPr>
          <a:xfrm>
            <a:off x="6399647" y="2286000"/>
            <a:ext cx="4838700" cy="315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0" sz="180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44"/>
          <p:cNvSpPr txBox="1"/>
          <p:nvPr>
            <p:ph idx="9" type="body"/>
          </p:nvPr>
        </p:nvSpPr>
        <p:spPr>
          <a:xfrm>
            <a:off x="6399647" y="3841846"/>
            <a:ext cx="4838700" cy="9083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44"/>
          <p:cNvSpPr txBox="1"/>
          <p:nvPr>
            <p:ph idx="13" type="body"/>
          </p:nvPr>
        </p:nvSpPr>
        <p:spPr>
          <a:xfrm>
            <a:off x="6399647" y="3470942"/>
            <a:ext cx="4838700" cy="315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0" sz="180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44"/>
          <p:cNvSpPr txBox="1"/>
          <p:nvPr>
            <p:ph idx="11" type="ftr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44"/>
          <p:cNvSpPr txBox="1"/>
          <p:nvPr>
            <p:ph idx="12" type="sldNum"/>
          </p:nvPr>
        </p:nvSpPr>
        <p:spPr>
          <a:xfrm>
            <a:off x="97155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5"/>
          <p:cNvSpPr txBox="1"/>
          <p:nvPr>
            <p:ph type="title"/>
          </p:nvPr>
        </p:nvSpPr>
        <p:spPr>
          <a:xfrm>
            <a:off x="964022" y="2476500"/>
            <a:ext cx="7132320" cy="32899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b="0" i="0"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45"/>
          <p:cNvSpPr txBox="1"/>
          <p:nvPr/>
        </p:nvSpPr>
        <p:spPr>
          <a:xfrm>
            <a:off x="699948" y="548291"/>
            <a:ext cx="1589372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“</a:t>
            </a:r>
            <a:endParaRPr/>
          </a:p>
        </p:txBody>
      </p:sp>
      <p:grpSp>
        <p:nvGrpSpPr>
          <p:cNvPr id="122" name="Google Shape;122;p45"/>
          <p:cNvGrpSpPr/>
          <p:nvPr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3" name="Google Shape;123;p45"/>
            <p:cNvSpPr/>
            <p:nvPr/>
          </p:nvSpPr>
          <p:spPr>
            <a:xfrm>
              <a:off x="5612972" y="1"/>
              <a:ext cx="4408998" cy="3672246"/>
            </a:xfrm>
            <a:custGeom>
              <a:rect b="b" l="l" r="r" t="t"/>
              <a:pathLst>
                <a:path extrusionOk="0" h="2980" w="3578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4" name="Google Shape;124;p45"/>
            <p:cNvSpPr/>
            <p:nvPr/>
          </p:nvSpPr>
          <p:spPr>
            <a:xfrm>
              <a:off x="6341233" y="1463970"/>
              <a:ext cx="2208196" cy="2208277"/>
            </a:xfrm>
            <a:custGeom>
              <a:rect b="b" l="l" r="r" t="t"/>
              <a:pathLst>
                <a:path extrusionOk="0" h="1792" w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5" name="Google Shape;125;p45"/>
            <p:cNvSpPr/>
            <p:nvPr/>
          </p:nvSpPr>
          <p:spPr>
            <a:xfrm>
              <a:off x="8555590" y="1"/>
              <a:ext cx="1457754" cy="729520"/>
            </a:xfrm>
            <a:custGeom>
              <a:rect b="b" l="l" r="r" t="t"/>
              <a:pathLst>
                <a:path extrusionOk="0" h="592" w="1183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6" name="Google Shape;126;p45"/>
            <p:cNvSpPr/>
            <p:nvPr/>
          </p:nvSpPr>
          <p:spPr>
            <a:xfrm>
              <a:off x="7076887" y="728289"/>
              <a:ext cx="2208196" cy="2208277"/>
            </a:xfrm>
            <a:custGeom>
              <a:rect b="b" l="l" r="r" t="t"/>
              <a:pathLst>
                <a:path extrusionOk="0" h="1792" w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7" name="Google Shape;127;p45"/>
            <p:cNvSpPr/>
            <p:nvPr/>
          </p:nvSpPr>
          <p:spPr>
            <a:xfrm>
              <a:off x="9285083" y="728289"/>
              <a:ext cx="2943850" cy="2943958"/>
            </a:xfrm>
            <a:custGeom>
              <a:rect b="b" l="l" r="r" t="t"/>
              <a:pathLst>
                <a:path extrusionOk="0" h="2389" w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28" name="Google Shape;128;p45"/>
          <p:cNvGrpSpPr/>
          <p:nvPr/>
        </p:nvGrpSpPr>
        <p:grpSpPr>
          <a:xfrm flipH="1" rot="5400000">
            <a:off x="0" y="3900132"/>
            <a:ext cx="2959226" cy="2959226"/>
            <a:chOff x="0" y="12289"/>
            <a:chExt cx="3550" cy="3551"/>
          </a:xfrm>
        </p:grpSpPr>
        <p:sp>
          <p:nvSpPr>
            <p:cNvPr id="129" name="Google Shape;129;p45"/>
            <p:cNvSpPr/>
            <p:nvPr/>
          </p:nvSpPr>
          <p:spPr>
            <a:xfrm>
              <a:off x="0" y="12289"/>
              <a:ext cx="1789" cy="2386"/>
            </a:xfrm>
            <a:custGeom>
              <a:rect b="b" l="l" r="r" t="t"/>
              <a:pathLst>
                <a:path extrusionOk="0" h="2386" w="1789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0" name="Google Shape;130;p45"/>
            <p:cNvSpPr/>
            <p:nvPr/>
          </p:nvSpPr>
          <p:spPr>
            <a:xfrm>
              <a:off x="0" y="14678"/>
              <a:ext cx="1162" cy="1162"/>
            </a:xfrm>
            <a:custGeom>
              <a:rect b="b" l="l" r="r" t="t"/>
              <a:pathLst>
                <a:path extrusionOk="0" h="1162" w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1" name="Google Shape;131;p45"/>
            <p:cNvSpPr/>
            <p:nvPr/>
          </p:nvSpPr>
          <p:spPr>
            <a:xfrm>
              <a:off x="1221" y="14675"/>
              <a:ext cx="2329" cy="1165"/>
            </a:xfrm>
            <a:custGeom>
              <a:rect b="b" l="l" r="r" t="t"/>
              <a:pathLst>
                <a:path extrusionOk="0" h="1165" w="2329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>
          <p15:clr>
            <a:srgbClr val="FBAE40"/>
          </p15:clr>
        </p15:guide>
        <p15:guide id="9" orient="horz" pos="124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reak">
  <p:cSld name="Break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6"/>
          <p:cNvSpPr/>
          <p:nvPr>
            <p:ph idx="2" type="pic"/>
          </p:nvPr>
        </p:nvSpPr>
        <p:spPr>
          <a:xfrm>
            <a:off x="0" y="0"/>
            <a:ext cx="1219199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134" name="Google Shape;134;p46"/>
          <p:cNvSpPr txBox="1"/>
          <p:nvPr>
            <p:ph type="title"/>
          </p:nvPr>
        </p:nvSpPr>
        <p:spPr>
          <a:xfrm>
            <a:off x="7193943" y="3045437"/>
            <a:ext cx="4941477" cy="6108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Franklin Gothic"/>
              <a:buNone/>
              <a:defRPr b="1" i="0" sz="41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5" name="Google Shape;135;p46"/>
          <p:cNvCxnSpPr/>
          <p:nvPr/>
        </p:nvCxnSpPr>
        <p:spPr>
          <a:xfrm>
            <a:off x="7154721" y="4003877"/>
            <a:ext cx="2133600" cy="3992"/>
          </a:xfrm>
          <a:prstGeom prst="straightConnector1">
            <a:avLst/>
          </a:prstGeom>
          <a:noFill/>
          <a:ln cap="flat" cmpd="sng" w="1016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36" name="Google Shape;136;p46"/>
          <p:cNvGrpSpPr/>
          <p:nvPr/>
        </p:nvGrpSpPr>
        <p:grpSpPr>
          <a:xfrm rot="10800000">
            <a:off x="9509760" y="-3"/>
            <a:ext cx="2682238" cy="2682238"/>
            <a:chOff x="0" y="12289"/>
            <a:chExt cx="3550" cy="3551"/>
          </a:xfrm>
        </p:grpSpPr>
        <p:sp>
          <p:nvSpPr>
            <p:cNvPr id="137" name="Google Shape;137;p46"/>
            <p:cNvSpPr/>
            <p:nvPr/>
          </p:nvSpPr>
          <p:spPr>
            <a:xfrm>
              <a:off x="0" y="12289"/>
              <a:ext cx="1789" cy="2386"/>
            </a:xfrm>
            <a:custGeom>
              <a:rect b="b" l="l" r="r" t="t"/>
              <a:pathLst>
                <a:path extrusionOk="0" h="2386" w="1789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8" name="Google Shape;138;p46"/>
            <p:cNvSpPr/>
            <p:nvPr/>
          </p:nvSpPr>
          <p:spPr>
            <a:xfrm>
              <a:off x="0" y="14678"/>
              <a:ext cx="1162" cy="1162"/>
            </a:xfrm>
            <a:custGeom>
              <a:rect b="b" l="l" r="r" t="t"/>
              <a:pathLst>
                <a:path extrusionOk="0" h="1162" w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9" name="Google Shape;139;p46"/>
            <p:cNvSpPr/>
            <p:nvPr/>
          </p:nvSpPr>
          <p:spPr>
            <a:xfrm>
              <a:off x="1221" y="14675"/>
              <a:ext cx="2329" cy="1165"/>
            </a:xfrm>
            <a:custGeom>
              <a:rect b="b" l="l" r="r" t="t"/>
              <a:pathLst>
                <a:path extrusionOk="0" h="1165" w="2329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pos="7104">
          <p15:clr>
            <a:srgbClr val="FBAE40"/>
          </p15:clr>
        </p15:guide>
        <p15:guide id="2" pos="4344">
          <p15:clr>
            <a:srgbClr val="FBAE40"/>
          </p15:clr>
        </p15:guide>
        <p15:guide id="3" pos="4560">
          <p15:clr>
            <a:srgbClr val="FBAE40"/>
          </p15:clr>
        </p15:guide>
        <p15:guide id="4" orient="horz" pos="184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">
  <p:cSld name="Char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7"/>
          <p:cNvSpPr/>
          <p:nvPr>
            <p:ph idx="2" type="chart"/>
          </p:nvPr>
        </p:nvSpPr>
        <p:spPr>
          <a:xfrm>
            <a:off x="952500" y="1939108"/>
            <a:ext cx="10352810" cy="4110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42" name="Google Shape;142;p47"/>
          <p:cNvSpPr txBox="1"/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  <a:defRPr b="1" i="0" sz="44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47"/>
          <p:cNvSpPr txBox="1"/>
          <p:nvPr>
            <p:ph idx="11" type="ftr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47"/>
          <p:cNvSpPr txBox="1"/>
          <p:nvPr>
            <p:ph idx="12" type="sldNum"/>
          </p:nvPr>
        </p:nvSpPr>
        <p:spPr>
          <a:xfrm>
            <a:off x="97155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2A0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/>
          <p:nvPr>
            <p:ph idx="1" type="body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1" name="Google Shape;11;p38"/>
          <p:cNvSpPr txBox="1"/>
          <p:nvPr>
            <p:ph type="title"/>
          </p:nvPr>
        </p:nvSpPr>
        <p:spPr>
          <a:xfrm>
            <a:off x="952500" y="365125"/>
            <a:ext cx="104013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  <a:defRPr b="1" i="0" sz="4400" u="none" cap="none" strike="noStrik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" name="Google Shape;12;p38"/>
          <p:cNvSpPr txBox="1"/>
          <p:nvPr>
            <p:ph idx="10" type="dt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3" name="Google Shape;13;p38"/>
          <p:cNvSpPr txBox="1"/>
          <p:nvPr>
            <p:ph idx="11" type="ftr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4" name="Google Shape;14;p38"/>
          <p:cNvSpPr txBox="1"/>
          <p:nvPr>
            <p:ph idx="12" type="sldNum"/>
          </p:nvPr>
        </p:nvSpPr>
        <p:spPr>
          <a:xfrm>
            <a:off x="97155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4" Type="http://schemas.openxmlformats.org/officeDocument/2006/relationships/image" Target="../media/image3.png"/><Relationship Id="rId5" Type="http://schemas.openxmlformats.org/officeDocument/2006/relationships/image" Target="../media/image16.png"/><Relationship Id="rId6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Relationship Id="rId4" Type="http://schemas.openxmlformats.org/officeDocument/2006/relationships/image" Target="../media/image22.png"/><Relationship Id="rId5" Type="http://schemas.openxmlformats.org/officeDocument/2006/relationships/image" Target="../media/image12.png"/><Relationship Id="rId6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gif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9.png"/><Relationship Id="rId4" Type="http://schemas.openxmlformats.org/officeDocument/2006/relationships/image" Target="../media/image3.png"/><Relationship Id="rId5" Type="http://schemas.openxmlformats.org/officeDocument/2006/relationships/image" Target="../media/image16.png"/><Relationship Id="rId6" Type="http://schemas.openxmlformats.org/officeDocument/2006/relationships/image" Target="../media/image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22.png"/><Relationship Id="rId5" Type="http://schemas.openxmlformats.org/officeDocument/2006/relationships/image" Target="../media/image12.png"/><Relationship Id="rId6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"/>
          <p:cNvSpPr txBox="1"/>
          <p:nvPr>
            <p:ph type="ctrTitle"/>
          </p:nvPr>
        </p:nvSpPr>
        <p:spPr>
          <a:xfrm>
            <a:off x="6367054" y="2116182"/>
            <a:ext cx="5491571" cy="15140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ranklin Gothic"/>
              <a:buNone/>
            </a:pPr>
            <a:r>
              <a:rPr lang="en-US">
                <a:solidFill>
                  <a:schemeClr val="lt1"/>
                </a:solidFill>
              </a:rPr>
              <a:t>E-Board Officer</a:t>
            </a:r>
            <a:br>
              <a:rPr lang="en-US">
                <a:solidFill>
                  <a:schemeClr val="lt1"/>
                </a:solidFill>
              </a:rPr>
            </a:br>
            <a:r>
              <a:rPr lang="en-US">
                <a:solidFill>
                  <a:schemeClr val="lt1"/>
                </a:solidFill>
              </a:rPr>
              <a:t>Election and Transitions</a:t>
            </a:r>
            <a:endParaRPr/>
          </a:p>
        </p:txBody>
      </p:sp>
      <p:sp>
        <p:nvSpPr>
          <p:cNvPr id="202" name="Google Shape;202;p1"/>
          <p:cNvSpPr txBox="1"/>
          <p:nvPr>
            <p:ph idx="1" type="body"/>
          </p:nvPr>
        </p:nvSpPr>
        <p:spPr>
          <a:xfrm>
            <a:off x="6367055" y="4549553"/>
            <a:ext cx="5491570" cy="953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US">
                <a:latin typeface="Franklin Gothic"/>
                <a:ea typeface="Franklin Gothic"/>
                <a:cs typeface="Franklin Gothic"/>
                <a:sym typeface="Franklin Gothic"/>
              </a:rPr>
              <a:t>Presented by: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US">
                <a:latin typeface="Franklin Gothic"/>
                <a:ea typeface="Franklin Gothic"/>
                <a:cs typeface="Franklin Gothic"/>
                <a:sym typeface="Franklin Gothic"/>
              </a:rPr>
              <a:t>Phillip Brzezinski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US">
                <a:latin typeface="Franklin Gothic"/>
                <a:ea typeface="Franklin Gothic"/>
                <a:cs typeface="Franklin Gothic"/>
                <a:sym typeface="Franklin Gothic"/>
              </a:rPr>
              <a:t>Elijah Fosu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0"/>
          <p:cNvSpPr txBox="1"/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en-US"/>
              <a:t>Voting</a:t>
            </a:r>
            <a:endParaRPr/>
          </a:p>
        </p:txBody>
      </p:sp>
      <p:sp>
        <p:nvSpPr>
          <p:cNvPr id="287" name="Google Shape;287;p10"/>
          <p:cNvSpPr txBox="1"/>
          <p:nvPr>
            <p:ph idx="1" type="body"/>
          </p:nvPr>
        </p:nvSpPr>
        <p:spPr>
          <a:xfrm>
            <a:off x="952500" y="2656903"/>
            <a:ext cx="4838700" cy="32543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1" lang="en-US"/>
              <a:t>In Person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/>
              <a:t>Make sure that votes are kept confidential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/>
              <a:t>Separate nominees from voters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1" lang="en-US"/>
              <a:t>Google Forms or LakerLink</a:t>
            </a:r>
            <a:endParaRPr b="1"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/>
              <a:t>Accessible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/>
              <a:t>Easy to set up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/>
              <a:t>LakerLink has start and stop times </a:t>
            </a:r>
            <a:endParaRPr/>
          </a:p>
        </p:txBody>
      </p:sp>
      <p:sp>
        <p:nvSpPr>
          <p:cNvPr id="288" name="Google Shape;288;p10"/>
          <p:cNvSpPr txBox="1"/>
          <p:nvPr>
            <p:ph idx="2" type="body"/>
          </p:nvPr>
        </p:nvSpPr>
        <p:spPr>
          <a:xfrm>
            <a:off x="952500" y="2286000"/>
            <a:ext cx="4838700" cy="315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US"/>
              <a:t>Ways to Hold an Election</a:t>
            </a:r>
            <a:endParaRPr/>
          </a:p>
        </p:txBody>
      </p:sp>
      <p:sp>
        <p:nvSpPr>
          <p:cNvPr id="289" name="Google Shape;289;p10"/>
          <p:cNvSpPr txBox="1"/>
          <p:nvPr>
            <p:ph idx="11" type="ftr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/>
              <a:t>Reignite 2024</a:t>
            </a:r>
            <a:endParaRPr/>
          </a:p>
        </p:txBody>
      </p:sp>
      <p:sp>
        <p:nvSpPr>
          <p:cNvPr id="290" name="Google Shape;290;p10"/>
          <p:cNvSpPr txBox="1"/>
          <p:nvPr>
            <p:ph idx="12" type="sldNum"/>
          </p:nvPr>
        </p:nvSpPr>
        <p:spPr>
          <a:xfrm>
            <a:off x="97155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91" name="Google Shape;29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0"/>
            <a:ext cx="609505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1"/>
          <p:cNvSpPr txBox="1"/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en-US"/>
              <a:t>Voting</a:t>
            </a:r>
            <a:endParaRPr/>
          </a:p>
        </p:txBody>
      </p:sp>
      <p:sp>
        <p:nvSpPr>
          <p:cNvPr id="297" name="Google Shape;297;p11"/>
          <p:cNvSpPr txBox="1"/>
          <p:nvPr>
            <p:ph idx="1" type="body"/>
          </p:nvPr>
        </p:nvSpPr>
        <p:spPr>
          <a:xfrm>
            <a:off x="952500" y="2656903"/>
            <a:ext cx="4838700" cy="32543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/>
              <a:t>Keep votes confidential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/>
              <a:t>Designate an org member to oversee the election</a:t>
            </a:r>
            <a:endParaRPr/>
          </a:p>
          <a:p>
            <a:pPr indent="-2857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Should not be running for a position</a:t>
            </a:r>
            <a:endParaRPr/>
          </a:p>
          <a:p>
            <a:pPr indent="-2857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Minimal contact with candidates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/>
              <a:t>Have multiple people tally the votes</a:t>
            </a:r>
            <a:endParaRPr/>
          </a:p>
          <a:p>
            <a:pPr indent="-2857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Mitigates bias</a:t>
            </a:r>
            <a:endParaRPr/>
          </a:p>
          <a:p>
            <a:pPr indent="-2857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Can include org advisor</a:t>
            </a:r>
            <a:endParaRPr/>
          </a:p>
        </p:txBody>
      </p:sp>
      <p:sp>
        <p:nvSpPr>
          <p:cNvPr id="298" name="Google Shape;298;p11"/>
          <p:cNvSpPr txBox="1"/>
          <p:nvPr>
            <p:ph idx="2" type="body"/>
          </p:nvPr>
        </p:nvSpPr>
        <p:spPr>
          <a:xfrm>
            <a:off x="952500" y="2286000"/>
            <a:ext cx="4838700" cy="315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US"/>
              <a:t>Things to Keep in Mind</a:t>
            </a:r>
            <a:endParaRPr/>
          </a:p>
        </p:txBody>
      </p:sp>
      <p:sp>
        <p:nvSpPr>
          <p:cNvPr id="299" name="Google Shape;299;p11"/>
          <p:cNvSpPr txBox="1"/>
          <p:nvPr>
            <p:ph idx="11" type="ftr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/>
              <a:t>Reignite 2024</a:t>
            </a:r>
            <a:endParaRPr/>
          </a:p>
        </p:txBody>
      </p:sp>
      <p:sp>
        <p:nvSpPr>
          <p:cNvPr id="300" name="Google Shape;300;p11"/>
          <p:cNvSpPr txBox="1"/>
          <p:nvPr>
            <p:ph idx="12" type="sldNum"/>
          </p:nvPr>
        </p:nvSpPr>
        <p:spPr>
          <a:xfrm>
            <a:off x="97155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Searching for Confidential Information | SourceCon" id="301" name="Google Shape;30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0949" y="1911927"/>
            <a:ext cx="4525021" cy="3638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2"/>
          <p:cNvSpPr txBox="1"/>
          <p:nvPr>
            <p:ph type="title"/>
          </p:nvPr>
        </p:nvSpPr>
        <p:spPr>
          <a:xfrm>
            <a:off x="971550" y="2051626"/>
            <a:ext cx="7132320" cy="32899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Franklin Gothic"/>
              <a:buNone/>
            </a:pPr>
            <a:r>
              <a:rPr b="1" lang="en-US" sz="7200">
                <a:solidFill>
                  <a:schemeClr val="lt1"/>
                </a:solidFill>
              </a:rPr>
              <a:t>The Transition</a:t>
            </a:r>
            <a:br>
              <a:rPr b="1" lang="en-US" sz="7200">
                <a:solidFill>
                  <a:schemeClr val="lt1"/>
                </a:solidFill>
              </a:rPr>
            </a:br>
            <a:r>
              <a:rPr b="1" lang="en-US" sz="7200">
                <a:solidFill>
                  <a:schemeClr val="lt1"/>
                </a:solidFill>
              </a:rPr>
              <a:t>Period</a:t>
            </a:r>
            <a:endParaRPr b="1" sz="7200"/>
          </a:p>
        </p:txBody>
      </p:sp>
      <p:sp>
        <p:nvSpPr>
          <p:cNvPr id="307" name="Google Shape;307;p12"/>
          <p:cNvSpPr txBox="1"/>
          <p:nvPr/>
        </p:nvSpPr>
        <p:spPr>
          <a:xfrm>
            <a:off x="971549" y="1439567"/>
            <a:ext cx="215034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Part 3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3"/>
          <p:cNvSpPr/>
          <p:nvPr/>
        </p:nvSpPr>
        <p:spPr>
          <a:xfrm>
            <a:off x="0" y="2013527"/>
            <a:ext cx="12192000" cy="3528291"/>
          </a:xfrm>
          <a:prstGeom prst="rect">
            <a:avLst/>
          </a:prstGeom>
          <a:solidFill>
            <a:schemeClr val="accent6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13" name="Google Shape;313;p13"/>
          <p:cNvSpPr txBox="1"/>
          <p:nvPr>
            <p:ph type="title"/>
          </p:nvPr>
        </p:nvSpPr>
        <p:spPr>
          <a:xfrm>
            <a:off x="964022" y="879063"/>
            <a:ext cx="7532277" cy="6108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Franklin Gothic"/>
              <a:buNone/>
            </a:pPr>
            <a:r>
              <a:rPr lang="en-US"/>
              <a:t>Communication &amp;</a:t>
            </a:r>
            <a:br>
              <a:rPr lang="en-US"/>
            </a:br>
            <a:r>
              <a:rPr lang="en-US"/>
              <a:t>Setting Expectations</a:t>
            </a:r>
            <a:endParaRPr/>
          </a:p>
        </p:txBody>
      </p:sp>
      <p:sp>
        <p:nvSpPr>
          <p:cNvPr id="314" name="Google Shape;314;p13"/>
          <p:cNvSpPr txBox="1"/>
          <p:nvPr>
            <p:ph idx="1" type="body"/>
          </p:nvPr>
        </p:nvSpPr>
        <p:spPr>
          <a:xfrm>
            <a:off x="971550" y="3404650"/>
            <a:ext cx="21336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5" name="Google Shape;315;p13"/>
          <p:cNvSpPr txBox="1"/>
          <p:nvPr>
            <p:ph idx="4" type="body"/>
          </p:nvPr>
        </p:nvSpPr>
        <p:spPr>
          <a:xfrm>
            <a:off x="971550" y="2572883"/>
            <a:ext cx="2133600" cy="205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Plan Meetings With Newly Elected E-Board Members</a:t>
            </a:r>
            <a:endParaRPr/>
          </a:p>
        </p:txBody>
      </p:sp>
      <p:sp>
        <p:nvSpPr>
          <p:cNvPr id="316" name="Google Shape;316;p13"/>
          <p:cNvSpPr txBox="1"/>
          <p:nvPr>
            <p:ph idx="5" type="body"/>
          </p:nvPr>
        </p:nvSpPr>
        <p:spPr>
          <a:xfrm>
            <a:off x="3602649" y="3429000"/>
            <a:ext cx="212815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7" name="Google Shape;317;p13"/>
          <p:cNvSpPr txBox="1"/>
          <p:nvPr>
            <p:ph idx="6" type="body"/>
          </p:nvPr>
        </p:nvSpPr>
        <p:spPr>
          <a:xfrm>
            <a:off x="3602649" y="2572882"/>
            <a:ext cx="2128157" cy="205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Outline Expectations for the Next Year</a:t>
            </a:r>
            <a:endParaRPr/>
          </a:p>
        </p:txBody>
      </p:sp>
      <p:sp>
        <p:nvSpPr>
          <p:cNvPr id="318" name="Google Shape;318;p13"/>
          <p:cNvSpPr txBox="1"/>
          <p:nvPr>
            <p:ph idx="7" type="body"/>
          </p:nvPr>
        </p:nvSpPr>
        <p:spPr>
          <a:xfrm>
            <a:off x="6356791" y="3404650"/>
            <a:ext cx="21292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9" name="Google Shape;319;p13"/>
          <p:cNvSpPr txBox="1"/>
          <p:nvPr>
            <p:ph idx="8" type="body"/>
          </p:nvPr>
        </p:nvSpPr>
        <p:spPr>
          <a:xfrm>
            <a:off x="6356792" y="2581227"/>
            <a:ext cx="2129245" cy="205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Identify Important Dates/Deadlines</a:t>
            </a:r>
            <a:endParaRPr/>
          </a:p>
        </p:txBody>
      </p:sp>
      <p:sp>
        <p:nvSpPr>
          <p:cNvPr id="320" name="Google Shape;320;p13"/>
          <p:cNvSpPr txBox="1"/>
          <p:nvPr>
            <p:ph idx="9" type="body"/>
          </p:nvPr>
        </p:nvSpPr>
        <p:spPr>
          <a:xfrm>
            <a:off x="8982447" y="3388486"/>
            <a:ext cx="21292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1" name="Google Shape;321;p13"/>
          <p:cNvSpPr txBox="1"/>
          <p:nvPr>
            <p:ph idx="13" type="body"/>
          </p:nvPr>
        </p:nvSpPr>
        <p:spPr>
          <a:xfrm>
            <a:off x="8982448" y="2589572"/>
            <a:ext cx="2129245" cy="205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Be Okay With Change</a:t>
            </a:r>
            <a:endParaRPr/>
          </a:p>
        </p:txBody>
      </p:sp>
      <p:sp>
        <p:nvSpPr>
          <p:cNvPr id="322" name="Google Shape;322;p13"/>
          <p:cNvSpPr txBox="1"/>
          <p:nvPr>
            <p:ph idx="11" type="ftr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Reignite 2024</a:t>
            </a:r>
            <a:endParaRPr b="0"/>
          </a:p>
        </p:txBody>
      </p:sp>
      <p:sp>
        <p:nvSpPr>
          <p:cNvPr id="323" name="Google Shape;323;p13"/>
          <p:cNvSpPr txBox="1"/>
          <p:nvPr>
            <p:ph idx="12" type="sldNum"/>
          </p:nvPr>
        </p:nvSpPr>
        <p:spPr>
          <a:xfrm>
            <a:off x="97155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Chat outline" id="324" name="Google Shape;32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4022" y="3388486"/>
            <a:ext cx="2028098" cy="20280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nthly calendar outline" id="325" name="Google Shape;32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6791" y="3310665"/>
            <a:ext cx="1994478" cy="19944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list outline" id="326" name="Google Shape;32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31135" y="3388486"/>
            <a:ext cx="1771618" cy="17716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umbs up sign outline" id="327" name="Google Shape;327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95477" y="3404650"/>
            <a:ext cx="1773145" cy="1773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ack of books with pear" id="332" name="Google Shape;332;p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5842" r="5841" t="0"/>
          <a:stretch/>
        </p:blipFill>
        <p:spPr>
          <a:xfrm>
            <a:off x="6096000" y="-22543"/>
            <a:ext cx="6096000" cy="6903086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14"/>
          <p:cNvSpPr txBox="1"/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en-US"/>
              <a:t>Record Keeping</a:t>
            </a:r>
            <a:endParaRPr/>
          </a:p>
        </p:txBody>
      </p:sp>
      <p:sp>
        <p:nvSpPr>
          <p:cNvPr id="334" name="Google Shape;334;p14"/>
          <p:cNvSpPr txBox="1"/>
          <p:nvPr>
            <p:ph idx="1" type="body"/>
          </p:nvPr>
        </p:nvSpPr>
        <p:spPr>
          <a:xfrm>
            <a:off x="952499" y="2289363"/>
            <a:ext cx="4572001" cy="27952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Compile any records of relevant organization info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Should include: Event planning docs, organization bank account info (if applicable), meeting minutes.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Make it accessible (i.e. Google Docs)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Start a precedent moving forward</a:t>
            </a:r>
            <a:endParaRPr/>
          </a:p>
        </p:txBody>
      </p:sp>
      <p:sp>
        <p:nvSpPr>
          <p:cNvPr id="335" name="Google Shape;335;p14"/>
          <p:cNvSpPr txBox="1"/>
          <p:nvPr>
            <p:ph idx="11" type="ftr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Reignite 2024</a:t>
            </a:r>
            <a:endParaRPr b="0"/>
          </a:p>
        </p:txBody>
      </p:sp>
      <p:sp>
        <p:nvSpPr>
          <p:cNvPr id="336" name="Google Shape;336;p14"/>
          <p:cNvSpPr txBox="1"/>
          <p:nvPr>
            <p:ph idx="12" type="sldNum"/>
          </p:nvPr>
        </p:nvSpPr>
        <p:spPr>
          <a:xfrm>
            <a:off x="97155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5"/>
          <p:cNvSpPr txBox="1"/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en-US"/>
              <a:t>Getting Connected</a:t>
            </a:r>
            <a:endParaRPr/>
          </a:p>
        </p:txBody>
      </p:sp>
      <p:sp>
        <p:nvSpPr>
          <p:cNvPr id="342" name="Google Shape;342;p15"/>
          <p:cNvSpPr txBox="1"/>
          <p:nvPr>
            <p:ph idx="3" type="body"/>
          </p:nvPr>
        </p:nvSpPr>
        <p:spPr>
          <a:xfrm>
            <a:off x="953655" y="2286000"/>
            <a:ext cx="4838700" cy="21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Introduce new e-board members to people important to the operations of your organization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Organization advisor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Relevant Campus Departments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OSL staff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Any external partners</a:t>
            </a:r>
            <a:endParaRPr/>
          </a:p>
          <a:p>
            <a:pPr indent="-1841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43" name="Google Shape;343;p15"/>
          <p:cNvSpPr txBox="1"/>
          <p:nvPr>
            <p:ph idx="11" type="ftr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/>
              <a:t>Reignite 2024</a:t>
            </a:r>
            <a:endParaRPr/>
          </a:p>
        </p:txBody>
      </p:sp>
      <p:sp>
        <p:nvSpPr>
          <p:cNvPr id="344" name="Google Shape;344;p15"/>
          <p:cNvSpPr txBox="1"/>
          <p:nvPr>
            <p:ph idx="12" type="sldNum"/>
          </p:nvPr>
        </p:nvSpPr>
        <p:spPr>
          <a:xfrm>
            <a:off x="97155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6"/>
          <p:cNvSpPr txBox="1"/>
          <p:nvPr>
            <p:ph type="title"/>
          </p:nvPr>
        </p:nvSpPr>
        <p:spPr>
          <a:xfrm>
            <a:off x="971550" y="2051626"/>
            <a:ext cx="7132320" cy="32899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Franklin Gothic"/>
              <a:buNone/>
            </a:pPr>
            <a:r>
              <a:rPr b="1" lang="en-US" sz="7200">
                <a:solidFill>
                  <a:schemeClr val="lt1"/>
                </a:solidFill>
              </a:rPr>
              <a:t>Activity</a:t>
            </a:r>
            <a:endParaRPr b="1" sz="7200"/>
          </a:p>
        </p:txBody>
      </p:sp>
      <p:sp>
        <p:nvSpPr>
          <p:cNvPr id="350" name="Google Shape;350;p16"/>
          <p:cNvSpPr txBox="1"/>
          <p:nvPr/>
        </p:nvSpPr>
        <p:spPr>
          <a:xfrm>
            <a:off x="971549" y="1439567"/>
            <a:ext cx="215034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Part 4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7"/>
          <p:cNvSpPr txBox="1"/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en-US"/>
              <a:t>Write Down…</a:t>
            </a:r>
            <a:endParaRPr/>
          </a:p>
        </p:txBody>
      </p:sp>
      <p:sp>
        <p:nvSpPr>
          <p:cNvPr id="356" name="Google Shape;356;p17"/>
          <p:cNvSpPr txBox="1"/>
          <p:nvPr>
            <p:ph idx="2" type="body"/>
          </p:nvPr>
        </p:nvSpPr>
        <p:spPr>
          <a:xfrm>
            <a:off x="952500" y="2286000"/>
            <a:ext cx="4838700" cy="1016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</a:pPr>
            <a:r>
              <a:rPr lang="en-US"/>
              <a:t>5 things that you had found to be helpful when you stepped into your e-board position</a:t>
            </a:r>
            <a:endParaRPr/>
          </a:p>
        </p:txBody>
      </p:sp>
      <p:sp>
        <p:nvSpPr>
          <p:cNvPr id="357" name="Google Shape;357;p17"/>
          <p:cNvSpPr txBox="1"/>
          <p:nvPr>
            <p:ph idx="4" type="body"/>
          </p:nvPr>
        </p:nvSpPr>
        <p:spPr>
          <a:xfrm>
            <a:off x="953655" y="3470942"/>
            <a:ext cx="4838700" cy="1016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</a:pPr>
            <a:r>
              <a:rPr lang="en-US"/>
              <a:t>5 things that you either wish was done to make the transition process easier or challenges that you encountered during the process</a:t>
            </a:r>
            <a:endParaRPr/>
          </a:p>
        </p:txBody>
      </p:sp>
      <p:sp>
        <p:nvSpPr>
          <p:cNvPr id="358" name="Google Shape;358;p17"/>
          <p:cNvSpPr txBox="1"/>
          <p:nvPr>
            <p:ph idx="6" type="body"/>
          </p:nvPr>
        </p:nvSpPr>
        <p:spPr>
          <a:xfrm>
            <a:off x="952500" y="4775288"/>
            <a:ext cx="4838700" cy="1016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</a:pPr>
            <a:r>
              <a:rPr lang="en-US"/>
              <a:t>5 things that you can do to make the leadership process easier moving forward</a:t>
            </a:r>
            <a:endParaRPr/>
          </a:p>
        </p:txBody>
      </p:sp>
      <p:sp>
        <p:nvSpPr>
          <p:cNvPr id="359" name="Google Shape;359;p17"/>
          <p:cNvSpPr txBox="1"/>
          <p:nvPr>
            <p:ph idx="11" type="ftr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Reignite 2024</a:t>
            </a:r>
            <a:endParaRPr b="0"/>
          </a:p>
        </p:txBody>
      </p:sp>
      <p:sp>
        <p:nvSpPr>
          <p:cNvPr id="360" name="Google Shape;360;p17"/>
          <p:cNvSpPr txBox="1"/>
          <p:nvPr>
            <p:ph idx="12" type="sldNum"/>
          </p:nvPr>
        </p:nvSpPr>
        <p:spPr>
          <a:xfrm>
            <a:off x="97155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61" name="Google Shape;36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9298" y="533400"/>
            <a:ext cx="4476750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8"/>
          <p:cNvSpPr txBox="1"/>
          <p:nvPr>
            <p:ph type="title"/>
          </p:nvPr>
        </p:nvSpPr>
        <p:spPr>
          <a:xfrm>
            <a:off x="971550" y="2051626"/>
            <a:ext cx="7132320" cy="32899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Franklin Gothic"/>
              <a:buNone/>
            </a:pPr>
            <a:r>
              <a:rPr b="1" lang="en-US" sz="7200">
                <a:solidFill>
                  <a:schemeClr val="lt1"/>
                </a:solidFill>
              </a:rPr>
              <a:t>Questions</a:t>
            </a:r>
            <a:endParaRPr b="1" sz="7200"/>
          </a:p>
        </p:txBody>
      </p:sp>
      <p:sp>
        <p:nvSpPr>
          <p:cNvPr id="367" name="Google Shape;367;p18"/>
          <p:cNvSpPr txBox="1"/>
          <p:nvPr/>
        </p:nvSpPr>
        <p:spPr>
          <a:xfrm>
            <a:off x="971549" y="1439567"/>
            <a:ext cx="215034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Part 5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9"/>
          <p:cNvSpPr txBox="1"/>
          <p:nvPr>
            <p:ph type="ctrTitle"/>
          </p:nvPr>
        </p:nvSpPr>
        <p:spPr>
          <a:xfrm>
            <a:off x="6367054" y="2116182"/>
            <a:ext cx="5491571" cy="15140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ranklin Gothic"/>
              <a:buNone/>
            </a:pPr>
            <a:r>
              <a:rPr lang="en-US">
                <a:solidFill>
                  <a:schemeClr val="lt1"/>
                </a:solidFill>
              </a:rPr>
              <a:t>E-Board Officer</a:t>
            </a:r>
            <a:br>
              <a:rPr lang="en-US">
                <a:solidFill>
                  <a:schemeClr val="lt1"/>
                </a:solidFill>
              </a:rPr>
            </a:br>
            <a:r>
              <a:rPr lang="en-US">
                <a:solidFill>
                  <a:schemeClr val="lt1"/>
                </a:solidFill>
              </a:rPr>
              <a:t>Election and Transitions</a:t>
            </a:r>
            <a:endParaRPr/>
          </a:p>
        </p:txBody>
      </p:sp>
      <p:sp>
        <p:nvSpPr>
          <p:cNvPr id="373" name="Google Shape;373;p19"/>
          <p:cNvSpPr txBox="1"/>
          <p:nvPr>
            <p:ph idx="1" type="body"/>
          </p:nvPr>
        </p:nvSpPr>
        <p:spPr>
          <a:xfrm>
            <a:off x="6367055" y="4549553"/>
            <a:ext cx="5491570" cy="953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US">
                <a:latin typeface="Franklin Gothic"/>
                <a:ea typeface="Franklin Gothic"/>
                <a:cs typeface="Franklin Gothic"/>
                <a:sym typeface="Franklin Gothic"/>
              </a:rPr>
              <a:t>Presented by: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US">
                <a:latin typeface="Franklin Gothic"/>
                <a:ea typeface="Franklin Gothic"/>
                <a:cs typeface="Franklin Gothic"/>
                <a:sym typeface="Franklin Gothic"/>
              </a:rPr>
              <a:t>Phillip Brzezinski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US">
                <a:latin typeface="Franklin Gothic"/>
                <a:ea typeface="Franklin Gothic"/>
                <a:cs typeface="Franklin Gothic"/>
                <a:sym typeface="Franklin Gothic"/>
              </a:rPr>
              <a:t>Elijah Fosu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"/>
          <p:cNvSpPr txBox="1"/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Franklin Gothic"/>
              <a:buNone/>
            </a:pPr>
            <a:r>
              <a:rPr lang="en-US">
                <a:solidFill>
                  <a:schemeClr val="lt1"/>
                </a:solidFill>
              </a:rPr>
              <a:t>Overview</a:t>
            </a:r>
            <a:endParaRPr/>
          </a:p>
        </p:txBody>
      </p:sp>
      <p:sp>
        <p:nvSpPr>
          <p:cNvPr id="208" name="Google Shape;208;p2"/>
          <p:cNvSpPr txBox="1"/>
          <p:nvPr>
            <p:ph idx="2" type="body"/>
          </p:nvPr>
        </p:nvSpPr>
        <p:spPr>
          <a:xfrm>
            <a:off x="952500" y="2209800"/>
            <a:ext cx="2133600" cy="205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r>
              <a:rPr lang="en-US" sz="2400"/>
              <a:t>01. Leadership Recruitment</a:t>
            </a:r>
            <a:endParaRPr/>
          </a:p>
        </p:txBody>
      </p:sp>
      <p:sp>
        <p:nvSpPr>
          <p:cNvPr id="209" name="Google Shape;209;p2"/>
          <p:cNvSpPr txBox="1"/>
          <p:nvPr>
            <p:ph idx="4" type="body"/>
          </p:nvPr>
        </p:nvSpPr>
        <p:spPr>
          <a:xfrm>
            <a:off x="3663042" y="2209800"/>
            <a:ext cx="2432958" cy="4040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r>
              <a:rPr lang="en-US" sz="2400"/>
              <a:t>02. The Election Process</a:t>
            </a:r>
            <a:endParaRPr/>
          </a:p>
        </p:txBody>
      </p:sp>
      <p:sp>
        <p:nvSpPr>
          <p:cNvPr id="210" name="Google Shape;210;p2"/>
          <p:cNvSpPr txBox="1"/>
          <p:nvPr>
            <p:ph idx="6" type="body"/>
          </p:nvPr>
        </p:nvSpPr>
        <p:spPr>
          <a:xfrm>
            <a:off x="952500" y="4522803"/>
            <a:ext cx="2133600" cy="205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r>
              <a:rPr lang="en-US" sz="2400"/>
              <a:t>03. Transition Period</a:t>
            </a:r>
            <a:endParaRPr/>
          </a:p>
        </p:txBody>
      </p:sp>
      <p:sp>
        <p:nvSpPr>
          <p:cNvPr id="211" name="Google Shape;211;p2"/>
          <p:cNvSpPr txBox="1"/>
          <p:nvPr>
            <p:ph idx="8" type="body"/>
          </p:nvPr>
        </p:nvSpPr>
        <p:spPr>
          <a:xfrm>
            <a:off x="3663042" y="4522803"/>
            <a:ext cx="2128157" cy="205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r>
              <a:rPr lang="en-US" sz="2400"/>
              <a:t>04. Activity</a:t>
            </a:r>
            <a:endParaRPr/>
          </a:p>
        </p:txBody>
      </p:sp>
      <p:sp>
        <p:nvSpPr>
          <p:cNvPr id="212" name="Google Shape;212;p2"/>
          <p:cNvSpPr txBox="1"/>
          <p:nvPr>
            <p:ph idx="13" type="body"/>
          </p:nvPr>
        </p:nvSpPr>
        <p:spPr>
          <a:xfrm>
            <a:off x="6367054" y="4522803"/>
            <a:ext cx="2129245" cy="205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r>
              <a:rPr lang="en-US" sz="2400"/>
              <a:t>05. Questions</a:t>
            </a:r>
            <a:endParaRPr/>
          </a:p>
        </p:txBody>
      </p:sp>
      <p:sp>
        <p:nvSpPr>
          <p:cNvPr id="213" name="Google Shape;213;p2"/>
          <p:cNvSpPr txBox="1"/>
          <p:nvPr>
            <p:ph idx="11" type="ftr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Reignite 2024</a:t>
            </a:r>
            <a:endParaRPr/>
          </a:p>
        </p:txBody>
      </p:sp>
      <p:sp>
        <p:nvSpPr>
          <p:cNvPr id="214" name="Google Shape;214;p2"/>
          <p:cNvSpPr txBox="1"/>
          <p:nvPr>
            <p:ph idx="12" type="sldNum"/>
          </p:nvPr>
        </p:nvSpPr>
        <p:spPr>
          <a:xfrm>
            <a:off x="97155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0"/>
          <p:cNvSpPr txBox="1"/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Franklin Gothic"/>
              <a:buNone/>
            </a:pPr>
            <a:r>
              <a:rPr lang="en-US">
                <a:solidFill>
                  <a:schemeClr val="lt1"/>
                </a:solidFill>
              </a:rPr>
              <a:t>Overview</a:t>
            </a:r>
            <a:endParaRPr/>
          </a:p>
        </p:txBody>
      </p:sp>
      <p:sp>
        <p:nvSpPr>
          <p:cNvPr id="379" name="Google Shape;379;p20"/>
          <p:cNvSpPr txBox="1"/>
          <p:nvPr>
            <p:ph idx="2" type="body"/>
          </p:nvPr>
        </p:nvSpPr>
        <p:spPr>
          <a:xfrm>
            <a:off x="952500" y="2209800"/>
            <a:ext cx="2133600" cy="205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r>
              <a:rPr lang="en-US" sz="2400"/>
              <a:t>01. Leadership Recruitment</a:t>
            </a:r>
            <a:endParaRPr/>
          </a:p>
        </p:txBody>
      </p:sp>
      <p:sp>
        <p:nvSpPr>
          <p:cNvPr id="380" name="Google Shape;380;p20"/>
          <p:cNvSpPr txBox="1"/>
          <p:nvPr>
            <p:ph idx="4" type="body"/>
          </p:nvPr>
        </p:nvSpPr>
        <p:spPr>
          <a:xfrm>
            <a:off x="3663042" y="2209800"/>
            <a:ext cx="2432958" cy="4040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r>
              <a:rPr lang="en-US" sz="2400"/>
              <a:t>02. The Election Process</a:t>
            </a:r>
            <a:endParaRPr/>
          </a:p>
        </p:txBody>
      </p:sp>
      <p:sp>
        <p:nvSpPr>
          <p:cNvPr id="381" name="Google Shape;381;p20"/>
          <p:cNvSpPr txBox="1"/>
          <p:nvPr>
            <p:ph idx="6" type="body"/>
          </p:nvPr>
        </p:nvSpPr>
        <p:spPr>
          <a:xfrm>
            <a:off x="952500" y="4522803"/>
            <a:ext cx="2133600" cy="205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r>
              <a:rPr lang="en-US" sz="2400"/>
              <a:t>03. Transition Period</a:t>
            </a:r>
            <a:endParaRPr/>
          </a:p>
        </p:txBody>
      </p:sp>
      <p:sp>
        <p:nvSpPr>
          <p:cNvPr id="382" name="Google Shape;382;p20"/>
          <p:cNvSpPr txBox="1"/>
          <p:nvPr>
            <p:ph idx="8" type="body"/>
          </p:nvPr>
        </p:nvSpPr>
        <p:spPr>
          <a:xfrm>
            <a:off x="3663042" y="4522803"/>
            <a:ext cx="2128157" cy="205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r>
              <a:rPr lang="en-US" sz="2400"/>
              <a:t>04. Activity</a:t>
            </a:r>
            <a:endParaRPr/>
          </a:p>
        </p:txBody>
      </p:sp>
      <p:sp>
        <p:nvSpPr>
          <p:cNvPr id="383" name="Google Shape;383;p20"/>
          <p:cNvSpPr txBox="1"/>
          <p:nvPr>
            <p:ph idx="13" type="body"/>
          </p:nvPr>
        </p:nvSpPr>
        <p:spPr>
          <a:xfrm>
            <a:off x="6367054" y="4522803"/>
            <a:ext cx="2129245" cy="205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r>
              <a:rPr lang="en-US" sz="2400"/>
              <a:t>05. Questions</a:t>
            </a:r>
            <a:endParaRPr/>
          </a:p>
        </p:txBody>
      </p:sp>
      <p:sp>
        <p:nvSpPr>
          <p:cNvPr id="384" name="Google Shape;384;p20"/>
          <p:cNvSpPr txBox="1"/>
          <p:nvPr>
            <p:ph idx="11" type="ftr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Reignite 2024</a:t>
            </a:r>
            <a:endParaRPr/>
          </a:p>
        </p:txBody>
      </p:sp>
      <p:sp>
        <p:nvSpPr>
          <p:cNvPr id="385" name="Google Shape;385;p20"/>
          <p:cNvSpPr txBox="1"/>
          <p:nvPr>
            <p:ph idx="12" type="sldNum"/>
          </p:nvPr>
        </p:nvSpPr>
        <p:spPr>
          <a:xfrm>
            <a:off x="97155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1"/>
          <p:cNvSpPr/>
          <p:nvPr>
            <p:ph idx="2" type="pic"/>
          </p:nvPr>
        </p:nvSpPr>
        <p:spPr>
          <a:xfrm>
            <a:off x="6096000" y="-22543"/>
            <a:ext cx="6096000" cy="6903086"/>
          </a:xfrm>
          <a:prstGeom prst="rect">
            <a:avLst/>
          </a:prstGeom>
          <a:noFill/>
          <a:ln>
            <a:noFill/>
          </a:ln>
        </p:spPr>
      </p:sp>
      <p:sp>
        <p:nvSpPr>
          <p:cNvPr id="391" name="Google Shape;391;p21"/>
          <p:cNvSpPr txBox="1"/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Franklin Gothic"/>
              <a:buNone/>
            </a:pPr>
            <a:r>
              <a:rPr lang="en-US"/>
              <a:t>Learning Outcomes</a:t>
            </a:r>
            <a:endParaRPr/>
          </a:p>
        </p:txBody>
      </p:sp>
      <p:sp>
        <p:nvSpPr>
          <p:cNvPr id="392" name="Google Shape;392;p21"/>
          <p:cNvSpPr txBox="1"/>
          <p:nvPr>
            <p:ph idx="1" type="body"/>
          </p:nvPr>
        </p:nvSpPr>
        <p:spPr>
          <a:xfrm>
            <a:off x="952499" y="2289363"/>
            <a:ext cx="4572001" cy="27952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-US"/>
              <a:t>E-board members will be able to identify two ways that they can create interest in leadership positions among members in their org.</a:t>
            </a:r>
            <a:endParaRPr/>
          </a:p>
          <a:p>
            <a:pPr indent="-2413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ranklin Gothic"/>
              <a:buAutoNum type="arabicPeriod"/>
            </a:pPr>
            <a:r>
              <a:rPr lang="en-US"/>
              <a:t>E-board members will understand how to hold an e-board election for their student organization</a:t>
            </a:r>
            <a:endParaRPr/>
          </a:p>
          <a:p>
            <a:pPr indent="-2413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ranklin Gothic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ranklin Gothic"/>
              <a:buAutoNum type="arabicPeriod"/>
            </a:pPr>
            <a:r>
              <a:rPr lang="en-US"/>
              <a:t>E-board members will be able to identify at least three ways that they can improve the officer transition process for their organization</a:t>
            </a:r>
            <a:endParaRPr/>
          </a:p>
        </p:txBody>
      </p:sp>
      <p:sp>
        <p:nvSpPr>
          <p:cNvPr id="393" name="Google Shape;393;p21"/>
          <p:cNvSpPr txBox="1"/>
          <p:nvPr>
            <p:ph idx="11" type="ftr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Reignite 2024</a:t>
            </a:r>
            <a:endParaRPr b="0"/>
          </a:p>
        </p:txBody>
      </p:sp>
      <p:sp>
        <p:nvSpPr>
          <p:cNvPr id="394" name="Google Shape;394;p21"/>
          <p:cNvSpPr txBox="1"/>
          <p:nvPr>
            <p:ph idx="12" type="sldNum"/>
          </p:nvPr>
        </p:nvSpPr>
        <p:spPr>
          <a:xfrm>
            <a:off x="97155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95" name="Google Shape;39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1397627"/>
            <a:ext cx="6096000" cy="4062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2"/>
          <p:cNvSpPr txBox="1"/>
          <p:nvPr>
            <p:ph type="title"/>
          </p:nvPr>
        </p:nvSpPr>
        <p:spPr>
          <a:xfrm>
            <a:off x="971550" y="2051626"/>
            <a:ext cx="7132320" cy="32899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Franklin Gothic"/>
              <a:buNone/>
            </a:pPr>
            <a:r>
              <a:rPr b="1" lang="en-US" sz="7200">
                <a:solidFill>
                  <a:schemeClr val="lt1"/>
                </a:solidFill>
              </a:rPr>
              <a:t>Leadership Recruitment</a:t>
            </a:r>
            <a:endParaRPr b="1" sz="7200"/>
          </a:p>
        </p:txBody>
      </p:sp>
      <p:sp>
        <p:nvSpPr>
          <p:cNvPr id="401" name="Google Shape;401;p22"/>
          <p:cNvSpPr txBox="1"/>
          <p:nvPr/>
        </p:nvSpPr>
        <p:spPr>
          <a:xfrm>
            <a:off x="971549" y="1439567"/>
            <a:ext cx="215034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Part 1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3"/>
          <p:cNvSpPr txBox="1"/>
          <p:nvPr>
            <p:ph idx="11" type="ftr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Reignite 2024</a:t>
            </a:r>
            <a:endParaRPr b="0"/>
          </a:p>
        </p:txBody>
      </p:sp>
      <p:sp>
        <p:nvSpPr>
          <p:cNvPr id="407" name="Google Shape;407;p23"/>
          <p:cNvSpPr txBox="1"/>
          <p:nvPr>
            <p:ph type="title"/>
          </p:nvPr>
        </p:nvSpPr>
        <p:spPr>
          <a:xfrm>
            <a:off x="964023" y="879063"/>
            <a:ext cx="7819759" cy="6108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Franklin Gothic"/>
              <a:buNone/>
            </a:pPr>
            <a:r>
              <a:rPr lang="en-US"/>
              <a:t>Creating Interest in Leadership</a:t>
            </a:r>
            <a:endParaRPr/>
          </a:p>
        </p:txBody>
      </p:sp>
      <p:sp>
        <p:nvSpPr>
          <p:cNvPr id="408" name="Google Shape;408;p23"/>
          <p:cNvSpPr txBox="1"/>
          <p:nvPr>
            <p:ph idx="1" type="body"/>
          </p:nvPr>
        </p:nvSpPr>
        <p:spPr>
          <a:xfrm>
            <a:off x="964023" y="2300984"/>
            <a:ext cx="4827178" cy="4042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US"/>
              <a:t>Providing Leadership Opportunities</a:t>
            </a:r>
            <a:endParaRPr/>
          </a:p>
        </p:txBody>
      </p:sp>
      <p:sp>
        <p:nvSpPr>
          <p:cNvPr id="409" name="Google Shape;409;p23"/>
          <p:cNvSpPr txBox="1"/>
          <p:nvPr>
            <p:ph idx="3" type="body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/>
              <a:t>Fields interest among org members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/>
              <a:t>Can provide a head start on the leadership transition process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/>
              <a:t>Org members can learn about important resources available to them</a:t>
            </a:r>
            <a:endParaRPr/>
          </a:p>
        </p:txBody>
      </p:sp>
      <p:sp>
        <p:nvSpPr>
          <p:cNvPr id="410" name="Google Shape;410;p23"/>
          <p:cNvSpPr txBox="1"/>
          <p:nvPr>
            <p:ph idx="12" type="sldNum"/>
          </p:nvPr>
        </p:nvSpPr>
        <p:spPr>
          <a:xfrm>
            <a:off x="97155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411" name="Google Shape;41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0801" y="2004290"/>
            <a:ext cx="5294070" cy="3528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4"/>
          <p:cNvSpPr/>
          <p:nvPr/>
        </p:nvSpPr>
        <p:spPr>
          <a:xfrm>
            <a:off x="0" y="2013527"/>
            <a:ext cx="12192000" cy="3528291"/>
          </a:xfrm>
          <a:prstGeom prst="rect">
            <a:avLst/>
          </a:prstGeom>
          <a:solidFill>
            <a:schemeClr val="accent6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17" name="Google Shape;417;p24"/>
          <p:cNvSpPr txBox="1"/>
          <p:nvPr>
            <p:ph type="title"/>
          </p:nvPr>
        </p:nvSpPr>
        <p:spPr>
          <a:xfrm>
            <a:off x="964022" y="879063"/>
            <a:ext cx="7532277" cy="6108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Franklin Gothic"/>
              <a:buNone/>
            </a:pPr>
            <a:r>
              <a:rPr lang="en-US"/>
              <a:t>Example Leadership Opportunities</a:t>
            </a:r>
            <a:endParaRPr/>
          </a:p>
        </p:txBody>
      </p:sp>
      <p:sp>
        <p:nvSpPr>
          <p:cNvPr id="418" name="Google Shape;418;p24"/>
          <p:cNvSpPr txBox="1"/>
          <p:nvPr>
            <p:ph idx="4" type="body"/>
          </p:nvPr>
        </p:nvSpPr>
        <p:spPr>
          <a:xfrm>
            <a:off x="971550" y="2572883"/>
            <a:ext cx="2133600" cy="205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Leading an organization meeting</a:t>
            </a:r>
            <a:endParaRPr/>
          </a:p>
        </p:txBody>
      </p:sp>
      <p:sp>
        <p:nvSpPr>
          <p:cNvPr id="419" name="Google Shape;419;p24"/>
          <p:cNvSpPr txBox="1"/>
          <p:nvPr>
            <p:ph idx="6" type="body"/>
          </p:nvPr>
        </p:nvSpPr>
        <p:spPr>
          <a:xfrm>
            <a:off x="3602649" y="2572882"/>
            <a:ext cx="2128157" cy="205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Taking charge in planning an event</a:t>
            </a:r>
            <a:endParaRPr/>
          </a:p>
        </p:txBody>
      </p:sp>
      <p:sp>
        <p:nvSpPr>
          <p:cNvPr id="420" name="Google Shape;420;p24"/>
          <p:cNvSpPr txBox="1"/>
          <p:nvPr>
            <p:ph idx="8" type="body"/>
          </p:nvPr>
        </p:nvSpPr>
        <p:spPr>
          <a:xfrm>
            <a:off x="6356792" y="2581227"/>
            <a:ext cx="2129245" cy="205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Working with new org members</a:t>
            </a:r>
            <a:endParaRPr/>
          </a:p>
        </p:txBody>
      </p:sp>
      <p:sp>
        <p:nvSpPr>
          <p:cNvPr id="421" name="Google Shape;421;p24"/>
          <p:cNvSpPr txBox="1"/>
          <p:nvPr>
            <p:ph idx="13" type="body"/>
          </p:nvPr>
        </p:nvSpPr>
        <p:spPr>
          <a:xfrm>
            <a:off x="8982448" y="2589572"/>
            <a:ext cx="2129245" cy="205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Mentorship and/or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shadowing</a:t>
            </a:r>
            <a:endParaRPr/>
          </a:p>
        </p:txBody>
      </p:sp>
      <p:sp>
        <p:nvSpPr>
          <p:cNvPr id="422" name="Google Shape;422;p24"/>
          <p:cNvSpPr txBox="1"/>
          <p:nvPr>
            <p:ph idx="11" type="ftr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Reignite 2024</a:t>
            </a:r>
            <a:endParaRPr b="0"/>
          </a:p>
        </p:txBody>
      </p:sp>
      <p:sp>
        <p:nvSpPr>
          <p:cNvPr id="423" name="Google Shape;423;p24"/>
          <p:cNvSpPr txBox="1"/>
          <p:nvPr>
            <p:ph idx="12" type="sldNum"/>
          </p:nvPr>
        </p:nvSpPr>
        <p:spPr>
          <a:xfrm>
            <a:off x="97155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Teacher with solid fill" id="424" name="Google Shape;42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9480" y="3338076"/>
            <a:ext cx="1740090" cy="17400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print with solid fill" id="425" name="Google Shape;42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02648" y="3194432"/>
            <a:ext cx="1809187" cy="18091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estions with solid fill" id="426" name="Google Shape;426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14485" y="3243156"/>
            <a:ext cx="1638872" cy="16388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ers with solid fill" id="427" name="Google Shape;427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30158" y="3316024"/>
            <a:ext cx="1566004" cy="1566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5"/>
          <p:cNvSpPr txBox="1"/>
          <p:nvPr>
            <p:ph type="title"/>
          </p:nvPr>
        </p:nvSpPr>
        <p:spPr>
          <a:xfrm>
            <a:off x="971550" y="2051626"/>
            <a:ext cx="7132320" cy="32899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Franklin Gothic"/>
              <a:buNone/>
            </a:pPr>
            <a:r>
              <a:rPr b="1" lang="en-US" sz="7200">
                <a:solidFill>
                  <a:schemeClr val="lt1"/>
                </a:solidFill>
              </a:rPr>
              <a:t>The Election</a:t>
            </a:r>
            <a:br>
              <a:rPr b="1" lang="en-US" sz="7200">
                <a:solidFill>
                  <a:schemeClr val="lt1"/>
                </a:solidFill>
              </a:rPr>
            </a:br>
            <a:r>
              <a:rPr b="1" lang="en-US" sz="7200">
                <a:solidFill>
                  <a:schemeClr val="lt1"/>
                </a:solidFill>
              </a:rPr>
              <a:t>Process</a:t>
            </a:r>
            <a:endParaRPr b="1" sz="7200"/>
          </a:p>
        </p:txBody>
      </p:sp>
      <p:sp>
        <p:nvSpPr>
          <p:cNvPr id="433" name="Google Shape;433;p25"/>
          <p:cNvSpPr txBox="1"/>
          <p:nvPr/>
        </p:nvSpPr>
        <p:spPr>
          <a:xfrm>
            <a:off x="971549" y="1439567"/>
            <a:ext cx="215034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Part 2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6"/>
          <p:cNvSpPr txBox="1"/>
          <p:nvPr>
            <p:ph type="title"/>
          </p:nvPr>
        </p:nvSpPr>
        <p:spPr>
          <a:xfrm>
            <a:off x="964022" y="879063"/>
            <a:ext cx="3407953" cy="6108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en-US"/>
              <a:t>Nominations</a:t>
            </a:r>
            <a:endParaRPr/>
          </a:p>
        </p:txBody>
      </p:sp>
      <p:sp>
        <p:nvSpPr>
          <p:cNvPr id="439" name="Google Shape;439;p26"/>
          <p:cNvSpPr txBox="1"/>
          <p:nvPr>
            <p:ph idx="3" type="body"/>
          </p:nvPr>
        </p:nvSpPr>
        <p:spPr>
          <a:xfrm>
            <a:off x="964023" y="2219325"/>
            <a:ext cx="4827178" cy="25219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/>
              <a:t>Refer to your organization’s constitution for eligibility requirements (if there are any)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/>
              <a:t>Give members time to consider decision to run</a:t>
            </a:r>
            <a:endParaRPr/>
          </a:p>
          <a:p>
            <a:pPr indent="-1841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440" name="Google Shape;440;p26"/>
          <p:cNvSpPr txBox="1"/>
          <p:nvPr>
            <p:ph idx="4" type="body"/>
          </p:nvPr>
        </p:nvSpPr>
        <p:spPr>
          <a:xfrm>
            <a:off x="6362700" y="2219325"/>
            <a:ext cx="4756241" cy="25219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/>
              <a:t>Everyone should have equal time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/>
              <a:t>Should take place over the course of several meetings</a:t>
            </a:r>
            <a:endParaRPr/>
          </a:p>
          <a:p>
            <a:pPr indent="-1841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441" name="Google Shape;441;p26"/>
          <p:cNvSpPr txBox="1"/>
          <p:nvPr>
            <p:ph idx="11" type="ftr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/>
              <a:t>Reignit</a:t>
            </a:r>
            <a:r>
              <a:rPr lang="en-US"/>
              <a:t>e 2024</a:t>
            </a:r>
            <a:endParaRPr b="0"/>
          </a:p>
        </p:txBody>
      </p:sp>
      <p:sp>
        <p:nvSpPr>
          <p:cNvPr id="442" name="Google Shape;442;p26"/>
          <p:cNvSpPr txBox="1"/>
          <p:nvPr>
            <p:ph idx="12" type="sldNum"/>
          </p:nvPr>
        </p:nvSpPr>
        <p:spPr>
          <a:xfrm>
            <a:off x="97155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43" name="Google Shape;443;p26"/>
          <p:cNvSpPr txBox="1"/>
          <p:nvPr/>
        </p:nvSpPr>
        <p:spPr>
          <a:xfrm>
            <a:off x="6334125" y="879063"/>
            <a:ext cx="3407953" cy="6108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b="1" i="0" lang="en-US" sz="44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Campaigning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7"/>
          <p:cNvSpPr txBox="1"/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Franklin Gothic"/>
              <a:buNone/>
            </a:pPr>
            <a:r>
              <a:rPr lang="en-US"/>
              <a:t>Uphold Ethical Standards</a:t>
            </a:r>
            <a:endParaRPr/>
          </a:p>
        </p:txBody>
      </p:sp>
      <p:sp>
        <p:nvSpPr>
          <p:cNvPr id="449" name="Google Shape;449;p27"/>
          <p:cNvSpPr txBox="1"/>
          <p:nvPr>
            <p:ph idx="1" type="body"/>
          </p:nvPr>
        </p:nvSpPr>
        <p:spPr>
          <a:xfrm>
            <a:off x="952499" y="2289363"/>
            <a:ext cx="4572001" cy="27952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Candidates should be disqualified if they partake in unethical practices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i.e. bribery, intimidation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Contact your advisor and/or the RSO team for assistance, if needed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450" name="Google Shape;450;p27"/>
          <p:cNvSpPr txBox="1"/>
          <p:nvPr>
            <p:ph idx="11" type="ftr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/>
              <a:t>Reignite 2024</a:t>
            </a:r>
            <a:endParaRPr/>
          </a:p>
        </p:txBody>
      </p:sp>
      <p:sp>
        <p:nvSpPr>
          <p:cNvPr id="451" name="Google Shape;451;p27"/>
          <p:cNvSpPr txBox="1"/>
          <p:nvPr>
            <p:ph idx="12" type="sldNum"/>
          </p:nvPr>
        </p:nvSpPr>
        <p:spPr>
          <a:xfrm>
            <a:off x="97155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Upshut It Down GIFs | Tenor" id="452" name="Google Shape;45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5446" y="50958"/>
            <a:ext cx="4504055" cy="6756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8"/>
          <p:cNvSpPr txBox="1"/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en-US"/>
              <a:t>Voting</a:t>
            </a:r>
            <a:endParaRPr/>
          </a:p>
        </p:txBody>
      </p:sp>
      <p:sp>
        <p:nvSpPr>
          <p:cNvPr id="458" name="Google Shape;458;p28"/>
          <p:cNvSpPr txBox="1"/>
          <p:nvPr>
            <p:ph idx="1" type="body"/>
          </p:nvPr>
        </p:nvSpPr>
        <p:spPr>
          <a:xfrm>
            <a:off x="952500" y="2656903"/>
            <a:ext cx="4838700" cy="32543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1" lang="en-US"/>
              <a:t>In Person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/>
              <a:t>Make sure that votes are kept confidential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/>
              <a:t>Separate nominees from voters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1" lang="en-US"/>
              <a:t>Google Forms or LakerLink</a:t>
            </a:r>
            <a:endParaRPr b="1"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/>
              <a:t>Accessible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/>
              <a:t>Easy to set up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/>
              <a:t>LakerLink has start and stop times </a:t>
            </a:r>
            <a:endParaRPr/>
          </a:p>
        </p:txBody>
      </p:sp>
      <p:sp>
        <p:nvSpPr>
          <p:cNvPr id="459" name="Google Shape;459;p28"/>
          <p:cNvSpPr txBox="1"/>
          <p:nvPr>
            <p:ph idx="2" type="body"/>
          </p:nvPr>
        </p:nvSpPr>
        <p:spPr>
          <a:xfrm>
            <a:off x="952500" y="2286000"/>
            <a:ext cx="4838700" cy="315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US"/>
              <a:t>Ways to Hold an Election</a:t>
            </a:r>
            <a:endParaRPr/>
          </a:p>
        </p:txBody>
      </p:sp>
      <p:sp>
        <p:nvSpPr>
          <p:cNvPr id="460" name="Google Shape;460;p28"/>
          <p:cNvSpPr txBox="1"/>
          <p:nvPr>
            <p:ph idx="11" type="ftr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/>
              <a:t>Reignite 2024</a:t>
            </a:r>
            <a:endParaRPr/>
          </a:p>
        </p:txBody>
      </p:sp>
      <p:sp>
        <p:nvSpPr>
          <p:cNvPr id="461" name="Google Shape;461;p28"/>
          <p:cNvSpPr txBox="1"/>
          <p:nvPr>
            <p:ph idx="12" type="sldNum"/>
          </p:nvPr>
        </p:nvSpPr>
        <p:spPr>
          <a:xfrm>
            <a:off x="97155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462" name="Google Shape;46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0"/>
            <a:ext cx="609505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9"/>
          <p:cNvSpPr txBox="1"/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en-US"/>
              <a:t>Voting</a:t>
            </a:r>
            <a:endParaRPr/>
          </a:p>
        </p:txBody>
      </p:sp>
      <p:sp>
        <p:nvSpPr>
          <p:cNvPr id="468" name="Google Shape;468;p29"/>
          <p:cNvSpPr txBox="1"/>
          <p:nvPr>
            <p:ph idx="1" type="body"/>
          </p:nvPr>
        </p:nvSpPr>
        <p:spPr>
          <a:xfrm>
            <a:off x="952500" y="2656903"/>
            <a:ext cx="4838700" cy="32543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/>
              <a:t>Keep votes confidential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/>
              <a:t>Designate an org member to oversee the election</a:t>
            </a:r>
            <a:endParaRPr/>
          </a:p>
          <a:p>
            <a:pPr indent="-2857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Should not be running for a position</a:t>
            </a:r>
            <a:endParaRPr/>
          </a:p>
          <a:p>
            <a:pPr indent="-2857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Minimal contact with candidates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/>
              <a:t>Have multiple people tally the votes</a:t>
            </a:r>
            <a:endParaRPr/>
          </a:p>
          <a:p>
            <a:pPr indent="-2857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Mitigates bias</a:t>
            </a:r>
            <a:endParaRPr/>
          </a:p>
          <a:p>
            <a:pPr indent="-2857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Can include org advisor</a:t>
            </a:r>
            <a:endParaRPr/>
          </a:p>
        </p:txBody>
      </p:sp>
      <p:sp>
        <p:nvSpPr>
          <p:cNvPr id="469" name="Google Shape;469;p29"/>
          <p:cNvSpPr txBox="1"/>
          <p:nvPr>
            <p:ph idx="2" type="body"/>
          </p:nvPr>
        </p:nvSpPr>
        <p:spPr>
          <a:xfrm>
            <a:off x="952500" y="2286000"/>
            <a:ext cx="4838700" cy="315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US"/>
              <a:t>Things to Keep in Mind</a:t>
            </a:r>
            <a:endParaRPr/>
          </a:p>
        </p:txBody>
      </p:sp>
      <p:sp>
        <p:nvSpPr>
          <p:cNvPr id="470" name="Google Shape;470;p29"/>
          <p:cNvSpPr txBox="1"/>
          <p:nvPr>
            <p:ph idx="11" type="ftr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/>
              <a:t>Reignite 2024</a:t>
            </a:r>
            <a:endParaRPr/>
          </a:p>
        </p:txBody>
      </p:sp>
      <p:sp>
        <p:nvSpPr>
          <p:cNvPr id="471" name="Google Shape;471;p29"/>
          <p:cNvSpPr txBox="1"/>
          <p:nvPr>
            <p:ph idx="12" type="sldNum"/>
          </p:nvPr>
        </p:nvSpPr>
        <p:spPr>
          <a:xfrm>
            <a:off x="97155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Searching for Confidential Information | SourceCon" id="472" name="Google Shape;47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0949" y="1911927"/>
            <a:ext cx="4525021" cy="3638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"/>
          <p:cNvSpPr/>
          <p:nvPr>
            <p:ph idx="2" type="pic"/>
          </p:nvPr>
        </p:nvSpPr>
        <p:spPr>
          <a:xfrm>
            <a:off x="6096000" y="-22543"/>
            <a:ext cx="6096000" cy="6903086"/>
          </a:xfrm>
          <a:prstGeom prst="rect">
            <a:avLst/>
          </a:prstGeom>
          <a:noFill/>
          <a:ln>
            <a:noFill/>
          </a:ln>
        </p:spPr>
      </p:sp>
      <p:sp>
        <p:nvSpPr>
          <p:cNvPr id="220" name="Google Shape;220;p3"/>
          <p:cNvSpPr txBox="1"/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Franklin Gothic"/>
              <a:buNone/>
            </a:pPr>
            <a:r>
              <a:rPr lang="en-US"/>
              <a:t>Learning Outcomes</a:t>
            </a:r>
            <a:endParaRPr/>
          </a:p>
        </p:txBody>
      </p:sp>
      <p:sp>
        <p:nvSpPr>
          <p:cNvPr id="221" name="Google Shape;221;p3"/>
          <p:cNvSpPr txBox="1"/>
          <p:nvPr>
            <p:ph idx="1" type="body"/>
          </p:nvPr>
        </p:nvSpPr>
        <p:spPr>
          <a:xfrm>
            <a:off x="952499" y="2289363"/>
            <a:ext cx="4572001" cy="27952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-US"/>
              <a:t>E-board members will be able to identify two ways that they can create interest in leadership positions among members in their org.</a:t>
            </a:r>
            <a:endParaRPr/>
          </a:p>
          <a:p>
            <a:pPr indent="-2413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ranklin Gothic"/>
              <a:buAutoNum type="arabicPeriod"/>
            </a:pPr>
            <a:r>
              <a:rPr lang="en-US"/>
              <a:t>E-board members will understand how to hold an e-board election for their student organization</a:t>
            </a:r>
            <a:endParaRPr/>
          </a:p>
          <a:p>
            <a:pPr indent="-2413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ranklin Gothic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ranklin Gothic"/>
              <a:buAutoNum type="arabicPeriod"/>
            </a:pPr>
            <a:r>
              <a:rPr lang="en-US"/>
              <a:t>E-board members will be able to identify at least three ways that they can improve the officer transition process for their organization</a:t>
            </a:r>
            <a:endParaRPr/>
          </a:p>
        </p:txBody>
      </p:sp>
      <p:sp>
        <p:nvSpPr>
          <p:cNvPr id="222" name="Google Shape;222;p3"/>
          <p:cNvSpPr txBox="1"/>
          <p:nvPr>
            <p:ph idx="11" type="ftr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Reignite 2024</a:t>
            </a:r>
            <a:endParaRPr b="0"/>
          </a:p>
        </p:txBody>
      </p:sp>
      <p:sp>
        <p:nvSpPr>
          <p:cNvPr id="223" name="Google Shape;223;p3"/>
          <p:cNvSpPr txBox="1"/>
          <p:nvPr>
            <p:ph idx="12" type="sldNum"/>
          </p:nvPr>
        </p:nvSpPr>
        <p:spPr>
          <a:xfrm>
            <a:off x="97155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24" name="Google Shape;2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1397627"/>
            <a:ext cx="6096000" cy="4062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0"/>
          <p:cNvSpPr txBox="1"/>
          <p:nvPr>
            <p:ph type="title"/>
          </p:nvPr>
        </p:nvSpPr>
        <p:spPr>
          <a:xfrm>
            <a:off x="971550" y="2051626"/>
            <a:ext cx="7132320" cy="32899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Franklin Gothic"/>
              <a:buNone/>
            </a:pPr>
            <a:r>
              <a:rPr b="1" lang="en-US" sz="7200">
                <a:solidFill>
                  <a:schemeClr val="lt1"/>
                </a:solidFill>
              </a:rPr>
              <a:t>The Transition</a:t>
            </a:r>
            <a:br>
              <a:rPr b="1" lang="en-US" sz="7200">
                <a:solidFill>
                  <a:schemeClr val="lt1"/>
                </a:solidFill>
              </a:rPr>
            </a:br>
            <a:r>
              <a:rPr b="1" lang="en-US" sz="7200">
                <a:solidFill>
                  <a:schemeClr val="lt1"/>
                </a:solidFill>
              </a:rPr>
              <a:t>Period</a:t>
            </a:r>
            <a:endParaRPr b="1" sz="7200"/>
          </a:p>
        </p:txBody>
      </p:sp>
      <p:sp>
        <p:nvSpPr>
          <p:cNvPr id="478" name="Google Shape;478;p30"/>
          <p:cNvSpPr txBox="1"/>
          <p:nvPr/>
        </p:nvSpPr>
        <p:spPr>
          <a:xfrm>
            <a:off x="971549" y="1439567"/>
            <a:ext cx="215034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Part 3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1"/>
          <p:cNvSpPr/>
          <p:nvPr/>
        </p:nvSpPr>
        <p:spPr>
          <a:xfrm>
            <a:off x="0" y="2013527"/>
            <a:ext cx="12192000" cy="3528291"/>
          </a:xfrm>
          <a:prstGeom prst="rect">
            <a:avLst/>
          </a:prstGeom>
          <a:solidFill>
            <a:schemeClr val="accent6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84" name="Google Shape;484;p31"/>
          <p:cNvSpPr txBox="1"/>
          <p:nvPr>
            <p:ph type="title"/>
          </p:nvPr>
        </p:nvSpPr>
        <p:spPr>
          <a:xfrm>
            <a:off x="964022" y="879063"/>
            <a:ext cx="7532277" cy="6108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Franklin Gothic"/>
              <a:buNone/>
            </a:pPr>
            <a:r>
              <a:rPr lang="en-US"/>
              <a:t>Communication &amp;</a:t>
            </a:r>
            <a:br>
              <a:rPr lang="en-US"/>
            </a:br>
            <a:r>
              <a:rPr lang="en-US"/>
              <a:t>Setting Expectations</a:t>
            </a:r>
            <a:endParaRPr/>
          </a:p>
        </p:txBody>
      </p:sp>
      <p:sp>
        <p:nvSpPr>
          <p:cNvPr id="485" name="Google Shape;485;p31"/>
          <p:cNvSpPr txBox="1"/>
          <p:nvPr>
            <p:ph idx="1" type="body"/>
          </p:nvPr>
        </p:nvSpPr>
        <p:spPr>
          <a:xfrm>
            <a:off x="971550" y="3404650"/>
            <a:ext cx="21336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6" name="Google Shape;486;p31"/>
          <p:cNvSpPr txBox="1"/>
          <p:nvPr>
            <p:ph idx="4" type="body"/>
          </p:nvPr>
        </p:nvSpPr>
        <p:spPr>
          <a:xfrm>
            <a:off x="971550" y="2572883"/>
            <a:ext cx="2133600" cy="205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Plan Meetings With Newly Elected E-Board Members</a:t>
            </a:r>
            <a:endParaRPr/>
          </a:p>
        </p:txBody>
      </p:sp>
      <p:sp>
        <p:nvSpPr>
          <p:cNvPr id="487" name="Google Shape;487;p31"/>
          <p:cNvSpPr txBox="1"/>
          <p:nvPr>
            <p:ph idx="5" type="body"/>
          </p:nvPr>
        </p:nvSpPr>
        <p:spPr>
          <a:xfrm>
            <a:off x="3602649" y="3429000"/>
            <a:ext cx="212815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8" name="Google Shape;488;p31"/>
          <p:cNvSpPr txBox="1"/>
          <p:nvPr>
            <p:ph idx="6" type="body"/>
          </p:nvPr>
        </p:nvSpPr>
        <p:spPr>
          <a:xfrm>
            <a:off x="3602649" y="2572882"/>
            <a:ext cx="2128157" cy="205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Outline Expectations for the Next Year</a:t>
            </a:r>
            <a:endParaRPr/>
          </a:p>
        </p:txBody>
      </p:sp>
      <p:sp>
        <p:nvSpPr>
          <p:cNvPr id="489" name="Google Shape;489;p31"/>
          <p:cNvSpPr txBox="1"/>
          <p:nvPr>
            <p:ph idx="7" type="body"/>
          </p:nvPr>
        </p:nvSpPr>
        <p:spPr>
          <a:xfrm>
            <a:off x="6356791" y="3404650"/>
            <a:ext cx="21292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0" name="Google Shape;490;p31"/>
          <p:cNvSpPr txBox="1"/>
          <p:nvPr>
            <p:ph idx="8" type="body"/>
          </p:nvPr>
        </p:nvSpPr>
        <p:spPr>
          <a:xfrm>
            <a:off x="6356792" y="2581227"/>
            <a:ext cx="2129245" cy="205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Identify Important Dates/Deadlines</a:t>
            </a:r>
            <a:endParaRPr/>
          </a:p>
        </p:txBody>
      </p:sp>
      <p:sp>
        <p:nvSpPr>
          <p:cNvPr id="491" name="Google Shape;491;p31"/>
          <p:cNvSpPr txBox="1"/>
          <p:nvPr>
            <p:ph idx="9" type="body"/>
          </p:nvPr>
        </p:nvSpPr>
        <p:spPr>
          <a:xfrm>
            <a:off x="8982447" y="3388486"/>
            <a:ext cx="21292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2" name="Google Shape;492;p31"/>
          <p:cNvSpPr txBox="1"/>
          <p:nvPr>
            <p:ph idx="13" type="body"/>
          </p:nvPr>
        </p:nvSpPr>
        <p:spPr>
          <a:xfrm>
            <a:off x="8982448" y="2589572"/>
            <a:ext cx="2129245" cy="205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Be Okay With Change</a:t>
            </a:r>
            <a:endParaRPr/>
          </a:p>
        </p:txBody>
      </p:sp>
      <p:sp>
        <p:nvSpPr>
          <p:cNvPr id="493" name="Google Shape;493;p31"/>
          <p:cNvSpPr txBox="1"/>
          <p:nvPr>
            <p:ph idx="11" type="ftr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Reignite 2024</a:t>
            </a:r>
            <a:endParaRPr b="0"/>
          </a:p>
        </p:txBody>
      </p:sp>
      <p:sp>
        <p:nvSpPr>
          <p:cNvPr id="494" name="Google Shape;494;p31"/>
          <p:cNvSpPr txBox="1"/>
          <p:nvPr>
            <p:ph idx="12" type="sldNum"/>
          </p:nvPr>
        </p:nvSpPr>
        <p:spPr>
          <a:xfrm>
            <a:off x="97155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Chat outline" id="495" name="Google Shape;49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4022" y="3388486"/>
            <a:ext cx="2028098" cy="20280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nthly calendar outline" id="496" name="Google Shape;496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6791" y="3310665"/>
            <a:ext cx="1994478" cy="19944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list outline" id="497" name="Google Shape;497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31135" y="3388486"/>
            <a:ext cx="1771618" cy="17716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umbs up sign outline" id="498" name="Google Shape;498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95477" y="3404650"/>
            <a:ext cx="1773145" cy="1773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ack of books with pear" id="503" name="Google Shape;503;p3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5842" r="5841" t="0"/>
          <a:stretch/>
        </p:blipFill>
        <p:spPr>
          <a:xfrm>
            <a:off x="6096000" y="-22543"/>
            <a:ext cx="6096000" cy="6903086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32"/>
          <p:cNvSpPr txBox="1"/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en-US"/>
              <a:t>Record Keeping</a:t>
            </a:r>
            <a:endParaRPr/>
          </a:p>
        </p:txBody>
      </p:sp>
      <p:sp>
        <p:nvSpPr>
          <p:cNvPr id="505" name="Google Shape;505;p32"/>
          <p:cNvSpPr txBox="1"/>
          <p:nvPr>
            <p:ph idx="1" type="body"/>
          </p:nvPr>
        </p:nvSpPr>
        <p:spPr>
          <a:xfrm>
            <a:off x="952499" y="2289363"/>
            <a:ext cx="4572001" cy="27952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Compile any records of relevant organization info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Should include: Event planning docs, organization bank account info (if applicable), meeting minutes.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Make it accessible (i.e. Google Docs)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Start a precedent moving forward</a:t>
            </a:r>
            <a:endParaRPr/>
          </a:p>
        </p:txBody>
      </p:sp>
      <p:sp>
        <p:nvSpPr>
          <p:cNvPr id="506" name="Google Shape;506;p32"/>
          <p:cNvSpPr txBox="1"/>
          <p:nvPr>
            <p:ph idx="11" type="ftr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Reignite 2024</a:t>
            </a:r>
            <a:endParaRPr b="0"/>
          </a:p>
        </p:txBody>
      </p:sp>
      <p:sp>
        <p:nvSpPr>
          <p:cNvPr id="507" name="Google Shape;507;p32"/>
          <p:cNvSpPr txBox="1"/>
          <p:nvPr>
            <p:ph idx="12" type="sldNum"/>
          </p:nvPr>
        </p:nvSpPr>
        <p:spPr>
          <a:xfrm>
            <a:off x="97155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3"/>
          <p:cNvSpPr txBox="1"/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en-US"/>
              <a:t>Getting Connected</a:t>
            </a:r>
            <a:endParaRPr/>
          </a:p>
        </p:txBody>
      </p:sp>
      <p:sp>
        <p:nvSpPr>
          <p:cNvPr id="513" name="Google Shape;513;p33"/>
          <p:cNvSpPr txBox="1"/>
          <p:nvPr>
            <p:ph idx="3" type="body"/>
          </p:nvPr>
        </p:nvSpPr>
        <p:spPr>
          <a:xfrm>
            <a:off x="953655" y="2286000"/>
            <a:ext cx="4838700" cy="21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Introduce new e-board members to people important to the operations of your organization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Organization advisor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Relevant Campus Departments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OSL staff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Any external partners</a:t>
            </a:r>
            <a:endParaRPr/>
          </a:p>
          <a:p>
            <a:pPr indent="-1841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14" name="Google Shape;514;p33"/>
          <p:cNvSpPr txBox="1"/>
          <p:nvPr>
            <p:ph idx="11" type="ftr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/>
              <a:t>Reignite 2024</a:t>
            </a:r>
            <a:endParaRPr/>
          </a:p>
        </p:txBody>
      </p:sp>
      <p:sp>
        <p:nvSpPr>
          <p:cNvPr id="515" name="Google Shape;515;p33"/>
          <p:cNvSpPr txBox="1"/>
          <p:nvPr>
            <p:ph idx="12" type="sldNum"/>
          </p:nvPr>
        </p:nvSpPr>
        <p:spPr>
          <a:xfrm>
            <a:off x="97155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4"/>
          <p:cNvSpPr txBox="1"/>
          <p:nvPr>
            <p:ph type="title"/>
          </p:nvPr>
        </p:nvSpPr>
        <p:spPr>
          <a:xfrm>
            <a:off x="971550" y="2051626"/>
            <a:ext cx="7132320" cy="32899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Franklin Gothic"/>
              <a:buNone/>
            </a:pPr>
            <a:r>
              <a:rPr b="1" lang="en-US" sz="7200">
                <a:solidFill>
                  <a:schemeClr val="lt1"/>
                </a:solidFill>
              </a:rPr>
              <a:t>Activity</a:t>
            </a:r>
            <a:endParaRPr b="1" sz="7200"/>
          </a:p>
        </p:txBody>
      </p:sp>
      <p:sp>
        <p:nvSpPr>
          <p:cNvPr id="521" name="Google Shape;521;p34"/>
          <p:cNvSpPr txBox="1"/>
          <p:nvPr/>
        </p:nvSpPr>
        <p:spPr>
          <a:xfrm>
            <a:off x="971549" y="1439567"/>
            <a:ext cx="215034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Part 4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35"/>
          <p:cNvSpPr txBox="1"/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en-US"/>
              <a:t>Write Down…</a:t>
            </a:r>
            <a:endParaRPr/>
          </a:p>
        </p:txBody>
      </p:sp>
      <p:sp>
        <p:nvSpPr>
          <p:cNvPr id="527" name="Google Shape;527;p35"/>
          <p:cNvSpPr txBox="1"/>
          <p:nvPr>
            <p:ph idx="2" type="body"/>
          </p:nvPr>
        </p:nvSpPr>
        <p:spPr>
          <a:xfrm>
            <a:off x="952500" y="2286000"/>
            <a:ext cx="4838700" cy="1016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</a:pPr>
            <a:r>
              <a:rPr lang="en-US"/>
              <a:t>5 things that you had found to be helpful when you stepped into your e-board position</a:t>
            </a:r>
            <a:endParaRPr/>
          </a:p>
        </p:txBody>
      </p:sp>
      <p:sp>
        <p:nvSpPr>
          <p:cNvPr id="528" name="Google Shape;528;p35"/>
          <p:cNvSpPr txBox="1"/>
          <p:nvPr>
            <p:ph idx="4" type="body"/>
          </p:nvPr>
        </p:nvSpPr>
        <p:spPr>
          <a:xfrm>
            <a:off x="953655" y="3470942"/>
            <a:ext cx="4838700" cy="1016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</a:pPr>
            <a:r>
              <a:rPr lang="en-US"/>
              <a:t>5 things that you either wish was done to make the transition process easier or challenges that you encountered during the process</a:t>
            </a:r>
            <a:endParaRPr/>
          </a:p>
        </p:txBody>
      </p:sp>
      <p:sp>
        <p:nvSpPr>
          <p:cNvPr id="529" name="Google Shape;529;p35"/>
          <p:cNvSpPr txBox="1"/>
          <p:nvPr>
            <p:ph idx="6" type="body"/>
          </p:nvPr>
        </p:nvSpPr>
        <p:spPr>
          <a:xfrm>
            <a:off x="952500" y="4775288"/>
            <a:ext cx="4838700" cy="1016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</a:pPr>
            <a:r>
              <a:rPr lang="en-US"/>
              <a:t>5 things that you can do to make the leadership process easier moving forward</a:t>
            </a:r>
            <a:endParaRPr/>
          </a:p>
        </p:txBody>
      </p:sp>
      <p:sp>
        <p:nvSpPr>
          <p:cNvPr id="530" name="Google Shape;530;p35"/>
          <p:cNvSpPr txBox="1"/>
          <p:nvPr>
            <p:ph idx="11" type="ftr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Reignite 2024</a:t>
            </a:r>
            <a:endParaRPr b="0"/>
          </a:p>
        </p:txBody>
      </p:sp>
      <p:sp>
        <p:nvSpPr>
          <p:cNvPr id="531" name="Google Shape;531;p35"/>
          <p:cNvSpPr txBox="1"/>
          <p:nvPr>
            <p:ph idx="12" type="sldNum"/>
          </p:nvPr>
        </p:nvSpPr>
        <p:spPr>
          <a:xfrm>
            <a:off x="97155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532" name="Google Shape;53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9298" y="533400"/>
            <a:ext cx="4476750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6"/>
          <p:cNvSpPr txBox="1"/>
          <p:nvPr>
            <p:ph type="title"/>
          </p:nvPr>
        </p:nvSpPr>
        <p:spPr>
          <a:xfrm>
            <a:off x="971550" y="2051626"/>
            <a:ext cx="7132320" cy="32899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Franklin Gothic"/>
              <a:buNone/>
            </a:pPr>
            <a:r>
              <a:rPr b="1" lang="en-US" sz="7200">
                <a:solidFill>
                  <a:schemeClr val="lt1"/>
                </a:solidFill>
              </a:rPr>
              <a:t>Questions</a:t>
            </a:r>
            <a:endParaRPr b="1" sz="7200"/>
          </a:p>
        </p:txBody>
      </p:sp>
      <p:sp>
        <p:nvSpPr>
          <p:cNvPr id="538" name="Google Shape;538;p36"/>
          <p:cNvSpPr txBox="1"/>
          <p:nvPr/>
        </p:nvSpPr>
        <p:spPr>
          <a:xfrm>
            <a:off x="971549" y="1439567"/>
            <a:ext cx="215034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Part 5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37"/>
          <p:cNvSpPr/>
          <p:nvPr/>
        </p:nvSpPr>
        <p:spPr>
          <a:xfrm>
            <a:off x="779205" y="1143611"/>
            <a:ext cx="1350300" cy="837600"/>
          </a:xfrm>
          <a:prstGeom prst="rect">
            <a:avLst/>
          </a:prstGeom>
          <a:solidFill>
            <a:srgbClr val="0032A0"/>
          </a:solidFill>
          <a:ln cap="flat" cmpd="sng" w="12700">
            <a:solidFill>
              <a:srgbClr val="0032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44" name="Google Shape;544;p37"/>
          <p:cNvSpPr txBox="1"/>
          <p:nvPr>
            <p:ph type="title"/>
          </p:nvPr>
        </p:nvSpPr>
        <p:spPr>
          <a:xfrm>
            <a:off x="381003" y="336152"/>
            <a:ext cx="6154500" cy="32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en-US" sz="4400">
                <a:latin typeface="Franklin Gothic"/>
                <a:ea typeface="Franklin Gothic"/>
                <a:cs typeface="Franklin Gothic"/>
                <a:sym typeface="Franklin Gothic"/>
              </a:rPr>
              <a:t>Complete this survey for attendance credit</a:t>
            </a:r>
            <a:endParaRPr/>
          </a:p>
        </p:txBody>
      </p:sp>
      <p:pic>
        <p:nvPicPr>
          <p:cNvPr id="545" name="Google Shape;54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4050" y="2238377"/>
            <a:ext cx="2381250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37"/>
          <p:cNvSpPr txBox="1"/>
          <p:nvPr/>
        </p:nvSpPr>
        <p:spPr>
          <a:xfrm>
            <a:off x="1886100" y="4812825"/>
            <a:ext cx="69531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https://gvsu.co1.qualtrics.com/jfe/form/SV_22ZSEULwToK8Xcy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"/>
          <p:cNvSpPr txBox="1"/>
          <p:nvPr>
            <p:ph type="title"/>
          </p:nvPr>
        </p:nvSpPr>
        <p:spPr>
          <a:xfrm>
            <a:off x="971550" y="2051626"/>
            <a:ext cx="7132320" cy="32899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Franklin Gothic"/>
              <a:buNone/>
            </a:pPr>
            <a:r>
              <a:rPr b="1" lang="en-US" sz="7200">
                <a:solidFill>
                  <a:schemeClr val="lt1"/>
                </a:solidFill>
              </a:rPr>
              <a:t>Leadership Recruitment</a:t>
            </a:r>
            <a:endParaRPr b="1" sz="7200"/>
          </a:p>
        </p:txBody>
      </p:sp>
      <p:sp>
        <p:nvSpPr>
          <p:cNvPr id="230" name="Google Shape;230;p4"/>
          <p:cNvSpPr txBox="1"/>
          <p:nvPr/>
        </p:nvSpPr>
        <p:spPr>
          <a:xfrm>
            <a:off x="971549" y="1439567"/>
            <a:ext cx="215034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Part 1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"/>
          <p:cNvSpPr txBox="1"/>
          <p:nvPr>
            <p:ph idx="11" type="ftr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Reignite 2024</a:t>
            </a:r>
            <a:endParaRPr b="0"/>
          </a:p>
        </p:txBody>
      </p:sp>
      <p:sp>
        <p:nvSpPr>
          <p:cNvPr id="236" name="Google Shape;236;p5"/>
          <p:cNvSpPr txBox="1"/>
          <p:nvPr>
            <p:ph type="title"/>
          </p:nvPr>
        </p:nvSpPr>
        <p:spPr>
          <a:xfrm>
            <a:off x="964023" y="879063"/>
            <a:ext cx="7819759" cy="6108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Franklin Gothic"/>
              <a:buNone/>
            </a:pPr>
            <a:r>
              <a:rPr lang="en-US"/>
              <a:t>Creating Interest in Leadership</a:t>
            </a:r>
            <a:endParaRPr/>
          </a:p>
        </p:txBody>
      </p:sp>
      <p:sp>
        <p:nvSpPr>
          <p:cNvPr id="237" name="Google Shape;237;p5"/>
          <p:cNvSpPr txBox="1"/>
          <p:nvPr>
            <p:ph idx="1" type="body"/>
          </p:nvPr>
        </p:nvSpPr>
        <p:spPr>
          <a:xfrm>
            <a:off x="964023" y="2300984"/>
            <a:ext cx="4827178" cy="4042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US"/>
              <a:t>Providing Leadership Opportunities</a:t>
            </a:r>
            <a:endParaRPr/>
          </a:p>
        </p:txBody>
      </p:sp>
      <p:sp>
        <p:nvSpPr>
          <p:cNvPr id="238" name="Google Shape;238;p5"/>
          <p:cNvSpPr txBox="1"/>
          <p:nvPr>
            <p:ph idx="3" type="body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/>
              <a:t>Fields interest among org members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/>
              <a:t>Can provide a head start on the leadership transition process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/>
              <a:t>Org members can learn about important resources available to them</a:t>
            </a:r>
            <a:endParaRPr/>
          </a:p>
        </p:txBody>
      </p:sp>
      <p:sp>
        <p:nvSpPr>
          <p:cNvPr id="239" name="Google Shape;239;p5"/>
          <p:cNvSpPr txBox="1"/>
          <p:nvPr>
            <p:ph idx="12" type="sldNum"/>
          </p:nvPr>
        </p:nvSpPr>
        <p:spPr>
          <a:xfrm>
            <a:off x="97155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40" name="Google Shape;24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0801" y="2004290"/>
            <a:ext cx="5294070" cy="3528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6"/>
          <p:cNvSpPr/>
          <p:nvPr/>
        </p:nvSpPr>
        <p:spPr>
          <a:xfrm>
            <a:off x="0" y="2013527"/>
            <a:ext cx="12192000" cy="3528291"/>
          </a:xfrm>
          <a:prstGeom prst="rect">
            <a:avLst/>
          </a:prstGeom>
          <a:solidFill>
            <a:schemeClr val="accent6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6" name="Google Shape;246;p6"/>
          <p:cNvSpPr txBox="1"/>
          <p:nvPr>
            <p:ph type="title"/>
          </p:nvPr>
        </p:nvSpPr>
        <p:spPr>
          <a:xfrm>
            <a:off x="964022" y="879063"/>
            <a:ext cx="7532277" cy="6108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Franklin Gothic"/>
              <a:buNone/>
            </a:pPr>
            <a:r>
              <a:rPr lang="en-US"/>
              <a:t>Example Leadership Opportunities</a:t>
            </a:r>
            <a:endParaRPr/>
          </a:p>
        </p:txBody>
      </p:sp>
      <p:sp>
        <p:nvSpPr>
          <p:cNvPr id="247" name="Google Shape;247;p6"/>
          <p:cNvSpPr txBox="1"/>
          <p:nvPr>
            <p:ph idx="4" type="body"/>
          </p:nvPr>
        </p:nvSpPr>
        <p:spPr>
          <a:xfrm>
            <a:off x="971550" y="2572883"/>
            <a:ext cx="2133600" cy="205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Leading an organization meeting</a:t>
            </a:r>
            <a:endParaRPr/>
          </a:p>
        </p:txBody>
      </p:sp>
      <p:sp>
        <p:nvSpPr>
          <p:cNvPr id="248" name="Google Shape;248;p6"/>
          <p:cNvSpPr txBox="1"/>
          <p:nvPr>
            <p:ph idx="6" type="body"/>
          </p:nvPr>
        </p:nvSpPr>
        <p:spPr>
          <a:xfrm>
            <a:off x="3602649" y="2572882"/>
            <a:ext cx="2128157" cy="205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Taking charge in planning an event</a:t>
            </a:r>
            <a:endParaRPr/>
          </a:p>
        </p:txBody>
      </p:sp>
      <p:sp>
        <p:nvSpPr>
          <p:cNvPr id="249" name="Google Shape;249;p6"/>
          <p:cNvSpPr txBox="1"/>
          <p:nvPr>
            <p:ph idx="8" type="body"/>
          </p:nvPr>
        </p:nvSpPr>
        <p:spPr>
          <a:xfrm>
            <a:off x="6356792" y="2581227"/>
            <a:ext cx="2129245" cy="205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Working with new org members</a:t>
            </a:r>
            <a:endParaRPr/>
          </a:p>
        </p:txBody>
      </p:sp>
      <p:sp>
        <p:nvSpPr>
          <p:cNvPr id="250" name="Google Shape;250;p6"/>
          <p:cNvSpPr txBox="1"/>
          <p:nvPr>
            <p:ph idx="13" type="body"/>
          </p:nvPr>
        </p:nvSpPr>
        <p:spPr>
          <a:xfrm>
            <a:off x="8982448" y="2589572"/>
            <a:ext cx="2129245" cy="205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Mentorship and/or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shadowing</a:t>
            </a:r>
            <a:endParaRPr/>
          </a:p>
        </p:txBody>
      </p:sp>
      <p:sp>
        <p:nvSpPr>
          <p:cNvPr id="251" name="Google Shape;251;p6"/>
          <p:cNvSpPr txBox="1"/>
          <p:nvPr>
            <p:ph idx="11" type="ftr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Reignite 2024</a:t>
            </a:r>
            <a:endParaRPr b="0"/>
          </a:p>
        </p:txBody>
      </p:sp>
      <p:sp>
        <p:nvSpPr>
          <p:cNvPr id="252" name="Google Shape;252;p6"/>
          <p:cNvSpPr txBox="1"/>
          <p:nvPr>
            <p:ph idx="12" type="sldNum"/>
          </p:nvPr>
        </p:nvSpPr>
        <p:spPr>
          <a:xfrm>
            <a:off x="97155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Teacher with solid fill" id="253" name="Google Shape;25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9480" y="3338076"/>
            <a:ext cx="1740090" cy="17400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print with solid fill" id="254" name="Google Shape;25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02648" y="3194432"/>
            <a:ext cx="1809187" cy="18091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estions with solid fill" id="255" name="Google Shape;25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14485" y="3243156"/>
            <a:ext cx="1638872" cy="16388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ers with solid fill" id="256" name="Google Shape;256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30158" y="3316024"/>
            <a:ext cx="1566004" cy="1566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7"/>
          <p:cNvSpPr txBox="1"/>
          <p:nvPr>
            <p:ph type="title"/>
          </p:nvPr>
        </p:nvSpPr>
        <p:spPr>
          <a:xfrm>
            <a:off x="971550" y="2051626"/>
            <a:ext cx="7132320" cy="32899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Franklin Gothic"/>
              <a:buNone/>
            </a:pPr>
            <a:r>
              <a:rPr b="1" lang="en-US" sz="7200">
                <a:solidFill>
                  <a:schemeClr val="lt1"/>
                </a:solidFill>
              </a:rPr>
              <a:t>The Election</a:t>
            </a:r>
            <a:br>
              <a:rPr b="1" lang="en-US" sz="7200">
                <a:solidFill>
                  <a:schemeClr val="lt1"/>
                </a:solidFill>
              </a:rPr>
            </a:br>
            <a:r>
              <a:rPr b="1" lang="en-US" sz="7200">
                <a:solidFill>
                  <a:schemeClr val="lt1"/>
                </a:solidFill>
              </a:rPr>
              <a:t>Process</a:t>
            </a:r>
            <a:endParaRPr b="1" sz="7200"/>
          </a:p>
        </p:txBody>
      </p:sp>
      <p:sp>
        <p:nvSpPr>
          <p:cNvPr id="262" name="Google Shape;262;p7"/>
          <p:cNvSpPr txBox="1"/>
          <p:nvPr/>
        </p:nvSpPr>
        <p:spPr>
          <a:xfrm>
            <a:off x="971549" y="1439567"/>
            <a:ext cx="215034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Part 2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"/>
          <p:cNvSpPr txBox="1"/>
          <p:nvPr>
            <p:ph type="title"/>
          </p:nvPr>
        </p:nvSpPr>
        <p:spPr>
          <a:xfrm>
            <a:off x="964022" y="879063"/>
            <a:ext cx="3407953" cy="6108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en-US"/>
              <a:t>Nominations</a:t>
            </a:r>
            <a:endParaRPr/>
          </a:p>
        </p:txBody>
      </p:sp>
      <p:sp>
        <p:nvSpPr>
          <p:cNvPr id="268" name="Google Shape;268;p8"/>
          <p:cNvSpPr txBox="1"/>
          <p:nvPr>
            <p:ph idx="3" type="body"/>
          </p:nvPr>
        </p:nvSpPr>
        <p:spPr>
          <a:xfrm>
            <a:off x="964023" y="2219325"/>
            <a:ext cx="4827178" cy="25219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/>
              <a:t>Refer to your organization’s constitution for eligibility requirements (if there are any)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/>
              <a:t>Give members time to consider decision to run</a:t>
            </a:r>
            <a:endParaRPr/>
          </a:p>
          <a:p>
            <a:pPr indent="-1841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269" name="Google Shape;269;p8"/>
          <p:cNvSpPr txBox="1"/>
          <p:nvPr>
            <p:ph idx="4" type="body"/>
          </p:nvPr>
        </p:nvSpPr>
        <p:spPr>
          <a:xfrm>
            <a:off x="6362700" y="2219325"/>
            <a:ext cx="4756241" cy="25219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/>
              <a:t>Everyone should have equal time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/>
              <a:t>Should take place over the course of several meetings</a:t>
            </a:r>
            <a:endParaRPr/>
          </a:p>
          <a:p>
            <a:pPr indent="-1841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270" name="Google Shape;270;p8"/>
          <p:cNvSpPr txBox="1"/>
          <p:nvPr>
            <p:ph idx="11" type="ftr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/>
              <a:t>Reignit</a:t>
            </a:r>
            <a:r>
              <a:rPr lang="en-US"/>
              <a:t>e 2024</a:t>
            </a:r>
            <a:endParaRPr b="0"/>
          </a:p>
        </p:txBody>
      </p:sp>
      <p:sp>
        <p:nvSpPr>
          <p:cNvPr id="271" name="Google Shape;271;p8"/>
          <p:cNvSpPr txBox="1"/>
          <p:nvPr>
            <p:ph idx="12" type="sldNum"/>
          </p:nvPr>
        </p:nvSpPr>
        <p:spPr>
          <a:xfrm>
            <a:off x="97155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72" name="Google Shape;272;p8"/>
          <p:cNvSpPr txBox="1"/>
          <p:nvPr/>
        </p:nvSpPr>
        <p:spPr>
          <a:xfrm>
            <a:off x="6334125" y="879063"/>
            <a:ext cx="3407953" cy="6108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b="1" i="0" lang="en-US" sz="44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Campaigning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9"/>
          <p:cNvSpPr txBox="1"/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Franklin Gothic"/>
              <a:buNone/>
            </a:pPr>
            <a:r>
              <a:rPr lang="en-US"/>
              <a:t>Uphold Ethical Standards</a:t>
            </a:r>
            <a:endParaRPr/>
          </a:p>
        </p:txBody>
      </p:sp>
      <p:sp>
        <p:nvSpPr>
          <p:cNvPr id="278" name="Google Shape;278;p9"/>
          <p:cNvSpPr txBox="1"/>
          <p:nvPr>
            <p:ph idx="1" type="body"/>
          </p:nvPr>
        </p:nvSpPr>
        <p:spPr>
          <a:xfrm>
            <a:off x="952499" y="2289363"/>
            <a:ext cx="4572001" cy="27952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Candidates should be disqualified if they partake in unethical practices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i.e. bribery, intimidation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Contact your advisor and/or the RSO team for assistance, if needed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279" name="Google Shape;279;p9"/>
          <p:cNvSpPr txBox="1"/>
          <p:nvPr>
            <p:ph idx="11" type="ftr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/>
              <a:t>Reignite 2024</a:t>
            </a:r>
            <a:endParaRPr/>
          </a:p>
        </p:txBody>
      </p:sp>
      <p:sp>
        <p:nvSpPr>
          <p:cNvPr id="280" name="Google Shape;280;p9"/>
          <p:cNvSpPr txBox="1"/>
          <p:nvPr>
            <p:ph idx="12" type="sldNum"/>
          </p:nvPr>
        </p:nvSpPr>
        <p:spPr>
          <a:xfrm>
            <a:off x="97155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Upshut It Down GIFs | Tenor" id="281" name="Google Shape;28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5446" y="50958"/>
            <a:ext cx="4504055" cy="6756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eme1">
  <a:themeElements>
    <a:clrScheme name="Custom 3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2F2F2"/>
      </a:accent1>
      <a:accent2>
        <a:srgbClr val="0070C0"/>
      </a:accent2>
      <a:accent3>
        <a:srgbClr val="00B0F0"/>
      </a:accent3>
      <a:accent4>
        <a:srgbClr val="446867"/>
      </a:accent4>
      <a:accent5>
        <a:srgbClr val="C3D8D7"/>
      </a:accent5>
      <a:accent6>
        <a:srgbClr val="002060"/>
      </a:accent6>
      <a:hlink>
        <a:srgbClr val="0070C0"/>
      </a:hlink>
      <a:folHlink>
        <a:srgbClr val="849A0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2023-12-12T19:21:48Z</dcterms:created>
  <dc:creator>Phillip Brzezinski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