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 Slab"/>
      <p:regular r:id="rId17"/>
      <p:bold r:id="rId18"/>
    </p:embeddedFon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6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5.xml"/><Relationship Id="rId21" Type="http://schemas.openxmlformats.org/officeDocument/2006/relationships/font" Target="fonts/Robo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Slab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regular.fntdata"/><Relationship Id="rId6" Type="http://schemas.openxmlformats.org/officeDocument/2006/relationships/slide" Target="slides/slide1.xml"/><Relationship Id="rId18" Type="http://schemas.openxmlformats.org/officeDocument/2006/relationships/font" Target="fonts/RobotoSlab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601ce8ebc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601ce8ebc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68c650c18f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68c650c18f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5e6edf1c65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5e6edf1c65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Sydney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b2810a230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b2810a230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Sydney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97712d6e1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97712d6e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5e6edf1c65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5e6edf1c65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5e6edf1c65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5e6edf1c65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b26179a3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b26179a3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607eca0c9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607eca0c9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Sydney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5e6edf1c65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5e6edf1c65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Sydney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hyperlink" Target="https://gvsu.co1.qualtrics.com/jfe/form/SV_22ZSEULwToK8Xcy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slffin@gvsu.edu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gvsu.campuslabs.com/engage/admin/main/summary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rso@gv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Lakerlink: An Overview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 Biermacher, Student Engagement Assistant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Sydney Gandolfi, Graduate Assistant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 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there anything specific you would like to see on Lakerlink?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Any other general questions?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3"/>
          <p:cNvPicPr preferRelativeResize="0"/>
          <p:nvPr/>
        </p:nvPicPr>
        <p:blipFill rotWithShape="1">
          <a:blip r:embed="rId3">
            <a:alphaModFix/>
          </a:blip>
          <a:srcRect b="0" l="5642" r="21735" t="49"/>
          <a:stretch/>
        </p:blipFill>
        <p:spPr>
          <a:xfrm rot="5400000">
            <a:off x="2771563" y="-3424812"/>
            <a:ext cx="5248425" cy="9448999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3"/>
          <p:cNvSpPr txBox="1"/>
          <p:nvPr/>
        </p:nvSpPr>
        <p:spPr>
          <a:xfrm>
            <a:off x="3667938" y="316425"/>
            <a:ext cx="18501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Survey!</a:t>
            </a:r>
            <a:endParaRPr sz="2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23"/>
          <p:cNvSpPr txBox="1"/>
          <p:nvPr/>
        </p:nvSpPr>
        <p:spPr>
          <a:xfrm>
            <a:off x="1927325" y="4425550"/>
            <a:ext cx="543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Please complete this survey to ensure attendance is documented.</a:t>
            </a: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p23"/>
          <p:cNvSpPr txBox="1"/>
          <p:nvPr/>
        </p:nvSpPr>
        <p:spPr>
          <a:xfrm>
            <a:off x="2629200" y="3877256"/>
            <a:ext cx="3885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gvsu.edu/studentorg/survey</a:t>
            </a:r>
            <a:endParaRPr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23"/>
          <p:cNvSpPr txBox="1"/>
          <p:nvPr/>
        </p:nvSpPr>
        <p:spPr>
          <a:xfrm>
            <a:off x="1716500" y="1581475"/>
            <a:ext cx="5690400" cy="1145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lt1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https://gvsu.co1.qualtrics.com/jfe/form/SV_22ZSEULwToK8Xcy</a:t>
            </a:r>
            <a:endParaRPr sz="1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Gameplan 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Introduction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Purpose and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Lakerlink Walkthrough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Roster mechanics, About, Calendar, Elections, Funding, News/Gallery, Forms, etc.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Activity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Specific Walkthrough Questions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General Q &amp; A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Am I? (Sydney)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Office of Student Life Graduate Assistant.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Masters in College Student Affairs Leadership.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Traveling, yoga, hiking, and doing jigsaw puzzles.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Am I? (Ben) 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Office of Student Life Engagement Assistant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Senior, Public Non Profit Administration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Former Student Senate VP of Allocations (2021-2023)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Reading and watching sports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have spent far too much time on Lakerlink, please ask me questions.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to Know the Room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many of you have experience using the management system in Lakerlink?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functions have you used?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many of your clubs use Lakerlink consistently?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many financial officers and </a:t>
            </a:r>
            <a:r>
              <a:rPr lang="en"/>
              <a:t>presidents?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Other positions?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Does everyone have technology with them?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questions before we get going?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 &amp; Uses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Lakerlink has numerous purposes: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Roster tracking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Document tracking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Funding </a:t>
            </a:r>
            <a:r>
              <a:rPr lang="en"/>
              <a:t>requests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Reach out to </a:t>
            </a:r>
            <a:r>
              <a:rPr lang="en" u="sng">
                <a:solidFill>
                  <a:schemeClr val="hlink"/>
                </a:solidFill>
                <a:hlinkClick r:id="rId3"/>
              </a:rPr>
              <a:t>slffin@gvsu.edu</a:t>
            </a:r>
            <a:r>
              <a:rPr lang="en"/>
              <a:t> with any funding questions.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Event Calendar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Elections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Forms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Multiple ways you can use this.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Exploration of Campus groups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News articles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About (group description)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Walkthrough 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https://gvsu.campuslabs.com/engage/admin/main/summary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Activity: Create an Event Plan 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Gather in groups of 2-3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a list of everything you need to include in a calendar submission.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Event open to campus.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Will you need funding?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Any collaborators?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Who will </a:t>
            </a:r>
            <a:r>
              <a:rPr lang="en"/>
              <a:t>submit</a:t>
            </a:r>
            <a:r>
              <a:rPr lang="en"/>
              <a:t> the funding?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does your timeline look like?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else do you need to complete in Lakerlink?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Report your plan back to the group, we will do a couple examples.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 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Gvsu.edu/sos - has Lakerlink tutorials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rso@gvsu.edu</a:t>
            </a:r>
            <a:r>
              <a:rPr lang="en"/>
              <a:t> - reach out to this email with any Lakerlink questions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Office of Student Life - Come in to ask questions if you have time!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Anything else you would like to see provided?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