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5" d="100"/>
          <a:sy n="15" d="100"/>
        </p:scale>
        <p:origin x="1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148-0B4C-43F8-95E3-A05EC4129C9D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7EF-62C5-47CA-AB51-97BF5061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148-0B4C-43F8-95E3-A05EC4129C9D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7EF-62C5-47CA-AB51-97BF5061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148-0B4C-43F8-95E3-A05EC4129C9D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7EF-62C5-47CA-AB51-97BF5061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3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148-0B4C-43F8-95E3-A05EC4129C9D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7EF-62C5-47CA-AB51-97BF5061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148-0B4C-43F8-95E3-A05EC4129C9D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7EF-62C5-47CA-AB51-97BF5061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8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148-0B4C-43F8-95E3-A05EC4129C9D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7EF-62C5-47CA-AB51-97BF5061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5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148-0B4C-43F8-95E3-A05EC4129C9D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7EF-62C5-47CA-AB51-97BF5061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148-0B4C-43F8-95E3-A05EC4129C9D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7EF-62C5-47CA-AB51-97BF5061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148-0B4C-43F8-95E3-A05EC4129C9D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7EF-62C5-47CA-AB51-97BF5061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8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148-0B4C-43F8-95E3-A05EC4129C9D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7EF-62C5-47CA-AB51-97BF5061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92148-0B4C-43F8-95E3-A05EC4129C9D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77EF-62C5-47CA-AB51-97BF5061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8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2148-0B4C-43F8-95E3-A05EC4129C9D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77EF-62C5-47CA-AB51-97BF5061D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77"/>
            <a:ext cx="43891200" cy="329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1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Grand Valley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Cole</dc:creator>
  <cp:lastModifiedBy>Thomas Stomper</cp:lastModifiedBy>
  <cp:revision>1</cp:revision>
  <dcterms:created xsi:type="dcterms:W3CDTF">2018-11-04T22:47:08Z</dcterms:created>
  <dcterms:modified xsi:type="dcterms:W3CDTF">2019-07-18T20:12:29Z</dcterms:modified>
</cp:coreProperties>
</file>