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D1246-5825-3A51-25E6-B9DA1EC612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53CBCF-A65D-7A0F-25D4-A0EDC8B63C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670D5-8F9E-E581-ABEB-BE735B8E1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ECF7-F149-42EC-B595-8CD2A1EA2BB1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5B6F4-A5D7-3B8C-001D-3A0F95647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72C272-848A-774F-71C2-17AC84956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5F39-18A4-43D5-A780-08A5FA364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68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9975F-1A7C-6AA5-CE98-1E22407C6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A18C89-085B-45F2-EDC8-86F227C26C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F2136-2139-0000-46E5-9D64DD8EB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ECF7-F149-42EC-B595-8CD2A1EA2BB1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36D14F-0D50-A88A-44BB-89FD252F2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ECEBD-0F44-E439-62A3-1D50F6D1B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5F39-18A4-43D5-A780-08A5FA364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06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11618E-F212-058C-7836-BA470E2293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C6FEC2-A446-3267-C634-FA2A30A09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AB77F-7400-8888-6FCA-D49785B37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ECF7-F149-42EC-B595-8CD2A1EA2BB1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4BABF-CCDF-1D9B-01FE-14974C3B6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3E8F47-B4CF-C466-C56B-D197B164E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5F39-18A4-43D5-A780-08A5FA364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22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C2282-F5EE-D4AC-33FE-DFC58785A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304AB-B56D-443D-8C0D-4D1CC94ED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BA097C-19D8-296A-C790-0BEE22199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ECF7-F149-42EC-B595-8CD2A1EA2BB1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989A3-0054-7F56-CAC0-0679D5CFB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4AB62-8058-0959-BBA5-958C55F5D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5F39-18A4-43D5-A780-08A5FA364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79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62F34-2A95-33D5-2EC7-71DCC32F2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BB13AC-CED2-AFEB-118C-CD14095278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00D30-A5BE-BBFE-4B18-9A37DE88B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ECF7-F149-42EC-B595-8CD2A1EA2BB1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54A1C0-9F2B-1A06-A58A-822F49AA7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7B9632-A02E-93BE-189A-BA4776368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5F39-18A4-43D5-A780-08A5FA364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918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87C7C-A6E9-EEA0-CE09-FD913F2E9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24584-476C-256A-5E6F-00034FF3A2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38D59B-C948-FEAD-99D8-B21A21D52C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497FF7-7201-5856-466C-9794F191C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ECF7-F149-42EC-B595-8CD2A1EA2BB1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7D0BC-B7CE-B05F-F436-A7071F918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AA0BC7-D46F-E2A7-3C06-2E5A7435B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5F39-18A4-43D5-A780-08A5FA364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8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67D37-E429-1A19-9589-8FC7183F1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86C459-6B1E-8036-234B-F020C6B98F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942739-12B8-8BF4-D020-0B631C06F7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B9A6FC-5FFD-016A-8D52-8D2754322F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40336C-6D28-F6DF-1827-FEB0F53466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B0BBE9-CAB4-9937-E9E9-57F79141A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ECF7-F149-42EC-B595-8CD2A1EA2BB1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327567-1098-A4FD-730B-BB3FE5032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172120-2FB9-7744-D692-2FFE81F9A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5F39-18A4-43D5-A780-08A5FA364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953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419AC-2934-94F9-ED74-869FE9650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623506-0914-6221-4102-F31C5F221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ECF7-F149-42EC-B595-8CD2A1EA2BB1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D48FDD-BFE2-3322-B81D-96CF2EEA2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4336AC-2398-8A6F-7A6B-7130A82E5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5F39-18A4-43D5-A780-08A5FA364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19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36B31A-CF3E-B0AB-52A4-736B2741D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ECF7-F149-42EC-B595-8CD2A1EA2BB1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F12664-35E8-1411-7167-822530AD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28E2E8-70C2-A2D0-FC1B-920756A61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5F39-18A4-43D5-A780-08A5FA364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68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00E13-3624-0787-5C1E-DF55D4B8C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9B4B4-FE34-EEFA-2731-48D9A9868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AB563A-6E94-C67A-A885-E3F839181F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E89B9D-F979-C8BD-C64B-66A14A223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ECF7-F149-42EC-B595-8CD2A1EA2BB1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7E4265-CC5D-3873-842A-154146974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658C41-F5CF-56B1-D452-1D0CD1A3C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5F39-18A4-43D5-A780-08A5FA364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59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7218A-EDA6-C25C-294E-3836F3315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91CA78-BB5B-B563-E485-84023570B8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D4DEA8-3C40-28CD-7FF8-58A9C57758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2842CC-4C0F-6BC1-8422-B985CC815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ECF7-F149-42EC-B595-8CD2A1EA2BB1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0E336D-EAB3-C846-0199-603FCD97C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8ECFCC-D45D-0DB1-2956-C54D5ACE3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5F39-18A4-43D5-A780-08A5FA364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006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8CAF6D-A2B3-3592-C100-77CE2D6C7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FA0DA1-F1F2-BBF3-B2B5-78F309C2EB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700F55-7F81-159E-B534-4C06519833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6ECF7-F149-42EC-B595-8CD2A1EA2BB1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C7BDE-E338-8DE9-DB98-8AE37ABE97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C801BB-316C-93E0-26BC-B073364C19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75F39-18A4-43D5-A780-08A5FA364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3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chowdhan@gvsu.edu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392B7-29D2-7DA3-76BE-4B10348B5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Instruction Manual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62B3B-D5D9-A659-6B1A-4C2AF1EDC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1900" dirty="0"/>
              <a:t>Name this final as </a:t>
            </a:r>
            <a:r>
              <a:rPr lang="en-US" sz="1900" dirty="0" err="1">
                <a:highlight>
                  <a:srgbClr val="FFFF00"/>
                </a:highlight>
              </a:rPr>
              <a:t>FirstName_LastName_Major</a:t>
            </a:r>
            <a:r>
              <a:rPr lang="en-US" sz="1900" dirty="0"/>
              <a:t>.</a:t>
            </a:r>
          </a:p>
          <a:p>
            <a:pPr algn="just"/>
            <a:r>
              <a:rPr lang="en-US" sz="1900" dirty="0"/>
              <a:t>Retract the instructional information in every slide.</a:t>
            </a:r>
          </a:p>
          <a:p>
            <a:pPr algn="just"/>
            <a:r>
              <a:rPr lang="en-US" sz="1900" dirty="0"/>
              <a:t>Font for </a:t>
            </a:r>
            <a:r>
              <a:rPr lang="en-US" sz="1900" dirty="0">
                <a:highlight>
                  <a:srgbClr val="FFFF00"/>
                </a:highlight>
              </a:rPr>
              <a:t>Headings-Calibri(Headings) 44</a:t>
            </a:r>
          </a:p>
          <a:p>
            <a:pPr algn="just"/>
            <a:r>
              <a:rPr lang="en-US" sz="1900" dirty="0"/>
              <a:t>Font for </a:t>
            </a:r>
            <a:r>
              <a:rPr lang="en-US" sz="1900" dirty="0">
                <a:highlight>
                  <a:srgbClr val="FFFF00"/>
                </a:highlight>
              </a:rPr>
              <a:t>Body- Calibri(Body) 24-28</a:t>
            </a:r>
          </a:p>
          <a:p>
            <a:pPr algn="just"/>
            <a:r>
              <a:rPr lang="en-US" sz="1900" dirty="0"/>
              <a:t>Delete this Slide before submission.</a:t>
            </a:r>
          </a:p>
          <a:p>
            <a:pPr algn="just"/>
            <a:r>
              <a:rPr lang="en-US" sz="1900" dirty="0"/>
              <a:t>Email at psm@mail.gvsu.edu for further information.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00" b="1" dirty="0">
                <a:solidFill>
                  <a:srgbClr val="0E101A"/>
                </a:solidFill>
                <a:effectLst/>
                <a:ea typeface="Times New Roman" panose="02020603050405020304" pitchFamily="18" charset="0"/>
              </a:rPr>
              <a:t>Oral Presentation Instructions</a:t>
            </a:r>
            <a:endParaRPr lang="en-US" sz="1900" b="1" dirty="0">
              <a:ea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solidFill>
                  <a:srgbClr val="0E101A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Presentations should be between 10 to 15 minutes and will be followed by questions from the audience (around 5 minutes).</a:t>
            </a:r>
            <a:endParaRPr lang="en-US" sz="19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900" dirty="0">
                <a:solidFill>
                  <a:srgbClr val="0E101A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Please send your presentation slides to the PSM Programs Coordinator (Anirudh Chowdhary at </a:t>
            </a:r>
            <a:r>
              <a:rPr lang="en-US" sz="1900" u="sng" dirty="0">
                <a:solidFill>
                  <a:srgbClr val="4A6EE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chowdhan@gvsu.edu</a:t>
            </a:r>
            <a:r>
              <a:rPr lang="en-US" sz="1900" dirty="0">
                <a:solidFill>
                  <a:srgbClr val="0E101A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) and contact him with questions.</a:t>
            </a:r>
            <a:endParaRPr lang="en-US" sz="1900" dirty="0"/>
          </a:p>
          <a:p>
            <a:pPr marL="0" indent="0" algn="just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 descr="A close-up of a logo">
            <a:extLst>
              <a:ext uri="{FF2B5EF4-FFF2-40B4-BE49-F238E27FC236}">
                <a16:creationId xmlns:a16="http://schemas.microsoft.com/office/drawing/2014/main" id="{B3981519-1F01-0050-327E-0EB1245504B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9750" y="5605463"/>
            <a:ext cx="3990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079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C2251-3599-F1FF-9303-1D1BD5C26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Experiential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5F03B-7728-AE7C-6E29-D3A9694D3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E101A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 description of what was learned from the experience and how it can be applied in the future.</a:t>
            </a:r>
          </a:p>
          <a:p>
            <a:endParaRPr lang="en-US" dirty="0">
              <a:solidFill>
                <a:srgbClr val="0E101A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3200" dirty="0">
              <a:solidFill>
                <a:srgbClr val="0E101A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rgbClr val="FF0000"/>
                </a:solidFill>
              </a:rPr>
              <a:t>(Answer the above in a single liner, 3-4 bullet points only.)</a:t>
            </a:r>
          </a:p>
          <a:p>
            <a:pPr marL="0" indent="0" algn="ctr">
              <a:buNone/>
            </a:pPr>
            <a:endParaRPr lang="en-US" sz="3200" dirty="0">
              <a:solidFill>
                <a:srgbClr val="0E101A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23A90B-CA1F-1C4A-BB12-78166B7FA8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800" y="0"/>
            <a:ext cx="844485" cy="365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43540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33595-A377-D8AA-7897-8E9D5D799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What’s my next move?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305A3-4E6F-55FF-F422-114769567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E101A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 statement of future (professional and or academic) plans.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rgbClr val="FF0000"/>
                </a:solidFill>
              </a:rPr>
              <a:t>(Answer the above in a single liner, 3-4 bullet points only.)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51D5F8-FAEE-D1B0-07FE-FB28A704E6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800" y="0"/>
            <a:ext cx="844485" cy="365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97273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17A20-6720-003C-8D9F-E9D1460E1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39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311949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594D7-E109-E51F-4DE3-36BEB020C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46686"/>
            <a:ext cx="10515600" cy="1325563"/>
          </a:xfrm>
        </p:spPr>
        <p:txBody>
          <a:bodyPr/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Thankyou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064524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82173-DB07-5601-0B58-AD6506456C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8590" y="1092370"/>
            <a:ext cx="10955894" cy="2387600"/>
          </a:xfrm>
        </p:spPr>
        <p:txBody>
          <a:bodyPr/>
          <a:lstStyle/>
          <a:p>
            <a:r>
              <a:rPr lang="en-US" dirty="0"/>
              <a:t>Internship Site Name</a:t>
            </a:r>
            <a:r>
              <a:rPr lang="en-US" sz="3600" dirty="0">
                <a:solidFill>
                  <a:srgbClr val="FF0000"/>
                </a:solidFill>
              </a:rPr>
              <a:t>(Retain the font size)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730F2D-F0FE-9CBE-7EC8-00229BD2FA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7569" y="3621760"/>
            <a:ext cx="9144000" cy="504741"/>
          </a:xfrm>
        </p:spPr>
        <p:txBody>
          <a:bodyPr/>
          <a:lstStyle/>
          <a:p>
            <a:r>
              <a:rPr lang="en-US" dirty="0"/>
              <a:t>Internship Start Date-End date (or) Current(ongoing)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6CBEC65-B07D-0D34-2F39-1EE5FB08CC7A}"/>
              </a:ext>
            </a:extLst>
          </p:cNvPr>
          <p:cNvSpPr txBox="1">
            <a:spLocks/>
          </p:cNvSpPr>
          <p:nvPr/>
        </p:nvSpPr>
        <p:spPr>
          <a:xfrm>
            <a:off x="8614977" y="5657400"/>
            <a:ext cx="3535707" cy="9298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First Name, Last Name</a:t>
            </a:r>
          </a:p>
          <a:p>
            <a:r>
              <a:rPr lang="en-US" sz="2800" dirty="0"/>
              <a:t>Major</a:t>
            </a:r>
          </a:p>
        </p:txBody>
      </p:sp>
      <p:pic>
        <p:nvPicPr>
          <p:cNvPr id="6" name="Picture 5" descr="A close-up of a logo">
            <a:extLst>
              <a:ext uri="{FF2B5EF4-FFF2-40B4-BE49-F238E27FC236}">
                <a16:creationId xmlns:a16="http://schemas.microsoft.com/office/drawing/2014/main" id="{BEC0599B-27F5-EA07-2C59-7B97F0378AE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709" y="24649"/>
            <a:ext cx="39909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809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2A722-DAE9-AF17-BC6C-4A5670CC5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Big Picture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E3455-D4D0-A2D9-1545-9F399E685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579" y="2141537"/>
            <a:ext cx="10515600" cy="4351338"/>
          </a:xfrm>
        </p:spPr>
        <p:txBody>
          <a:bodyPr/>
          <a:lstStyle/>
          <a:p>
            <a:pPr algn="just"/>
            <a:r>
              <a:rPr lang="en-US" dirty="0"/>
              <a:t>What were the career aspects that motivated you when you began this PSM journey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?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(e.g., job &amp; financial security, helping people, solving problems, innovation &amp; creativity, technology, other)</a:t>
            </a:r>
          </a:p>
          <a:p>
            <a:pPr algn="just"/>
            <a:r>
              <a:rPr lang="en-US" dirty="0"/>
              <a:t>How did you decide on your career path?</a:t>
            </a:r>
          </a:p>
          <a:p>
            <a:pPr algn="just"/>
            <a:r>
              <a:rPr lang="en-US" dirty="0"/>
              <a:t>How did you gather information on the career path you chose?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FF0000"/>
                </a:solidFill>
              </a:rPr>
              <a:t>    (Answer the above questions in a single liner, 3-4 bullet points only.)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ED091F-674D-F10A-7E8A-C799625333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800" y="0"/>
            <a:ext cx="844485" cy="365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659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9DE8C-F66F-8A6D-C685-98DE32312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Investigation lane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98D4E-9958-44F8-526F-9F681EE5E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Who were the professionals in your career that helped you understand the industry-based career?</a:t>
            </a:r>
            <a:r>
              <a:rPr lang="en-US" sz="2000" dirty="0">
                <a:solidFill>
                  <a:srgbClr val="FF0000"/>
                </a:solidFill>
              </a:rPr>
              <a:t>(Name them and a single liner explaining how?)</a:t>
            </a:r>
          </a:p>
          <a:p>
            <a:pPr algn="just"/>
            <a:r>
              <a:rPr lang="en-US" dirty="0"/>
              <a:t>Did you meet them at any events that GVSU/PSM organized</a:t>
            </a:r>
            <a:r>
              <a:rPr lang="en-US" sz="2000" dirty="0">
                <a:solidFill>
                  <a:srgbClr val="FF0000"/>
                </a:solidFill>
              </a:rPr>
              <a:t>?(Who and which events?)</a:t>
            </a:r>
            <a:endParaRPr lang="en-US" dirty="0">
              <a:solidFill>
                <a:srgbClr val="FF0000"/>
              </a:solidFill>
            </a:endParaRPr>
          </a:p>
          <a:p>
            <a:pPr algn="just"/>
            <a:r>
              <a:rPr lang="en-US" dirty="0"/>
              <a:t>Reflection of how did you make yourself marketable to any position that you applied?</a:t>
            </a:r>
            <a:r>
              <a:rPr lang="en-US" sz="2000" dirty="0">
                <a:solidFill>
                  <a:srgbClr val="FF0000"/>
                </a:solidFill>
              </a:rPr>
              <a:t> (Mention 3 prominent skills that make you stand out)</a:t>
            </a:r>
          </a:p>
          <a:p>
            <a:pPr marL="0" indent="0" algn="ctr">
              <a:buNone/>
            </a:pPr>
            <a:r>
              <a:rPr lang="en-US" sz="1800" dirty="0">
                <a:solidFill>
                  <a:srgbClr val="FF0000"/>
                </a:solidFill>
              </a:rPr>
              <a:t>(Answer the above questions in a single liner, 3-4 bullet points only.)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B81DE5-4DDE-E08A-AD27-A518125AEC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800" y="0"/>
            <a:ext cx="844485" cy="365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28712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0BD13-D01B-9ADE-8720-BA4692020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Plan &amp; Implement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93658-3D38-F24B-8270-080CF4735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Did you have a self reflection for having your priorities or preferences changed due to the ongoing academic routine and deviated from your original career path?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FF0000"/>
                </a:solidFill>
              </a:rPr>
              <a:t>(If it is a no, how did you manage to restart your new career path? Which were the skills that you had to instantly develop for this new choice?)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FF0000"/>
                </a:solidFill>
              </a:rPr>
              <a:t>(If Yes, how was your job search plan, expansion of your network, and your resume handling method.</a:t>
            </a:r>
          </a:p>
          <a:p>
            <a:pPr marL="0" indent="0" algn="ctr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rgbClr val="FF0000"/>
                </a:solidFill>
              </a:rPr>
              <a:t>(Answer the above questions in a single liner, 3-4 bullet points only.)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D0075E-B867-D771-FABE-88555BED4D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800" y="0"/>
            <a:ext cx="844485" cy="365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55215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43FE4-3307-8A59-76B7-854BC3AA7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Overview of my internship 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F781F-E10E-F9D8-97C8-715871FBF4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E101A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An overview of the internship site, including a brief description of its services, personnel, on-site supervisor, team, etc. </a:t>
            </a:r>
          </a:p>
          <a:p>
            <a:endParaRPr lang="en-US" dirty="0">
              <a:solidFill>
                <a:srgbClr val="0E101A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E101A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E101A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1800" dirty="0">
                <a:solidFill>
                  <a:srgbClr val="FF0000"/>
                </a:solidFill>
              </a:rPr>
              <a:t>(Answer the above questions in a single liner, 4-5 bullet points only.)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2286000" lvl="5" indent="0">
              <a:buNone/>
            </a:pPr>
            <a:endParaRPr lang="en-US" dirty="0">
              <a:solidFill>
                <a:srgbClr val="0E101A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9519B7-3AEB-5827-4078-D437E28E49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800" y="0"/>
            <a:ext cx="844485" cy="365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28167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AC35A-7926-FB0F-BC37-BC3EED6DC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Internship role &amp;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3D837-5AB3-8EC3-5032-FAF29A949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E101A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 brief description of the internship responsibilities</a:t>
            </a:r>
            <a:r>
              <a:rPr lang="en-US" dirty="0">
                <a:solidFill>
                  <a:srgbClr val="0E101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>
              <a:solidFill>
                <a:srgbClr val="0E101A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1800" dirty="0">
              <a:solidFill>
                <a:srgbClr val="0E101A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1800" dirty="0">
                <a:solidFill>
                  <a:srgbClr val="FF0000"/>
                </a:solidFill>
              </a:rPr>
              <a:t>(Answer the above questions in a single liner, 3-4 bullet points only.)</a:t>
            </a:r>
          </a:p>
          <a:p>
            <a:endParaRPr lang="en-US" sz="1800" dirty="0">
              <a:solidFill>
                <a:srgbClr val="0E101A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4"/>
            <a:endParaRPr lang="en-US" sz="800" dirty="0">
              <a:solidFill>
                <a:srgbClr val="0E101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218F7D-22C6-8291-8859-B1FA069C19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800" y="0"/>
            <a:ext cx="844485" cy="365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67416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B7A14-10D9-1306-05C6-40B87A1A5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Challenges and Successes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F57E4-2345-8539-FE9C-AC817E8BA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E101A"/>
                </a:solidFill>
                <a:effectLst/>
                <a:ea typeface="Calibri" panose="020F0502020204030204" pitchFamily="34" charset="0"/>
              </a:rPr>
              <a:t>A description of the challenges and successes experienced during the internship</a:t>
            </a:r>
          </a:p>
          <a:p>
            <a:endParaRPr lang="en-US" sz="3200" dirty="0">
              <a:solidFill>
                <a:srgbClr val="0E101A"/>
              </a:solidFill>
            </a:endParaRPr>
          </a:p>
          <a:p>
            <a:endParaRPr lang="en-US" sz="3200" dirty="0">
              <a:solidFill>
                <a:srgbClr val="0E101A"/>
              </a:solidFill>
            </a:endParaRPr>
          </a:p>
          <a:p>
            <a:pPr marL="0" indent="0" algn="ctr">
              <a:buNone/>
            </a:pPr>
            <a:r>
              <a:rPr lang="en-US" sz="1800" dirty="0">
                <a:solidFill>
                  <a:srgbClr val="FF0000"/>
                </a:solidFill>
              </a:rPr>
              <a:t>(Answer the above questions in a single liner, 3-4 bullet points only.)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89F2CF-1C45-48B9-1C37-9D4E879235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800" y="0"/>
            <a:ext cx="844485" cy="365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32684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1136D-2846-D6B9-2B86-6981BF4F0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Project at my internship 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7B852-4E6B-5904-704C-478CE97AD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E101A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An explanation of the project you worked upon (discuss the presentation with your internship supervisor before you present). 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dirty="0">
                <a:solidFill>
                  <a:srgbClr val="FF0000"/>
                </a:solidFill>
              </a:rPr>
              <a:t>(Retract confidential information from your internship site)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42FC17-118E-3D2B-F1F1-5BD6EA943C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800" y="0"/>
            <a:ext cx="844485" cy="365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4345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600</Words>
  <Application>Microsoft Office PowerPoint</Application>
  <PresentationFormat>Widescreen</PresentationFormat>
  <Paragraphs>65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Instruction Manual  </vt:lpstr>
      <vt:lpstr>Internship Site Name(Retain the font size)</vt:lpstr>
      <vt:lpstr>Big Picture Goals</vt:lpstr>
      <vt:lpstr>Investigation lane</vt:lpstr>
      <vt:lpstr>Plan &amp; Implement </vt:lpstr>
      <vt:lpstr>Overview of my internship site</vt:lpstr>
      <vt:lpstr>Internship role &amp; responsibilities</vt:lpstr>
      <vt:lpstr>Challenges and Successes</vt:lpstr>
      <vt:lpstr>Project at my internship site</vt:lpstr>
      <vt:lpstr>Experiential Learning</vt:lpstr>
      <vt:lpstr>What’s my next move?</vt:lpstr>
      <vt:lpstr>Questions?</vt:lpstr>
      <vt:lpstr>Thankyou!</vt:lpstr>
    </vt:vector>
  </TitlesOfParts>
  <Company>Grand Valley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 Manual  </dc:title>
  <dc:creator>GVSU Professional Science Masters Program</dc:creator>
  <cp:lastModifiedBy>GVSU Professional Science Masters Program</cp:lastModifiedBy>
  <cp:revision>6</cp:revision>
  <dcterms:created xsi:type="dcterms:W3CDTF">2024-01-25T20:30:43Z</dcterms:created>
  <dcterms:modified xsi:type="dcterms:W3CDTF">2024-03-27T20:33:51Z</dcterms:modified>
</cp:coreProperties>
</file>