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D1246-5825-3A51-25E6-B9DA1EC61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3CBCF-A65D-7A0F-25D4-A0EDC8B63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70D5-8F9E-E581-ABEB-BE735B8E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5B6F4-A5D7-3B8C-001D-3A0F9564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2C272-848A-774F-71C2-17AC8495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975F-1A7C-6AA5-CE98-1E22407C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18C89-085B-45F2-EDC8-86F227C26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2136-2139-0000-46E5-9D64DD8E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D14F-0D50-A88A-44BB-89FD252F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CEBD-0F44-E439-62A3-1D50F6D1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0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1618E-F212-058C-7836-BA470E229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6FEC2-A446-3267-C634-FA2A30A0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B77F-7400-8888-6FCA-D49785B3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4BABF-CCDF-1D9B-01FE-14974C3B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8F47-B4CF-C466-C56B-D197B164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2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2282-F5EE-D4AC-33FE-DFC58785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04AB-B56D-443D-8C0D-4D1CC94E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A097C-19D8-296A-C790-0BEE2219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989A3-0054-7F56-CAC0-0679D5CF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AB62-8058-0959-BBA5-958C55F5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62F34-2A95-33D5-2EC7-71DCC32F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B13AC-CED2-AFEB-118C-CD1409527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00D30-A5BE-BBFE-4B18-9A37DE88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A1C0-9F2B-1A06-A58A-822F49AA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B9632-A02E-93BE-189A-BA477636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1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7C7C-A6E9-EEA0-CE09-FD913F2E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4584-476C-256A-5E6F-00034FF3A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8D59B-C948-FEAD-99D8-B21A21D52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97FF7-7201-5856-466C-9794F191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7D0BC-B7CE-B05F-F436-A7071F91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A0BC7-D46F-E2A7-3C06-2E5A7435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7D37-E429-1A19-9589-8FC7183F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6C459-6B1E-8036-234B-F020C6B98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42739-12B8-8BF4-D020-0B631C06F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9A6FC-5FFD-016A-8D52-8D2754322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0336C-6D28-F6DF-1827-FEB0F5346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0BBE9-CAB4-9937-E9E9-57F79141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27567-1098-A4FD-730B-BB3FE50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72120-2FB9-7744-D692-2FFE81F9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5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19AC-2934-94F9-ED74-869FE965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23506-0914-6221-4102-F31C5F22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48FDD-BFE2-3322-B81D-96CF2EEA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336AC-2398-8A6F-7A6B-7130A82E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6B31A-CF3E-B0AB-52A4-736B2741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12664-35E8-1411-7167-822530AD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E2E8-70C2-A2D0-FC1B-920756A6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0E13-3624-0787-5C1E-DF55D4B8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B4B4-FE34-EEFA-2731-48D9A986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B563A-6E94-C67A-A885-E3F839181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89B9D-F979-C8BD-C64B-66A14A22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E4265-CC5D-3873-842A-15414697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58C41-F5CF-56B1-D452-1D0CD1A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218A-EDA6-C25C-294E-3836F331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1CA78-BB5B-B563-E485-84023570B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4DEA8-3C40-28CD-7FF8-58A9C5775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842CC-4C0F-6BC1-8422-B985CC81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E336D-EAB3-C846-0199-603FCD97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ECFCC-D45D-0DB1-2956-C54D5ACE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CAF6D-A2B3-3592-C100-77CE2D6C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A0DA1-F1F2-BBF3-B2B5-78F309C2E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0F55-7F81-159E-B534-4C0651983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ECF7-F149-42EC-B595-8CD2A1EA2BB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C7BDE-E338-8DE9-DB98-8AE37ABE9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01BB-316C-93E0-26BC-B073364C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howdhan@gvsu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92B7-29D2-7DA3-76BE-4B10348B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 Manual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2B3B-D5D9-A659-6B1A-4C2AF1ED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982127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This Power Point template is a guide and can be modified as needed based on your own idea.</a:t>
            </a:r>
          </a:p>
          <a:p>
            <a:pPr algn="just"/>
            <a:r>
              <a:rPr lang="en-US" sz="1900" dirty="0"/>
              <a:t>Remove the instructional information in every slide</a:t>
            </a:r>
          </a:p>
          <a:p>
            <a:pPr algn="just"/>
            <a:r>
              <a:rPr lang="en-US" sz="1900" dirty="0"/>
              <a:t>Font for </a:t>
            </a:r>
            <a:r>
              <a:rPr lang="en-US" sz="1900" dirty="0">
                <a:highlight>
                  <a:srgbClr val="FFFF00"/>
                </a:highlight>
              </a:rPr>
              <a:t>Headings-Calibri(Headings) 44</a:t>
            </a:r>
          </a:p>
          <a:p>
            <a:pPr algn="just"/>
            <a:r>
              <a:rPr lang="en-US" sz="1900" dirty="0"/>
              <a:t>Font for </a:t>
            </a:r>
            <a:r>
              <a:rPr lang="en-US" sz="1900" dirty="0">
                <a:highlight>
                  <a:srgbClr val="FFFF00"/>
                </a:highlight>
              </a:rPr>
              <a:t>Body- Calibri(Body) 24-28</a:t>
            </a:r>
          </a:p>
          <a:p>
            <a:pPr algn="just"/>
            <a:r>
              <a:rPr lang="en-US" sz="1900" dirty="0"/>
              <a:t>Delete this Slide before submission.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Presentations should be 10 to 15 minutes and will be followed by questions from the audience (around 5 minutes).</a:t>
            </a:r>
            <a:endParaRPr lang="en-US" sz="1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Please send your presentation slides to the PSM Programs Coordinator (Anirudh Chowdhary at </a:t>
            </a:r>
            <a:r>
              <a:rPr lang="en-US" sz="1900" u="sng" dirty="0">
                <a:solidFill>
                  <a:srgbClr val="4A6EE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chowdhan@gvsu.edu</a:t>
            </a:r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and contact him with questions.</a:t>
            </a:r>
            <a:endParaRPr lang="en-US" sz="1900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A close-up of a logo">
            <a:extLst>
              <a:ext uri="{FF2B5EF4-FFF2-40B4-BE49-F238E27FC236}">
                <a16:creationId xmlns:a16="http://schemas.microsoft.com/office/drawing/2014/main" id="{B3981519-1F01-0050-327E-0EB1245504B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662" y="6310248"/>
            <a:ext cx="1912568" cy="5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7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2251-3599-F1FF-9303-1D1BD5C2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Experiential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5F03B-7728-AE7C-6E29-D3A9694D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description of what was learned from the experience and how it can be applied in the future.</a:t>
            </a: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(Answer the above in a single liner, 3-4 bullet points only.)</a:t>
            </a:r>
          </a:p>
          <a:p>
            <a:pPr marL="0" indent="0" algn="ctr">
              <a:buNone/>
            </a:pPr>
            <a:endParaRPr lang="en-US" sz="3200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3A90B-CA1F-1C4A-BB12-78166B7FA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354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3595-A377-D8AA-7897-8E9D5D79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305A3-4E6F-55FF-F422-11476956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statement of future (professional and or academic) plans.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(Answer the above in a single liner, 3-4 bullet points only.)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1D5F8-FAEE-D1B0-07FE-FB28A704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27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94D7-E109-E51F-4DE3-36BEB020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686"/>
            <a:ext cx="10515600" cy="1325563"/>
          </a:xfrm>
        </p:spPr>
        <p:txBody>
          <a:bodyPr/>
          <a:lstStyle/>
          <a:p>
            <a:pPr algn="ctr"/>
            <a:r>
              <a:rPr lang="en-US" sz="6000" b="1" dirty="0"/>
              <a:t>Thank you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452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0A55-1560-4705-D57E-F79F55F3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109745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7A20-6720-003C-8D9F-E9D1460E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3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1194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2173-DB07-5601-0B58-AD6506456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0" y="1092370"/>
            <a:ext cx="10955894" cy="2387600"/>
          </a:xfrm>
        </p:spPr>
        <p:txBody>
          <a:bodyPr/>
          <a:lstStyle/>
          <a:p>
            <a:r>
              <a:rPr lang="en-US" dirty="0"/>
              <a:t>Internship Site Name</a:t>
            </a:r>
            <a:r>
              <a:rPr lang="en-US" sz="3600" dirty="0">
                <a:solidFill>
                  <a:srgbClr val="FF0000"/>
                </a:solidFill>
              </a:rPr>
              <a:t>(Retain the font size)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30F2D-F0FE-9CBE-7EC8-00229BD2F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569" y="3621760"/>
            <a:ext cx="9144000" cy="504741"/>
          </a:xfrm>
        </p:spPr>
        <p:txBody>
          <a:bodyPr/>
          <a:lstStyle/>
          <a:p>
            <a:r>
              <a:rPr lang="en-US" dirty="0"/>
              <a:t>Internship Start Date-End date (or) Current(ongoing)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6CBEC65-B07D-0D34-2F39-1EE5FB08CC7A}"/>
              </a:ext>
            </a:extLst>
          </p:cNvPr>
          <p:cNvSpPr txBox="1">
            <a:spLocks/>
          </p:cNvSpPr>
          <p:nvPr/>
        </p:nvSpPr>
        <p:spPr>
          <a:xfrm>
            <a:off x="8614977" y="5657400"/>
            <a:ext cx="3535707" cy="929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First Name, Last Name</a:t>
            </a:r>
          </a:p>
          <a:p>
            <a:r>
              <a:rPr lang="en-US" sz="2800" dirty="0"/>
              <a:t>Major</a:t>
            </a:r>
          </a:p>
        </p:txBody>
      </p:sp>
    </p:spTree>
    <p:extLst>
      <p:ext uri="{BB962C8B-B14F-4D97-AF65-F5344CB8AC3E}">
        <p14:creationId xmlns:p14="http://schemas.microsoft.com/office/powerpoint/2010/main" val="27328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A722-DAE9-AF17-BC6C-4A5670CC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Career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3455-D4D0-A2D9-1545-9F399E685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579" y="1510748"/>
            <a:ext cx="10515600" cy="4982127"/>
          </a:xfrm>
        </p:spPr>
        <p:txBody>
          <a:bodyPr/>
          <a:lstStyle/>
          <a:p>
            <a:pPr algn="just"/>
            <a:r>
              <a:rPr lang="en-US" dirty="0"/>
              <a:t>What were the career goals when you began this PSM journey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? (e.g., job &amp; financial security, helping people, solving problems, innovation &amp; creativity, technology, other)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/>
              <a:t>How did you decide on your career path?</a:t>
            </a:r>
          </a:p>
          <a:p>
            <a:pPr algn="just"/>
            <a:r>
              <a:rPr lang="en-US" dirty="0"/>
              <a:t>How did you gather information on the career path you chose?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    (Answer the above questions, 3-4 bullet points only.)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D091F-674D-F10A-7E8A-C79962533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59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DE8C-F66F-8A6D-C685-98DE3231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Mentoring and Networking 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8D4E-9958-44F8-526F-9F681EE5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Who were the professionals in your career that helped you understand the industry?</a:t>
            </a:r>
            <a:r>
              <a:rPr lang="en-US" sz="2000" dirty="0">
                <a:solidFill>
                  <a:srgbClr val="FF0000"/>
                </a:solidFill>
              </a:rPr>
              <a:t>(Name them and explaining how?)</a:t>
            </a:r>
          </a:p>
          <a:p>
            <a:pPr algn="just"/>
            <a:r>
              <a:rPr lang="en-US" dirty="0"/>
              <a:t>Did you meet them at any events that GVSU/PSM organized</a:t>
            </a:r>
            <a:r>
              <a:rPr lang="en-US" sz="2000" dirty="0">
                <a:solidFill>
                  <a:srgbClr val="FF0000"/>
                </a:solidFill>
              </a:rPr>
              <a:t>?(Who and which events?)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How did you make yourself marketable to any position that you applied?</a:t>
            </a:r>
            <a:r>
              <a:rPr lang="en-US" sz="2000" dirty="0">
                <a:solidFill>
                  <a:srgbClr val="FF0000"/>
                </a:solidFill>
              </a:rPr>
              <a:t> (Mention 3 skills that make you stand out)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B81DE5-4DDE-E08A-AD27-A518125AE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71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BD13-D01B-9ADE-8720-BA469202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Career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93658-3D38-F24B-8270-080CF473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did you prepare for finding an internship?</a:t>
            </a:r>
          </a:p>
          <a:p>
            <a:r>
              <a:rPr lang="en-US" dirty="0"/>
              <a:t>How did you prepare for doing meaningful work at an internship?</a:t>
            </a:r>
          </a:p>
          <a:p>
            <a:r>
              <a:rPr lang="en-US" dirty="0"/>
              <a:t>What skills were most important?</a:t>
            </a:r>
          </a:p>
          <a:p>
            <a:r>
              <a:rPr lang="en-US" dirty="0"/>
              <a:t>How did you prepare for expanding your network, resume writing and searching for internships and jobs?</a:t>
            </a:r>
          </a:p>
          <a:p>
            <a:r>
              <a:rPr lang="en-US" dirty="0"/>
              <a:t>Did you discover a change in career priorities/preferences as you went through your courses?</a:t>
            </a:r>
            <a:endParaRPr lang="en-US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0075E-B867-D771-FABE-88555BED4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21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3FE4-3307-8A59-76B7-854BC3AA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Internship Site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F781F-E10E-F9D8-97C8-715871FBF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overview of the internship site, including a brief description of its services, personnel, on-site supervisor, team, etc. </a:t>
            </a: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 in a single liner, 4-5 bullet points only.)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2286000" lvl="5" indent="0">
              <a:buNone/>
            </a:pPr>
            <a:endParaRPr lang="en-US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519B7-3AEB-5827-4078-D437E28E4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816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C35A-7926-FB0F-BC37-BC3EED6D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D837-5AB3-8EC3-5032-FAF29A94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brief description of the internship responsibilities</a:t>
            </a:r>
            <a:r>
              <a:rPr lang="en-US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rgbClr val="0E101A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E101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questions, 3-4 bullet points only.)</a:t>
            </a:r>
          </a:p>
          <a:p>
            <a:endParaRPr lang="en-US" sz="1800" dirty="0">
              <a:solidFill>
                <a:srgbClr val="0E101A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4"/>
            <a:endParaRPr lang="en-US" sz="800" dirty="0">
              <a:solidFill>
                <a:srgbClr val="0E10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218F7D-22C6-8291-8859-B1FA069C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741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36D-2846-D6B9-2B86-6981BF4F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Internship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7B852-4E6B-5904-704C-478CE97A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explanation of the project you worked upon (discuss the presentation with your internship supervisor before you present).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Answer above with 3-4 bullet points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2FC17-118E-3D2B-F1F1-5BD6EA943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4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7A14-10D9-1306-05C6-40B87A1A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and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F57E4-2345-8539-FE9C-AC817E8B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</a:rPr>
              <a:t>A description of the challenges and successes experienced during the internship</a:t>
            </a:r>
          </a:p>
          <a:p>
            <a:endParaRPr lang="en-US" sz="3200" dirty="0">
              <a:solidFill>
                <a:srgbClr val="0E101A"/>
              </a:solidFill>
            </a:endParaRPr>
          </a:p>
          <a:p>
            <a:endParaRPr lang="en-US" sz="3200" dirty="0">
              <a:solidFill>
                <a:srgbClr val="0E101A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questions, 3-4 bullet points only.)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89F2CF-1C45-48B9-1C37-9D4E87923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68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509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Instruction Manual  </vt:lpstr>
      <vt:lpstr>Internship Site Name(Retain the font size)</vt:lpstr>
      <vt:lpstr>Career Goals</vt:lpstr>
      <vt:lpstr>Mentoring and Networking lane</vt:lpstr>
      <vt:lpstr>Career Planning</vt:lpstr>
      <vt:lpstr>Internship Site Overview</vt:lpstr>
      <vt:lpstr>Roles and Responsibilities</vt:lpstr>
      <vt:lpstr>Internship Project</vt:lpstr>
      <vt:lpstr>Challenges and Successes</vt:lpstr>
      <vt:lpstr>Experiential Learning</vt:lpstr>
      <vt:lpstr>Next Steps</vt:lpstr>
      <vt:lpstr>Thank you!</vt:lpstr>
      <vt:lpstr>Acknowledgements</vt:lpstr>
      <vt:lpstr>Questions?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Manual  </dc:title>
  <dc:creator>GVSU Professional Science Masters Program</dc:creator>
  <cp:lastModifiedBy>GVSU Professional Science Masters Program</cp:lastModifiedBy>
  <cp:revision>9</cp:revision>
  <dcterms:created xsi:type="dcterms:W3CDTF">2024-01-25T20:30:43Z</dcterms:created>
  <dcterms:modified xsi:type="dcterms:W3CDTF">2024-04-19T20:30:30Z</dcterms:modified>
</cp:coreProperties>
</file>