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>
      <a:defRPr lang="en-US"/>
    </a:defPPr>
    <a:lvl1pPr marL="0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1pPr>
    <a:lvl2pPr marL="408194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2pPr>
    <a:lvl3pPr marL="816388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3pPr>
    <a:lvl4pPr marL="1224582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4pPr>
    <a:lvl5pPr marL="1632776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5pPr>
    <a:lvl6pPr marL="2040969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6pPr>
    <a:lvl7pPr marL="2449163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7pPr>
    <a:lvl8pPr marL="2857357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8pPr>
    <a:lvl9pPr marL="3265551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59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328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675" y="247650"/>
            <a:ext cx="3290888" cy="5266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9" y="247650"/>
            <a:ext cx="9723437" cy="5266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4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56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1pPr>
            <a:lvl2pPr marL="4081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816388" indent="0">
              <a:buNone/>
              <a:defRPr sz="1438">
                <a:solidFill>
                  <a:schemeClr val="tx1">
                    <a:tint val="75000"/>
                  </a:schemeClr>
                </a:solidFill>
              </a:defRPr>
            </a:lvl3pPr>
            <a:lvl4pPr marL="1224582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4pPr>
            <a:lvl5pPr marL="1632776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5pPr>
            <a:lvl6pPr marL="2040969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6pPr>
            <a:lvl7pPr marL="2449163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7pPr>
            <a:lvl8pPr marL="2857357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8pPr>
            <a:lvl9pPr marL="3265551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1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838" y="1440656"/>
            <a:ext cx="6507162" cy="4073129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1401" y="1440656"/>
            <a:ext cx="6507163" cy="4073129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5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75"/>
            </a:lvl1pPr>
            <a:lvl2pPr>
              <a:defRPr sz="2500"/>
            </a:lvl2pPr>
            <a:lvl3pPr>
              <a:defRPr sz="2125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8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6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75"/>
            </a:lvl1pPr>
            <a:lvl2pPr marL="408194" indent="0">
              <a:buNone/>
              <a:defRPr sz="2500"/>
            </a:lvl2pPr>
            <a:lvl3pPr marL="816388" indent="0">
              <a:buNone/>
              <a:defRPr sz="2125"/>
            </a:lvl3pPr>
            <a:lvl4pPr marL="1224582" indent="0">
              <a:buNone/>
              <a:defRPr sz="1813"/>
            </a:lvl4pPr>
            <a:lvl5pPr marL="1632776" indent="0">
              <a:buNone/>
              <a:defRPr sz="1813"/>
            </a:lvl5pPr>
            <a:lvl6pPr marL="2040969" indent="0">
              <a:buNone/>
              <a:defRPr sz="1813"/>
            </a:lvl6pPr>
            <a:lvl7pPr marL="2449163" indent="0">
              <a:buNone/>
              <a:defRPr sz="1813"/>
            </a:lvl7pPr>
            <a:lvl8pPr marL="2857357" indent="0">
              <a:buNone/>
              <a:defRPr sz="1813"/>
            </a:lvl8pPr>
            <a:lvl9pPr marL="3265551" indent="0">
              <a:buNone/>
              <a:defRPr sz="181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1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ADC8-7ACF-9B4E-99A3-E03DCBB3ADCB}" type="datetimeFigureOut">
              <a:rPr lang="en-US" smtClean="0"/>
              <a:t>9/27/23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8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8194" rtl="0" eaLnBrk="1" latinLnBrk="0" hangingPunct="1">
        <a:spcBef>
          <a:spcPct val="0"/>
        </a:spcBef>
        <a:buNone/>
        <a:defRPr sz="39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6" indent="-306146" algn="l" defTabSz="408194" rtl="0" eaLnBrk="1" latinLnBrk="0" hangingPunct="1">
        <a:spcBef>
          <a:spcPct val="20000"/>
        </a:spcBef>
        <a:buFont typeface="Arial"/>
        <a:buChar char="•"/>
        <a:defRPr sz="2875" kern="1200">
          <a:solidFill>
            <a:schemeClr val="tx1"/>
          </a:solidFill>
          <a:latin typeface="+mn-lt"/>
          <a:ea typeface="+mn-ea"/>
          <a:cs typeface="+mn-cs"/>
        </a:defRPr>
      </a:lvl1pPr>
      <a:lvl2pPr marL="663315" indent="-255121" algn="l" defTabSz="408194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85" indent="-204097" algn="l" defTabSz="408194" rtl="0" eaLnBrk="1" latinLnBrk="0" hangingPunct="1">
        <a:spcBef>
          <a:spcPct val="20000"/>
        </a:spcBef>
        <a:buFont typeface="Arial"/>
        <a:buChar char="•"/>
        <a:defRPr sz="2125" kern="1200">
          <a:solidFill>
            <a:schemeClr val="tx1"/>
          </a:solidFill>
          <a:latin typeface="+mn-lt"/>
          <a:ea typeface="+mn-ea"/>
          <a:cs typeface="+mn-cs"/>
        </a:defRPr>
      </a:lvl3pPr>
      <a:lvl4pPr marL="1428679" indent="-204097" algn="l" defTabSz="408194" rtl="0" eaLnBrk="1" latinLnBrk="0" hangingPunct="1">
        <a:spcBef>
          <a:spcPct val="20000"/>
        </a:spcBef>
        <a:buFont typeface="Arial"/>
        <a:buChar char="–"/>
        <a:defRPr sz="1813" kern="1200">
          <a:solidFill>
            <a:schemeClr val="tx1"/>
          </a:solidFill>
          <a:latin typeface="+mn-lt"/>
          <a:ea typeface="+mn-ea"/>
          <a:cs typeface="+mn-cs"/>
        </a:defRPr>
      </a:lvl4pPr>
      <a:lvl5pPr marL="1836873" indent="-204097" algn="l" defTabSz="408194" rtl="0" eaLnBrk="1" latinLnBrk="0" hangingPunct="1">
        <a:spcBef>
          <a:spcPct val="20000"/>
        </a:spcBef>
        <a:buFont typeface="Arial"/>
        <a:buChar char="»"/>
        <a:defRPr sz="1813" kern="1200">
          <a:solidFill>
            <a:schemeClr val="tx1"/>
          </a:solidFill>
          <a:latin typeface="+mn-lt"/>
          <a:ea typeface="+mn-ea"/>
          <a:cs typeface="+mn-cs"/>
        </a:defRPr>
      </a:lvl5pPr>
      <a:lvl6pPr marL="2245066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6pPr>
      <a:lvl7pPr marL="2653260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7pPr>
      <a:lvl8pPr marL="3061454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8pPr>
      <a:lvl9pPr marL="3469648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1pPr>
      <a:lvl2pPr marL="408194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816388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224582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32776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0969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49163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857357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265551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e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895" y="24677"/>
            <a:ext cx="4382837" cy="511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7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7866" y="364412"/>
            <a:ext cx="63853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2"/>
                </a:solidFill>
              </a:rPr>
              <a:t>If you are right handed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Put your content on this side of the slide 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Try to have at least 18 font for text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With double spacing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For easy reading and annotation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The space to the left will be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Where you stand </a:t>
            </a:r>
          </a:p>
          <a:p>
            <a:pPr algn="r"/>
            <a:endParaRPr lang="en-US" sz="1800" dirty="0">
              <a:solidFill>
                <a:schemeClr val="bg2"/>
              </a:solidFill>
            </a:endParaRPr>
          </a:p>
          <a:p>
            <a:pPr algn="r"/>
            <a:r>
              <a:rPr lang="en-US" sz="1800" dirty="0">
                <a:solidFill>
                  <a:schemeClr val="bg2"/>
                </a:solidFill>
              </a:rPr>
              <a:t>When you go to record your video. </a:t>
            </a:r>
          </a:p>
        </p:txBody>
      </p:sp>
    </p:spTree>
    <p:extLst>
      <p:ext uri="{BB962C8B-B14F-4D97-AF65-F5344CB8AC3E}">
        <p14:creationId xmlns:p14="http://schemas.microsoft.com/office/powerpoint/2010/main" val="35250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4A955B-910C-6C43-B07E-7A530FC1193A}"/>
              </a:ext>
            </a:extLst>
          </p:cNvPr>
          <p:cNvSpPr/>
          <p:nvPr/>
        </p:nvSpPr>
        <p:spPr>
          <a:xfrm>
            <a:off x="7075111" y="677582"/>
            <a:ext cx="17303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2"/>
                </a:solidFill>
              </a:rPr>
              <a:t>Recycling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ECF39D-CDDE-834E-8780-1ABE2C898EBC}"/>
              </a:ext>
            </a:extLst>
          </p:cNvPr>
          <p:cNvSpPr/>
          <p:nvPr/>
        </p:nvSpPr>
        <p:spPr>
          <a:xfrm>
            <a:off x="5356954" y="677583"/>
            <a:ext cx="1637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chemeClr val="bg2"/>
                </a:solidFill>
              </a:rPr>
              <a:t>Reciclaje</a:t>
            </a:r>
            <a:endParaRPr lang="en-US" sz="3200" dirty="0">
              <a:solidFill>
                <a:schemeClr val="bg2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2604C4-8637-5A44-AAA0-0647AE201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5832" y="1857521"/>
            <a:ext cx="2228436" cy="2101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24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51</Words>
  <Application>Microsoft Macintosh PowerPoint</Application>
  <PresentationFormat>On-screen Show (16:9)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 x 9 !</dc:title>
  <dc:creator>Michael Peshkin</dc:creator>
  <cp:lastModifiedBy>Noah Campbell</cp:lastModifiedBy>
  <cp:revision>40</cp:revision>
  <dcterms:created xsi:type="dcterms:W3CDTF">2014-05-28T18:02:28Z</dcterms:created>
  <dcterms:modified xsi:type="dcterms:W3CDTF">2023-09-27T13:12:12Z</dcterms:modified>
</cp:coreProperties>
</file>