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8" r:id="rId3"/>
    <p:sldId id="259" r:id="rId4"/>
  </p:sldIdLst>
  <p:sldSz cx="9144000" cy="5143500" type="screen16x9"/>
  <p:notesSz cx="6858000" cy="9144000"/>
  <p:defaultTextStyle>
    <a:defPPr>
      <a:defRPr lang="en-US"/>
    </a:defPPr>
    <a:lvl1pPr marL="0" algn="l" defTabSz="408194" rtl="0" eaLnBrk="1" latinLnBrk="0" hangingPunct="1">
      <a:defRPr sz="1625" kern="1200">
        <a:solidFill>
          <a:schemeClr val="tx1"/>
        </a:solidFill>
        <a:latin typeface="+mn-lt"/>
        <a:ea typeface="+mn-ea"/>
        <a:cs typeface="+mn-cs"/>
      </a:defRPr>
    </a:lvl1pPr>
    <a:lvl2pPr marL="408194" algn="l" defTabSz="408194" rtl="0" eaLnBrk="1" latinLnBrk="0" hangingPunct="1">
      <a:defRPr sz="1625" kern="1200">
        <a:solidFill>
          <a:schemeClr val="tx1"/>
        </a:solidFill>
        <a:latin typeface="+mn-lt"/>
        <a:ea typeface="+mn-ea"/>
        <a:cs typeface="+mn-cs"/>
      </a:defRPr>
    </a:lvl2pPr>
    <a:lvl3pPr marL="816388" algn="l" defTabSz="408194" rtl="0" eaLnBrk="1" latinLnBrk="0" hangingPunct="1">
      <a:defRPr sz="1625" kern="1200">
        <a:solidFill>
          <a:schemeClr val="tx1"/>
        </a:solidFill>
        <a:latin typeface="+mn-lt"/>
        <a:ea typeface="+mn-ea"/>
        <a:cs typeface="+mn-cs"/>
      </a:defRPr>
    </a:lvl3pPr>
    <a:lvl4pPr marL="1224582" algn="l" defTabSz="408194" rtl="0" eaLnBrk="1" latinLnBrk="0" hangingPunct="1">
      <a:defRPr sz="1625" kern="1200">
        <a:solidFill>
          <a:schemeClr val="tx1"/>
        </a:solidFill>
        <a:latin typeface="+mn-lt"/>
        <a:ea typeface="+mn-ea"/>
        <a:cs typeface="+mn-cs"/>
      </a:defRPr>
    </a:lvl4pPr>
    <a:lvl5pPr marL="1632776" algn="l" defTabSz="408194" rtl="0" eaLnBrk="1" latinLnBrk="0" hangingPunct="1">
      <a:defRPr sz="1625" kern="1200">
        <a:solidFill>
          <a:schemeClr val="tx1"/>
        </a:solidFill>
        <a:latin typeface="+mn-lt"/>
        <a:ea typeface="+mn-ea"/>
        <a:cs typeface="+mn-cs"/>
      </a:defRPr>
    </a:lvl5pPr>
    <a:lvl6pPr marL="2040969" algn="l" defTabSz="408194" rtl="0" eaLnBrk="1" latinLnBrk="0" hangingPunct="1">
      <a:defRPr sz="1625" kern="1200">
        <a:solidFill>
          <a:schemeClr val="tx1"/>
        </a:solidFill>
        <a:latin typeface="+mn-lt"/>
        <a:ea typeface="+mn-ea"/>
        <a:cs typeface="+mn-cs"/>
      </a:defRPr>
    </a:lvl6pPr>
    <a:lvl7pPr marL="2449163" algn="l" defTabSz="408194" rtl="0" eaLnBrk="1" latinLnBrk="0" hangingPunct="1">
      <a:defRPr sz="1625" kern="1200">
        <a:solidFill>
          <a:schemeClr val="tx1"/>
        </a:solidFill>
        <a:latin typeface="+mn-lt"/>
        <a:ea typeface="+mn-ea"/>
        <a:cs typeface="+mn-cs"/>
      </a:defRPr>
    </a:lvl7pPr>
    <a:lvl8pPr marL="2857357" algn="l" defTabSz="408194" rtl="0" eaLnBrk="1" latinLnBrk="0" hangingPunct="1">
      <a:defRPr sz="1625" kern="1200">
        <a:solidFill>
          <a:schemeClr val="tx1"/>
        </a:solidFill>
        <a:latin typeface="+mn-lt"/>
        <a:ea typeface="+mn-ea"/>
        <a:cs typeface="+mn-cs"/>
      </a:defRPr>
    </a:lvl8pPr>
    <a:lvl9pPr marL="3265551" algn="l" defTabSz="408194" rtl="0" eaLnBrk="1" latinLnBrk="0" hangingPunct="1">
      <a:defRPr sz="1625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773"/>
    <p:restoredTop sz="94674"/>
  </p:normalViewPr>
  <p:slideViewPr>
    <p:cSldViewPr snapToGrid="0" snapToObjects="1">
      <p:cViewPr varScale="1">
        <p:scale>
          <a:sx n="123" d="100"/>
          <a:sy n="123" d="100"/>
        </p:scale>
        <p:origin x="200" y="86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081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163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2245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6327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0409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4491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8573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2655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DADC8-7ACF-9B4E-99A3-E03DCBB3ADCB}" type="datetimeFigureOut">
              <a:rPr lang="en-US" smtClean="0"/>
              <a:t>8/29/19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72FC1-0516-2E49-8CB8-8ED2CD95E0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30311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DADC8-7ACF-9B4E-99A3-E03DCBB3ADCB}" type="datetimeFigureOut">
              <a:rPr lang="en-US" smtClean="0"/>
              <a:t>8/29/19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72FC1-0516-2E49-8CB8-8ED2CD95E0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8629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607675" y="247650"/>
            <a:ext cx="3290888" cy="526613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1839" y="247650"/>
            <a:ext cx="9723437" cy="526613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DADC8-7ACF-9B4E-99A3-E03DCBB3ADCB}" type="datetimeFigureOut">
              <a:rPr lang="en-US" smtClean="0"/>
              <a:t>8/29/19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72FC1-0516-2E49-8CB8-8ED2CD95E0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54655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DADC8-7ACF-9B4E-99A3-E03DCBB3ADCB}" type="datetimeFigureOut">
              <a:rPr lang="en-US" smtClean="0"/>
              <a:t>8/29/19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72FC1-0516-2E49-8CB8-8ED2CD95E0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73405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3563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1813">
                <a:solidFill>
                  <a:schemeClr val="tx1">
                    <a:tint val="75000"/>
                  </a:schemeClr>
                </a:solidFill>
              </a:defRPr>
            </a:lvl1pPr>
            <a:lvl2pPr marL="408194" indent="0">
              <a:buNone/>
              <a:defRPr sz="1625">
                <a:solidFill>
                  <a:schemeClr val="tx1">
                    <a:tint val="75000"/>
                  </a:schemeClr>
                </a:solidFill>
              </a:defRPr>
            </a:lvl2pPr>
            <a:lvl3pPr marL="816388" indent="0">
              <a:buNone/>
              <a:defRPr sz="1438">
                <a:solidFill>
                  <a:schemeClr val="tx1">
                    <a:tint val="75000"/>
                  </a:schemeClr>
                </a:solidFill>
              </a:defRPr>
            </a:lvl3pPr>
            <a:lvl4pPr marL="1224582" indent="0">
              <a:buNone/>
              <a:defRPr sz="1250">
                <a:solidFill>
                  <a:schemeClr val="tx1">
                    <a:tint val="75000"/>
                  </a:schemeClr>
                </a:solidFill>
              </a:defRPr>
            </a:lvl4pPr>
            <a:lvl5pPr marL="1632776" indent="0">
              <a:buNone/>
              <a:defRPr sz="1250">
                <a:solidFill>
                  <a:schemeClr val="tx1">
                    <a:tint val="75000"/>
                  </a:schemeClr>
                </a:solidFill>
              </a:defRPr>
            </a:lvl5pPr>
            <a:lvl6pPr marL="2040969" indent="0">
              <a:buNone/>
              <a:defRPr sz="1250">
                <a:solidFill>
                  <a:schemeClr val="tx1">
                    <a:tint val="75000"/>
                  </a:schemeClr>
                </a:solidFill>
              </a:defRPr>
            </a:lvl6pPr>
            <a:lvl7pPr marL="2449163" indent="0">
              <a:buNone/>
              <a:defRPr sz="1250">
                <a:solidFill>
                  <a:schemeClr val="tx1">
                    <a:tint val="75000"/>
                  </a:schemeClr>
                </a:solidFill>
              </a:defRPr>
            </a:lvl7pPr>
            <a:lvl8pPr marL="2857357" indent="0">
              <a:buNone/>
              <a:defRPr sz="1250">
                <a:solidFill>
                  <a:schemeClr val="tx1">
                    <a:tint val="75000"/>
                  </a:schemeClr>
                </a:solidFill>
              </a:defRPr>
            </a:lvl8pPr>
            <a:lvl9pPr marL="3265551" indent="0">
              <a:buNone/>
              <a:defRPr sz="12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DADC8-7ACF-9B4E-99A3-E03DCBB3ADCB}" type="datetimeFigureOut">
              <a:rPr lang="en-US" smtClean="0"/>
              <a:t>8/29/19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72FC1-0516-2E49-8CB8-8ED2CD95E0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69136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1838" y="1440656"/>
            <a:ext cx="6507162" cy="4073129"/>
          </a:xfrm>
        </p:spPr>
        <p:txBody>
          <a:bodyPr/>
          <a:lstStyle>
            <a:lvl1pPr>
              <a:defRPr sz="2500"/>
            </a:lvl1pPr>
            <a:lvl2pPr>
              <a:defRPr sz="2125"/>
            </a:lvl2pPr>
            <a:lvl3pPr>
              <a:defRPr sz="1813"/>
            </a:lvl3pPr>
            <a:lvl4pPr>
              <a:defRPr sz="1625"/>
            </a:lvl4pPr>
            <a:lvl5pPr>
              <a:defRPr sz="1625"/>
            </a:lvl5pPr>
            <a:lvl6pPr>
              <a:defRPr sz="1625"/>
            </a:lvl6pPr>
            <a:lvl7pPr>
              <a:defRPr sz="1625"/>
            </a:lvl7pPr>
            <a:lvl8pPr>
              <a:defRPr sz="1625"/>
            </a:lvl8pPr>
            <a:lvl9pPr>
              <a:defRPr sz="162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91401" y="1440656"/>
            <a:ext cx="6507163" cy="4073129"/>
          </a:xfrm>
        </p:spPr>
        <p:txBody>
          <a:bodyPr/>
          <a:lstStyle>
            <a:lvl1pPr>
              <a:defRPr sz="2500"/>
            </a:lvl1pPr>
            <a:lvl2pPr>
              <a:defRPr sz="2125"/>
            </a:lvl2pPr>
            <a:lvl3pPr>
              <a:defRPr sz="1813"/>
            </a:lvl3pPr>
            <a:lvl4pPr>
              <a:defRPr sz="1625"/>
            </a:lvl4pPr>
            <a:lvl5pPr>
              <a:defRPr sz="1625"/>
            </a:lvl5pPr>
            <a:lvl6pPr>
              <a:defRPr sz="1625"/>
            </a:lvl6pPr>
            <a:lvl7pPr>
              <a:defRPr sz="1625"/>
            </a:lvl7pPr>
            <a:lvl8pPr>
              <a:defRPr sz="1625"/>
            </a:lvl8pPr>
            <a:lvl9pPr>
              <a:defRPr sz="162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DADC8-7ACF-9B4E-99A3-E03DCBB3ADCB}" type="datetimeFigureOut">
              <a:rPr lang="en-US" smtClean="0"/>
              <a:t>8/29/19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72FC1-0516-2E49-8CB8-8ED2CD95E0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7097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1"/>
          </a:xfrm>
        </p:spPr>
        <p:txBody>
          <a:bodyPr anchor="b"/>
          <a:lstStyle>
            <a:lvl1pPr marL="0" indent="0">
              <a:buNone/>
              <a:defRPr sz="2125" b="1"/>
            </a:lvl1pPr>
            <a:lvl2pPr marL="408194" indent="0">
              <a:buNone/>
              <a:defRPr sz="1813" b="1"/>
            </a:lvl2pPr>
            <a:lvl3pPr marL="816388" indent="0">
              <a:buNone/>
              <a:defRPr sz="1625" b="1"/>
            </a:lvl3pPr>
            <a:lvl4pPr marL="1224582" indent="0">
              <a:buNone/>
              <a:defRPr sz="1438" b="1"/>
            </a:lvl4pPr>
            <a:lvl5pPr marL="1632776" indent="0">
              <a:buNone/>
              <a:defRPr sz="1438" b="1"/>
            </a:lvl5pPr>
            <a:lvl6pPr marL="2040969" indent="0">
              <a:buNone/>
              <a:defRPr sz="1438" b="1"/>
            </a:lvl6pPr>
            <a:lvl7pPr marL="2449163" indent="0">
              <a:buNone/>
              <a:defRPr sz="1438" b="1"/>
            </a:lvl7pPr>
            <a:lvl8pPr marL="2857357" indent="0">
              <a:buNone/>
              <a:defRPr sz="1438" b="1"/>
            </a:lvl8pPr>
            <a:lvl9pPr marL="3265551" indent="0">
              <a:buNone/>
              <a:defRPr sz="1438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125"/>
            </a:lvl1pPr>
            <a:lvl2pPr>
              <a:defRPr sz="1813"/>
            </a:lvl2pPr>
            <a:lvl3pPr>
              <a:defRPr sz="1625"/>
            </a:lvl3pPr>
            <a:lvl4pPr>
              <a:defRPr sz="1438"/>
            </a:lvl4pPr>
            <a:lvl5pPr>
              <a:defRPr sz="1438"/>
            </a:lvl5pPr>
            <a:lvl6pPr>
              <a:defRPr sz="1438"/>
            </a:lvl6pPr>
            <a:lvl7pPr>
              <a:defRPr sz="1438"/>
            </a:lvl7pPr>
            <a:lvl8pPr>
              <a:defRPr sz="1438"/>
            </a:lvl8pPr>
            <a:lvl9pPr>
              <a:defRPr sz="143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1"/>
          </a:xfrm>
        </p:spPr>
        <p:txBody>
          <a:bodyPr anchor="b"/>
          <a:lstStyle>
            <a:lvl1pPr marL="0" indent="0">
              <a:buNone/>
              <a:defRPr sz="2125" b="1"/>
            </a:lvl1pPr>
            <a:lvl2pPr marL="408194" indent="0">
              <a:buNone/>
              <a:defRPr sz="1813" b="1"/>
            </a:lvl2pPr>
            <a:lvl3pPr marL="816388" indent="0">
              <a:buNone/>
              <a:defRPr sz="1625" b="1"/>
            </a:lvl3pPr>
            <a:lvl4pPr marL="1224582" indent="0">
              <a:buNone/>
              <a:defRPr sz="1438" b="1"/>
            </a:lvl4pPr>
            <a:lvl5pPr marL="1632776" indent="0">
              <a:buNone/>
              <a:defRPr sz="1438" b="1"/>
            </a:lvl5pPr>
            <a:lvl6pPr marL="2040969" indent="0">
              <a:buNone/>
              <a:defRPr sz="1438" b="1"/>
            </a:lvl6pPr>
            <a:lvl7pPr marL="2449163" indent="0">
              <a:buNone/>
              <a:defRPr sz="1438" b="1"/>
            </a:lvl7pPr>
            <a:lvl8pPr marL="2857357" indent="0">
              <a:buNone/>
              <a:defRPr sz="1438" b="1"/>
            </a:lvl8pPr>
            <a:lvl9pPr marL="3265551" indent="0">
              <a:buNone/>
              <a:defRPr sz="1438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125"/>
            </a:lvl1pPr>
            <a:lvl2pPr>
              <a:defRPr sz="1813"/>
            </a:lvl2pPr>
            <a:lvl3pPr>
              <a:defRPr sz="1625"/>
            </a:lvl3pPr>
            <a:lvl4pPr>
              <a:defRPr sz="1438"/>
            </a:lvl4pPr>
            <a:lvl5pPr>
              <a:defRPr sz="1438"/>
            </a:lvl5pPr>
            <a:lvl6pPr>
              <a:defRPr sz="1438"/>
            </a:lvl6pPr>
            <a:lvl7pPr>
              <a:defRPr sz="1438"/>
            </a:lvl7pPr>
            <a:lvl8pPr>
              <a:defRPr sz="1438"/>
            </a:lvl8pPr>
            <a:lvl9pPr>
              <a:defRPr sz="143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DADC8-7ACF-9B4E-99A3-E03DCBB3ADCB}" type="datetimeFigureOut">
              <a:rPr lang="en-US" smtClean="0"/>
              <a:t>8/29/19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72FC1-0516-2E49-8CB8-8ED2CD95E0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01505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DADC8-7ACF-9B4E-99A3-E03DCBB3ADCB}" type="datetimeFigureOut">
              <a:rPr lang="en-US" smtClean="0"/>
              <a:t>8/29/19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72FC1-0516-2E49-8CB8-8ED2CD95E0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37328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DADC8-7ACF-9B4E-99A3-E03DCBB3ADCB}" type="datetimeFigureOut">
              <a:rPr lang="en-US" smtClean="0"/>
              <a:t>8/29/19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72FC1-0516-2E49-8CB8-8ED2CD95E0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06754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1813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2875"/>
            </a:lvl1pPr>
            <a:lvl2pPr>
              <a:defRPr sz="2500"/>
            </a:lvl2pPr>
            <a:lvl3pPr>
              <a:defRPr sz="2125"/>
            </a:lvl3pPr>
            <a:lvl4pPr>
              <a:defRPr sz="1813"/>
            </a:lvl4pPr>
            <a:lvl5pPr>
              <a:defRPr sz="1813"/>
            </a:lvl5pPr>
            <a:lvl6pPr>
              <a:defRPr sz="1813"/>
            </a:lvl6pPr>
            <a:lvl7pPr>
              <a:defRPr sz="1813"/>
            </a:lvl7pPr>
            <a:lvl8pPr>
              <a:defRPr sz="1813"/>
            </a:lvl8pPr>
            <a:lvl9pPr>
              <a:defRPr sz="181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5"/>
            <a:ext cx="3008313" cy="3518298"/>
          </a:xfrm>
        </p:spPr>
        <p:txBody>
          <a:bodyPr/>
          <a:lstStyle>
            <a:lvl1pPr marL="0" indent="0">
              <a:buNone/>
              <a:defRPr sz="1250"/>
            </a:lvl1pPr>
            <a:lvl2pPr marL="408194" indent="0">
              <a:buNone/>
              <a:defRPr sz="1063"/>
            </a:lvl2pPr>
            <a:lvl3pPr marL="816388" indent="0">
              <a:buNone/>
              <a:defRPr sz="875"/>
            </a:lvl3pPr>
            <a:lvl4pPr marL="1224582" indent="0">
              <a:buNone/>
              <a:defRPr sz="813"/>
            </a:lvl4pPr>
            <a:lvl5pPr marL="1632776" indent="0">
              <a:buNone/>
              <a:defRPr sz="813"/>
            </a:lvl5pPr>
            <a:lvl6pPr marL="2040969" indent="0">
              <a:buNone/>
              <a:defRPr sz="813"/>
            </a:lvl6pPr>
            <a:lvl7pPr marL="2449163" indent="0">
              <a:buNone/>
              <a:defRPr sz="813"/>
            </a:lvl7pPr>
            <a:lvl8pPr marL="2857357" indent="0">
              <a:buNone/>
              <a:defRPr sz="813"/>
            </a:lvl8pPr>
            <a:lvl9pPr marL="3265551" indent="0">
              <a:buNone/>
              <a:defRPr sz="81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DADC8-7ACF-9B4E-99A3-E03DCBB3ADCB}" type="datetimeFigureOut">
              <a:rPr lang="en-US" smtClean="0"/>
              <a:t>8/29/19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72FC1-0516-2E49-8CB8-8ED2CD95E0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02640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1813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2875"/>
            </a:lvl1pPr>
            <a:lvl2pPr marL="408194" indent="0">
              <a:buNone/>
              <a:defRPr sz="2500"/>
            </a:lvl2pPr>
            <a:lvl3pPr marL="816388" indent="0">
              <a:buNone/>
              <a:defRPr sz="2125"/>
            </a:lvl3pPr>
            <a:lvl4pPr marL="1224582" indent="0">
              <a:buNone/>
              <a:defRPr sz="1813"/>
            </a:lvl4pPr>
            <a:lvl5pPr marL="1632776" indent="0">
              <a:buNone/>
              <a:defRPr sz="1813"/>
            </a:lvl5pPr>
            <a:lvl6pPr marL="2040969" indent="0">
              <a:buNone/>
              <a:defRPr sz="1813"/>
            </a:lvl6pPr>
            <a:lvl7pPr marL="2449163" indent="0">
              <a:buNone/>
              <a:defRPr sz="1813"/>
            </a:lvl7pPr>
            <a:lvl8pPr marL="2857357" indent="0">
              <a:buNone/>
              <a:defRPr sz="1813"/>
            </a:lvl8pPr>
            <a:lvl9pPr marL="3265551" indent="0">
              <a:buNone/>
              <a:defRPr sz="1813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6"/>
          </a:xfrm>
        </p:spPr>
        <p:txBody>
          <a:bodyPr/>
          <a:lstStyle>
            <a:lvl1pPr marL="0" indent="0">
              <a:buNone/>
              <a:defRPr sz="1250"/>
            </a:lvl1pPr>
            <a:lvl2pPr marL="408194" indent="0">
              <a:buNone/>
              <a:defRPr sz="1063"/>
            </a:lvl2pPr>
            <a:lvl3pPr marL="816388" indent="0">
              <a:buNone/>
              <a:defRPr sz="875"/>
            </a:lvl3pPr>
            <a:lvl4pPr marL="1224582" indent="0">
              <a:buNone/>
              <a:defRPr sz="813"/>
            </a:lvl4pPr>
            <a:lvl5pPr marL="1632776" indent="0">
              <a:buNone/>
              <a:defRPr sz="813"/>
            </a:lvl5pPr>
            <a:lvl6pPr marL="2040969" indent="0">
              <a:buNone/>
              <a:defRPr sz="813"/>
            </a:lvl6pPr>
            <a:lvl7pPr marL="2449163" indent="0">
              <a:buNone/>
              <a:defRPr sz="813"/>
            </a:lvl7pPr>
            <a:lvl8pPr marL="2857357" indent="0">
              <a:buNone/>
              <a:defRPr sz="813"/>
            </a:lvl8pPr>
            <a:lvl9pPr marL="3265551" indent="0">
              <a:buNone/>
              <a:defRPr sz="81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DADC8-7ACF-9B4E-99A3-E03DCBB3ADCB}" type="datetimeFigureOut">
              <a:rPr lang="en-US" smtClean="0"/>
              <a:t>8/29/19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72FC1-0516-2E49-8CB8-8ED2CD95E0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8018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130622" tIns="65311" rIns="130622" bIns="6531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473"/>
          </a:xfrm>
          <a:prstGeom prst="rect">
            <a:avLst/>
          </a:prstGeom>
        </p:spPr>
        <p:txBody>
          <a:bodyPr vert="horz" lIns="130622" tIns="65311" rIns="130622" bIns="6531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130622" tIns="65311" rIns="130622" bIns="65311" rtlCol="0" anchor="ctr"/>
          <a:lstStyle>
            <a:lvl1pPr algn="l">
              <a:defRPr sz="106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ADADC8-7ACF-9B4E-99A3-E03DCBB3ADCB}" type="datetimeFigureOut">
              <a:rPr lang="en-US" smtClean="0"/>
              <a:t>8/29/19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130622" tIns="65311" rIns="130622" bIns="65311" rtlCol="0" anchor="ctr"/>
          <a:lstStyle>
            <a:lvl1pPr algn="ctr">
              <a:defRPr sz="106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130622" tIns="65311" rIns="130622" bIns="65311" rtlCol="0" anchor="ctr"/>
          <a:lstStyle>
            <a:lvl1pPr algn="r">
              <a:defRPr sz="106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372FC1-0516-2E49-8CB8-8ED2CD95E0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93812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08194" rtl="0" eaLnBrk="1" latinLnBrk="0" hangingPunct="1">
        <a:spcBef>
          <a:spcPct val="0"/>
        </a:spcBef>
        <a:buNone/>
        <a:defRPr sz="393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6146" indent="-306146" algn="l" defTabSz="408194" rtl="0" eaLnBrk="1" latinLnBrk="0" hangingPunct="1">
        <a:spcBef>
          <a:spcPct val="20000"/>
        </a:spcBef>
        <a:buFont typeface="Arial"/>
        <a:buChar char="•"/>
        <a:defRPr sz="2875" kern="1200">
          <a:solidFill>
            <a:schemeClr val="tx1"/>
          </a:solidFill>
          <a:latin typeface="+mn-lt"/>
          <a:ea typeface="+mn-ea"/>
          <a:cs typeface="+mn-cs"/>
        </a:defRPr>
      </a:lvl1pPr>
      <a:lvl2pPr marL="663315" indent="-255121" algn="l" defTabSz="408194" rtl="0" eaLnBrk="1" latinLnBrk="0" hangingPunct="1">
        <a:spcBef>
          <a:spcPct val="20000"/>
        </a:spcBef>
        <a:buFont typeface="Arial"/>
        <a:buChar char="–"/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020485" indent="-204097" algn="l" defTabSz="408194" rtl="0" eaLnBrk="1" latinLnBrk="0" hangingPunct="1">
        <a:spcBef>
          <a:spcPct val="20000"/>
        </a:spcBef>
        <a:buFont typeface="Arial"/>
        <a:buChar char="•"/>
        <a:defRPr sz="2125" kern="1200">
          <a:solidFill>
            <a:schemeClr val="tx1"/>
          </a:solidFill>
          <a:latin typeface="+mn-lt"/>
          <a:ea typeface="+mn-ea"/>
          <a:cs typeface="+mn-cs"/>
        </a:defRPr>
      </a:lvl3pPr>
      <a:lvl4pPr marL="1428679" indent="-204097" algn="l" defTabSz="408194" rtl="0" eaLnBrk="1" latinLnBrk="0" hangingPunct="1">
        <a:spcBef>
          <a:spcPct val="20000"/>
        </a:spcBef>
        <a:buFont typeface="Arial"/>
        <a:buChar char="–"/>
        <a:defRPr sz="1813" kern="1200">
          <a:solidFill>
            <a:schemeClr val="tx1"/>
          </a:solidFill>
          <a:latin typeface="+mn-lt"/>
          <a:ea typeface="+mn-ea"/>
          <a:cs typeface="+mn-cs"/>
        </a:defRPr>
      </a:lvl4pPr>
      <a:lvl5pPr marL="1836873" indent="-204097" algn="l" defTabSz="408194" rtl="0" eaLnBrk="1" latinLnBrk="0" hangingPunct="1">
        <a:spcBef>
          <a:spcPct val="20000"/>
        </a:spcBef>
        <a:buFont typeface="Arial"/>
        <a:buChar char="»"/>
        <a:defRPr sz="1813" kern="1200">
          <a:solidFill>
            <a:schemeClr val="tx1"/>
          </a:solidFill>
          <a:latin typeface="+mn-lt"/>
          <a:ea typeface="+mn-ea"/>
          <a:cs typeface="+mn-cs"/>
        </a:defRPr>
      </a:lvl5pPr>
      <a:lvl6pPr marL="2245066" indent="-204097" algn="l" defTabSz="408194" rtl="0" eaLnBrk="1" latinLnBrk="0" hangingPunct="1">
        <a:spcBef>
          <a:spcPct val="20000"/>
        </a:spcBef>
        <a:buFont typeface="Arial"/>
        <a:buChar char="•"/>
        <a:defRPr sz="1813" kern="1200">
          <a:solidFill>
            <a:schemeClr val="tx1"/>
          </a:solidFill>
          <a:latin typeface="+mn-lt"/>
          <a:ea typeface="+mn-ea"/>
          <a:cs typeface="+mn-cs"/>
        </a:defRPr>
      </a:lvl6pPr>
      <a:lvl7pPr marL="2653260" indent="-204097" algn="l" defTabSz="408194" rtl="0" eaLnBrk="1" latinLnBrk="0" hangingPunct="1">
        <a:spcBef>
          <a:spcPct val="20000"/>
        </a:spcBef>
        <a:buFont typeface="Arial"/>
        <a:buChar char="•"/>
        <a:defRPr sz="1813" kern="1200">
          <a:solidFill>
            <a:schemeClr val="tx1"/>
          </a:solidFill>
          <a:latin typeface="+mn-lt"/>
          <a:ea typeface="+mn-ea"/>
          <a:cs typeface="+mn-cs"/>
        </a:defRPr>
      </a:lvl7pPr>
      <a:lvl8pPr marL="3061454" indent="-204097" algn="l" defTabSz="408194" rtl="0" eaLnBrk="1" latinLnBrk="0" hangingPunct="1">
        <a:spcBef>
          <a:spcPct val="20000"/>
        </a:spcBef>
        <a:buFont typeface="Arial"/>
        <a:buChar char="•"/>
        <a:defRPr sz="1813" kern="1200">
          <a:solidFill>
            <a:schemeClr val="tx1"/>
          </a:solidFill>
          <a:latin typeface="+mn-lt"/>
          <a:ea typeface="+mn-ea"/>
          <a:cs typeface="+mn-cs"/>
        </a:defRPr>
      </a:lvl8pPr>
      <a:lvl9pPr marL="3469648" indent="-204097" algn="l" defTabSz="408194" rtl="0" eaLnBrk="1" latinLnBrk="0" hangingPunct="1">
        <a:spcBef>
          <a:spcPct val="20000"/>
        </a:spcBef>
        <a:buFont typeface="Arial"/>
        <a:buChar char="•"/>
        <a:defRPr sz="18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08194" rtl="0" eaLnBrk="1" latinLnBrk="0" hangingPunct="1">
        <a:defRPr sz="1625" kern="1200">
          <a:solidFill>
            <a:schemeClr val="tx1"/>
          </a:solidFill>
          <a:latin typeface="+mn-lt"/>
          <a:ea typeface="+mn-ea"/>
          <a:cs typeface="+mn-cs"/>
        </a:defRPr>
      </a:lvl1pPr>
      <a:lvl2pPr marL="408194" algn="l" defTabSz="408194" rtl="0" eaLnBrk="1" latinLnBrk="0" hangingPunct="1">
        <a:defRPr sz="1625" kern="1200">
          <a:solidFill>
            <a:schemeClr val="tx1"/>
          </a:solidFill>
          <a:latin typeface="+mn-lt"/>
          <a:ea typeface="+mn-ea"/>
          <a:cs typeface="+mn-cs"/>
        </a:defRPr>
      </a:lvl2pPr>
      <a:lvl3pPr marL="816388" algn="l" defTabSz="408194" rtl="0" eaLnBrk="1" latinLnBrk="0" hangingPunct="1">
        <a:defRPr sz="1625" kern="1200">
          <a:solidFill>
            <a:schemeClr val="tx1"/>
          </a:solidFill>
          <a:latin typeface="+mn-lt"/>
          <a:ea typeface="+mn-ea"/>
          <a:cs typeface="+mn-cs"/>
        </a:defRPr>
      </a:lvl3pPr>
      <a:lvl4pPr marL="1224582" algn="l" defTabSz="408194" rtl="0" eaLnBrk="1" latinLnBrk="0" hangingPunct="1">
        <a:defRPr sz="1625" kern="1200">
          <a:solidFill>
            <a:schemeClr val="tx1"/>
          </a:solidFill>
          <a:latin typeface="+mn-lt"/>
          <a:ea typeface="+mn-ea"/>
          <a:cs typeface="+mn-cs"/>
        </a:defRPr>
      </a:lvl4pPr>
      <a:lvl5pPr marL="1632776" algn="l" defTabSz="408194" rtl="0" eaLnBrk="1" latinLnBrk="0" hangingPunct="1">
        <a:defRPr sz="1625" kern="1200">
          <a:solidFill>
            <a:schemeClr val="tx1"/>
          </a:solidFill>
          <a:latin typeface="+mn-lt"/>
          <a:ea typeface="+mn-ea"/>
          <a:cs typeface="+mn-cs"/>
        </a:defRPr>
      </a:lvl5pPr>
      <a:lvl6pPr marL="2040969" algn="l" defTabSz="408194" rtl="0" eaLnBrk="1" latinLnBrk="0" hangingPunct="1">
        <a:defRPr sz="1625" kern="1200">
          <a:solidFill>
            <a:schemeClr val="tx1"/>
          </a:solidFill>
          <a:latin typeface="+mn-lt"/>
          <a:ea typeface="+mn-ea"/>
          <a:cs typeface="+mn-cs"/>
        </a:defRPr>
      </a:lvl6pPr>
      <a:lvl7pPr marL="2449163" algn="l" defTabSz="408194" rtl="0" eaLnBrk="1" latinLnBrk="0" hangingPunct="1">
        <a:defRPr sz="1625" kern="1200">
          <a:solidFill>
            <a:schemeClr val="tx1"/>
          </a:solidFill>
          <a:latin typeface="+mn-lt"/>
          <a:ea typeface="+mn-ea"/>
          <a:cs typeface="+mn-cs"/>
        </a:defRPr>
      </a:lvl7pPr>
      <a:lvl8pPr marL="2857357" algn="l" defTabSz="408194" rtl="0" eaLnBrk="1" latinLnBrk="0" hangingPunct="1">
        <a:defRPr sz="1625" kern="1200">
          <a:solidFill>
            <a:schemeClr val="tx1"/>
          </a:solidFill>
          <a:latin typeface="+mn-lt"/>
          <a:ea typeface="+mn-ea"/>
          <a:cs typeface="+mn-cs"/>
        </a:defRPr>
      </a:lvl8pPr>
      <a:lvl9pPr marL="3265551" algn="l" defTabSz="408194" rtl="0" eaLnBrk="1" latinLnBrk="0" hangingPunct="1">
        <a:defRPr sz="162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tree3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45895" y="24677"/>
            <a:ext cx="4382837" cy="51188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31786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758698" y="356461"/>
            <a:ext cx="6385302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>
                <a:solidFill>
                  <a:schemeClr val="bg2"/>
                </a:solidFill>
              </a:rPr>
              <a:t>If you are right handed</a:t>
            </a:r>
          </a:p>
          <a:p>
            <a:endParaRPr lang="en-US" sz="1800" dirty="0">
              <a:solidFill>
                <a:schemeClr val="bg2"/>
              </a:solidFill>
            </a:endParaRPr>
          </a:p>
          <a:p>
            <a:r>
              <a:rPr lang="en-US" sz="1800" dirty="0">
                <a:solidFill>
                  <a:schemeClr val="bg2"/>
                </a:solidFill>
              </a:rPr>
              <a:t>Put your content on this side of the slide </a:t>
            </a:r>
          </a:p>
          <a:p>
            <a:endParaRPr lang="en-US" sz="1800" dirty="0">
              <a:solidFill>
                <a:schemeClr val="bg2"/>
              </a:solidFill>
            </a:endParaRPr>
          </a:p>
          <a:p>
            <a:r>
              <a:rPr lang="en-US" sz="1800" dirty="0">
                <a:solidFill>
                  <a:schemeClr val="bg2"/>
                </a:solidFill>
              </a:rPr>
              <a:t>Try to have at least 18 font for text</a:t>
            </a:r>
          </a:p>
          <a:p>
            <a:endParaRPr lang="en-US" sz="1800" dirty="0">
              <a:solidFill>
                <a:schemeClr val="bg2"/>
              </a:solidFill>
            </a:endParaRPr>
          </a:p>
          <a:p>
            <a:r>
              <a:rPr lang="en-US" sz="1800" dirty="0">
                <a:solidFill>
                  <a:schemeClr val="bg2"/>
                </a:solidFill>
              </a:rPr>
              <a:t>With double spacing</a:t>
            </a:r>
          </a:p>
          <a:p>
            <a:endParaRPr lang="en-US" sz="1800" dirty="0">
              <a:solidFill>
                <a:schemeClr val="bg2"/>
              </a:solidFill>
            </a:endParaRPr>
          </a:p>
          <a:p>
            <a:r>
              <a:rPr lang="en-US" sz="1800" dirty="0">
                <a:solidFill>
                  <a:schemeClr val="bg2"/>
                </a:solidFill>
              </a:rPr>
              <a:t>For easy reading and annotation</a:t>
            </a:r>
          </a:p>
          <a:p>
            <a:endParaRPr lang="en-US" sz="1800" dirty="0">
              <a:solidFill>
                <a:schemeClr val="bg2"/>
              </a:solidFill>
            </a:endParaRPr>
          </a:p>
          <a:p>
            <a:r>
              <a:rPr lang="en-US" sz="1800" dirty="0">
                <a:solidFill>
                  <a:schemeClr val="bg2"/>
                </a:solidFill>
              </a:rPr>
              <a:t>The space to the left will be</a:t>
            </a:r>
          </a:p>
          <a:p>
            <a:endParaRPr lang="en-US" sz="1800" dirty="0">
              <a:solidFill>
                <a:schemeClr val="bg2"/>
              </a:solidFill>
            </a:endParaRPr>
          </a:p>
          <a:p>
            <a:r>
              <a:rPr lang="en-US" sz="1800" dirty="0">
                <a:solidFill>
                  <a:schemeClr val="bg2"/>
                </a:solidFill>
              </a:rPr>
              <a:t>Where you stand </a:t>
            </a:r>
          </a:p>
          <a:p>
            <a:endParaRPr lang="en-US" sz="1800" dirty="0">
              <a:solidFill>
                <a:schemeClr val="bg2"/>
              </a:solidFill>
            </a:endParaRPr>
          </a:p>
          <a:p>
            <a:r>
              <a:rPr lang="en-US" sz="1800" dirty="0">
                <a:solidFill>
                  <a:schemeClr val="bg2"/>
                </a:solidFill>
              </a:rPr>
              <a:t>When you go to record your video. </a:t>
            </a:r>
          </a:p>
        </p:txBody>
      </p:sp>
    </p:spTree>
    <p:extLst>
      <p:ext uri="{BB962C8B-B14F-4D97-AF65-F5344CB8AC3E}">
        <p14:creationId xmlns:p14="http://schemas.microsoft.com/office/powerpoint/2010/main" val="3525035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F4A955B-910C-6C43-B07E-7A530FC1193A}"/>
              </a:ext>
            </a:extLst>
          </p:cNvPr>
          <p:cNvSpPr/>
          <p:nvPr/>
        </p:nvSpPr>
        <p:spPr>
          <a:xfrm>
            <a:off x="7075111" y="677582"/>
            <a:ext cx="173034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>
                <a:solidFill>
                  <a:schemeClr val="bg2"/>
                </a:solidFill>
              </a:rPr>
              <a:t>Recycling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BECF39D-CDDE-834E-8780-1ABE2C898EBC}"/>
              </a:ext>
            </a:extLst>
          </p:cNvPr>
          <p:cNvSpPr/>
          <p:nvPr/>
        </p:nvSpPr>
        <p:spPr>
          <a:xfrm>
            <a:off x="5356954" y="677583"/>
            <a:ext cx="163775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 err="1">
                <a:solidFill>
                  <a:schemeClr val="bg2"/>
                </a:solidFill>
              </a:rPr>
              <a:t>Reciclaje</a:t>
            </a:r>
            <a:endParaRPr lang="en-US" sz="3200" dirty="0">
              <a:solidFill>
                <a:schemeClr val="bg2"/>
              </a:solidFill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742604C4-8637-5A44-AAA0-0647AE20137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75832" y="1857521"/>
            <a:ext cx="2228436" cy="21014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12421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362</TotalTime>
  <Words>51</Words>
  <Application>Microsoft Macintosh PowerPoint</Application>
  <PresentationFormat>On-screen Show (16:9)</PresentationFormat>
  <Paragraphs>17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</vt:vector>
  </TitlesOfParts>
  <Company>Northwestern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16 x 9 !</dc:title>
  <dc:creator>Michael Peshkin</dc:creator>
  <cp:lastModifiedBy>Microsoft Office User</cp:lastModifiedBy>
  <cp:revision>39</cp:revision>
  <dcterms:created xsi:type="dcterms:W3CDTF">2014-05-28T18:02:28Z</dcterms:created>
  <dcterms:modified xsi:type="dcterms:W3CDTF">2019-08-29T17:34:58Z</dcterms:modified>
</cp:coreProperties>
</file>