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01" d="100"/>
          <a:sy n="101" d="100"/>
        </p:scale>
        <p:origin x="126" y="30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82762"/>
            <a:ext cx="10222992" cy="80683"/>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chemeClr val="accent2">
                    <a:lumMod val="75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91B805F-FF0F-4BAA-A3A3-E4F945D687F8}" type="datetimeFigureOut">
              <a:rPr lang="en-US" dirty="0"/>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0B5C51-60B3-48EF-AA78-DB950F30DBA2}" type="datetimeFigureOut">
              <a:rPr lang="en-US" dirty="0"/>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D676B-6E73-4E3B-A9B3-4966DB9B52A5}" type="datetimeFigureOut">
              <a:rPr lang="en-US" dirty="0"/>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61F3A6-CC5D-4649-8527-DB0C21FDDFD9}" type="datetimeFigureOut">
              <a:rPr lang="en-US" dirty="0"/>
              <a:t>8/23/2022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b="1">
                <a:solidFill>
                  <a:schemeClr val="accent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lvl1pPr>
              <a:defRPr>
                <a:solidFill>
                  <a:schemeClr val="accent2">
                    <a:lumMod val="50000"/>
                  </a:schemeClr>
                </a:solidFill>
              </a:defRPr>
            </a:lvl1pPr>
          </a:lstStyle>
          <a:p>
            <a:fld id="{5B6F927C-B73E-4F9D-ADFE-F6E23BD7CEE8}" type="datetimeFigureOut">
              <a:rPr lang="en-US" dirty="0"/>
              <a:t>8/23/2022</a:t>
            </a:fld>
            <a:endParaRPr lang="en-US" dirty="0"/>
          </a:p>
        </p:txBody>
      </p:sp>
      <p:sp>
        <p:nvSpPr>
          <p:cNvPr id="5" name="Footer Placeholder 4"/>
          <p:cNvSpPr>
            <a:spLocks noGrp="1"/>
          </p:cNvSpPr>
          <p:nvPr>
            <p:ph type="ftr" sz="quarter" idx="11"/>
          </p:nvPr>
        </p:nvSpPr>
        <p:spPr>
          <a:xfrm>
            <a:off x="2182708" y="6272784"/>
            <a:ext cx="6327648" cy="365125"/>
          </a:xfrm>
        </p:spPr>
        <p:txBody>
          <a:bodyPr/>
          <a:lstStyle>
            <a:lvl1pPr>
              <a:defRPr>
                <a:solidFill>
                  <a:schemeClr val="accent2">
                    <a:lumMod val="50000"/>
                  </a:schemeClr>
                </a:solidFill>
              </a:defRPr>
            </a:lvl1p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B1FFFF-984A-4EE5-9BF2-EC9310C878F1}" type="datetimeFigureOut">
              <a:rPr lang="en-US" dirty="0"/>
              <a:t>8/23/2022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3271C1-B42E-4A60-A25F-0185B888604B}" type="datetimeFigureOut">
              <a:rPr lang="en-US" dirty="0"/>
              <a:t>8/23/2022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0416292-3725-4763-8973-4C59F0403D99}" type="datetimeFigureOut">
              <a:rPr lang="en-US" dirty="0"/>
              <a:t>8/23/2022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6996D1-8909-469F-911A-4C12C68BF5D9}" type="datetimeFigureOut">
              <a:rPr lang="en-US" dirty="0"/>
              <a:t>8/23/2022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6A73BC-5D11-4675-B334-102E1E8C9B50}" type="datetimeFigureOut">
              <a:rPr lang="en-US" dirty="0"/>
              <a:t>8/23/2022</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2">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2">
                    <a:lumMod val="75000"/>
                  </a:schemeClr>
                </a:solidFill>
              </a:defRPr>
            </a:lvl1pPr>
          </a:lstStyle>
          <a:p>
            <a:fld id="{27B8E45F-652B-4E89-8925-000B0AB8FD98}" type="datetimeFigureOut">
              <a:rPr lang="en-US" dirty="0"/>
              <a:t>8/23/2022</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2">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C4A3462A-2D5B-48AF-A3D4-EF8A90A50A80}" type="datetimeFigureOut">
              <a:rPr lang="en-US" dirty="0"/>
              <a:t>8/23/2022</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2">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2"/>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LAB SAFETY </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19888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1. Read lab procedures carefully before beginning any experiment.</a:t>
            </a:r>
            <a:br>
              <a:rPr lang="en-US" sz="2400" dirty="0"/>
            </a:br>
            <a:br>
              <a:rPr lang="en-US" sz="2400" dirty="0"/>
            </a:br>
            <a:r>
              <a:rPr lang="en-US" sz="2400" dirty="0"/>
              <a:t>2. Dress appropriately:  tie long hair back, remove dangling jewelry, wear closed-toe shoes, no shorts or bare midriffs.</a:t>
            </a:r>
            <a:br>
              <a:rPr lang="en-US" sz="2400" dirty="0"/>
            </a:br>
            <a:br>
              <a:rPr lang="en-US" sz="2400" dirty="0"/>
            </a:br>
            <a:r>
              <a:rPr lang="en-US" sz="2400" dirty="0"/>
              <a:t>3. Be aware of the location of the nearest fire extinguisher, eye-wash, and safety shower.  Know evacuation routes for the building you are in.</a:t>
            </a:r>
          </a:p>
        </p:txBody>
      </p:sp>
      <p:sp>
        <p:nvSpPr>
          <p:cNvPr id="3" name="Text Placeholder 2"/>
          <p:cNvSpPr>
            <a:spLocks noGrp="1"/>
          </p:cNvSpPr>
          <p:nvPr>
            <p:ph type="body" idx="1"/>
          </p:nvPr>
        </p:nvSpPr>
        <p:spPr/>
        <p:txBody>
          <a:bodyPr>
            <a:normAutofit/>
          </a:bodyPr>
          <a:lstStyle/>
          <a:p>
            <a:r>
              <a:rPr lang="en-US" sz="6000" dirty="0"/>
              <a:t>BE PREPARED</a:t>
            </a:r>
          </a:p>
        </p:txBody>
      </p:sp>
    </p:spTree>
    <p:extLst>
      <p:ext uri="{BB962C8B-B14F-4D97-AF65-F5344CB8AC3E}">
        <p14:creationId xmlns:p14="http://schemas.microsoft.com/office/powerpoint/2010/main" val="2055526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9848" y="1193800"/>
            <a:ext cx="9966960" cy="3337731"/>
          </a:xfrm>
        </p:spPr>
        <p:txBody>
          <a:bodyPr/>
          <a:lstStyle/>
          <a:p>
            <a:r>
              <a:rPr lang="en-US" sz="2000" dirty="0"/>
              <a:t>1. Follow use and disposal directions carefully when using chemicals.  Your instructor will tell you when safety equipment, such as gloves or goggles, are required.</a:t>
            </a:r>
            <a:br>
              <a:rPr lang="en-US" sz="2000" dirty="0"/>
            </a:br>
            <a:br>
              <a:rPr lang="en-US" sz="2000" dirty="0"/>
            </a:br>
            <a:r>
              <a:rPr lang="en-US" sz="2000" dirty="0"/>
              <a:t>2. Handle plants and animals with care and respect.</a:t>
            </a:r>
            <a:br>
              <a:rPr lang="en-US" sz="2000" dirty="0"/>
            </a:br>
            <a:br>
              <a:rPr lang="en-US" sz="2000" dirty="0"/>
            </a:br>
            <a:r>
              <a:rPr lang="en-US" sz="2000" dirty="0"/>
              <a:t>3. Be conscientious when using electrical equipment, sharp tools, and glassware.  Report any issues to your instructor.</a:t>
            </a:r>
            <a:br>
              <a:rPr lang="en-US" sz="2000" dirty="0"/>
            </a:br>
            <a:br>
              <a:rPr lang="en-US" sz="2000" dirty="0"/>
            </a:br>
            <a:r>
              <a:rPr lang="en-US" sz="2000" dirty="0"/>
              <a:t>4.  Absolutely NO FOOD OR DRINK at any time.</a:t>
            </a:r>
          </a:p>
        </p:txBody>
      </p:sp>
      <p:sp>
        <p:nvSpPr>
          <p:cNvPr id="3" name="Subtitle 2"/>
          <p:cNvSpPr>
            <a:spLocks noGrp="1"/>
          </p:cNvSpPr>
          <p:nvPr>
            <p:ph type="subTitle" idx="1"/>
          </p:nvPr>
        </p:nvSpPr>
        <p:spPr/>
        <p:txBody>
          <a:bodyPr>
            <a:normAutofit fontScale="92500"/>
          </a:bodyPr>
          <a:lstStyle/>
          <a:p>
            <a:r>
              <a:rPr lang="en-US" sz="5400" dirty="0"/>
              <a:t>FOLLOW DIRECTIONS</a:t>
            </a:r>
          </a:p>
        </p:txBody>
      </p:sp>
    </p:spTree>
    <p:extLst>
      <p:ext uri="{BB962C8B-B14F-4D97-AF65-F5344CB8AC3E}">
        <p14:creationId xmlns:p14="http://schemas.microsoft.com/office/powerpoint/2010/main" val="1389932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CLEAN UP</a:t>
            </a:r>
          </a:p>
        </p:txBody>
      </p:sp>
      <p:sp>
        <p:nvSpPr>
          <p:cNvPr id="3" name="Subtitle 2"/>
          <p:cNvSpPr>
            <a:spLocks noGrp="1"/>
          </p:cNvSpPr>
          <p:nvPr>
            <p:ph type="subTitle" idx="1"/>
          </p:nvPr>
        </p:nvSpPr>
        <p:spPr>
          <a:xfrm>
            <a:off x="1069848" y="4389120"/>
            <a:ext cx="7891272" cy="1948180"/>
          </a:xfrm>
        </p:spPr>
        <p:txBody>
          <a:bodyPr>
            <a:normAutofit/>
          </a:bodyPr>
          <a:lstStyle/>
          <a:p>
            <a:r>
              <a:rPr lang="en-US" sz="3200" dirty="0"/>
              <a:t>Always, always clean your station and </a:t>
            </a:r>
            <a:r>
              <a:rPr lang="en-US" sz="3200"/>
              <a:t>wash your hands </a:t>
            </a:r>
            <a:r>
              <a:rPr lang="en-US" sz="3200" dirty="0"/>
              <a:t>before leaving the lab.</a:t>
            </a:r>
          </a:p>
          <a:p>
            <a:endParaRPr lang="en-US" sz="3200" dirty="0"/>
          </a:p>
        </p:txBody>
      </p:sp>
    </p:spTree>
    <p:extLst>
      <p:ext uri="{BB962C8B-B14F-4D97-AF65-F5344CB8AC3E}">
        <p14:creationId xmlns:p14="http://schemas.microsoft.com/office/powerpoint/2010/main" val="15649721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a:majorFont>
        <a:latin typeface="Century Gothic" panose="020B0502020202020204"/>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panose="02050604050505020204"/>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8E89CD47-BF55-4DDE-B823-2283AA7E7695}"/>
    </a:ext>
  </a:extLst>
</a:theme>
</file>

<file path=docProps/app.xml><?xml version="1.0" encoding="utf-8"?>
<Properties xmlns="http://schemas.openxmlformats.org/officeDocument/2006/extended-properties" xmlns:vt="http://schemas.openxmlformats.org/officeDocument/2006/docPropsVTypes">
  <Template>TM03090434[[fn=Wood Type]]</Template>
  <TotalTime>25</TotalTime>
  <Words>171</Words>
  <Application>Microsoft Office PowerPoint</Application>
  <PresentationFormat>Widescreen</PresentationFormat>
  <Paragraphs>7</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Bookman Old Style</vt:lpstr>
      <vt:lpstr>Century Gothic</vt:lpstr>
      <vt:lpstr>Wingdings</vt:lpstr>
      <vt:lpstr>Wood Type</vt:lpstr>
      <vt:lpstr>LAB SAFETY </vt:lpstr>
      <vt:lpstr>1. Read lab procedures carefully before beginning any experiment.  2. Dress appropriately:  tie long hair back, remove dangling jewelry, wear closed-toe shoes, no shorts or bare midriffs.  3. Be aware of the location of the nearest fire extinguisher, eye-wash, and safety shower.  Know evacuation routes for the building you are in.</vt:lpstr>
      <vt:lpstr>1. Follow use and disposal directions carefully when using chemicals.  Your instructor will tell you when safety equipment, such as gloves or goggles, are required.  2. Handle plants and animals with care and respect.  3. Be conscientious when using electrical equipment, sharp tools, and glassware.  Report any issues to your instructor.  4.  Absolutely NO FOOD OR DRINK at any time.</vt:lpstr>
      <vt:lpstr>CLEAN UP</vt:lpstr>
    </vt:vector>
  </TitlesOfParts>
  <Company>Grand Valley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Diane Laughlin</dc:creator>
  <cp:lastModifiedBy>Diane Laughlin</cp:lastModifiedBy>
  <cp:revision>7</cp:revision>
  <dcterms:created xsi:type="dcterms:W3CDTF">2016-04-25T17:44:38Z</dcterms:created>
  <dcterms:modified xsi:type="dcterms:W3CDTF">2022-08-23T16:52:48Z</dcterms:modified>
</cp:coreProperties>
</file>