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5"/>
  </p:notesMasterIdLst>
  <p:sldIdLst>
    <p:sldId id="266" r:id="rId2"/>
    <p:sldId id="260" r:id="rId3"/>
    <p:sldId id="261" r:id="rId4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10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CBF0"/>
    <a:srgbClr val="0032A0"/>
    <a:srgbClr val="63D9F0"/>
    <a:srgbClr val="13155C"/>
    <a:srgbClr val="71DB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81"/>
    <p:restoredTop sz="96327"/>
  </p:normalViewPr>
  <p:slideViewPr>
    <p:cSldViewPr snapToGrid="0" showGuides="1">
      <p:cViewPr varScale="1">
        <p:scale>
          <a:sx n="40" d="100"/>
          <a:sy n="40" d="100"/>
        </p:scale>
        <p:origin x="1456" y="24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0E1CF-BD63-7A45-9327-F8225AE0A79C}" type="datetimeFigureOut">
              <a:rPr lang="en-US" smtClean="0"/>
              <a:t>7/14/25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143000"/>
            <a:ext cx="4629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924E2-8CEB-0A42-8C38-8A1775C0F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5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1pPr>
    <a:lvl2pPr marL="330464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2pPr>
    <a:lvl3pPr marL="660928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3pPr>
    <a:lvl4pPr marL="991392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4pPr>
    <a:lvl5pPr marL="1321857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5pPr>
    <a:lvl6pPr marL="1652321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6pPr>
    <a:lvl7pPr marL="1982785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7pPr>
    <a:lvl8pPr marL="2313249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8pPr>
    <a:lvl9pPr marL="2643713" algn="l" defTabSz="660928" rtl="0" eaLnBrk="1" latinLnBrk="0" hangingPunct="1">
      <a:defRPr sz="8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37FA8-4333-9F42-94BC-176F675BF6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3108960"/>
            <a:ext cx="31089600" cy="1108477"/>
          </a:xfrm>
        </p:spPr>
        <p:txBody>
          <a:bodyPr>
            <a:normAutofit/>
          </a:bodyPr>
          <a:lstStyle>
            <a:lvl1pPr marL="0" indent="0">
              <a:buNone/>
              <a:defRPr sz="6600"/>
            </a:lvl1pPr>
          </a:lstStyle>
          <a:p>
            <a:r>
              <a:rPr lang="en-US" sz="7200" dirty="0">
                <a:solidFill>
                  <a:srgbClr val="0ECBF0"/>
                </a:solidFill>
              </a:rPr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0656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8C6BBD3-0DC8-0EBA-45A1-F333240B8C19}"/>
              </a:ext>
            </a:extLst>
          </p:cNvPr>
          <p:cNvSpPr>
            <a:spLocks noChangeAspect="1"/>
          </p:cNvSpPr>
          <p:nvPr userDrawn="1"/>
        </p:nvSpPr>
        <p:spPr>
          <a:xfrm>
            <a:off x="457200" y="18786207"/>
            <a:ext cx="26174700" cy="2797311"/>
          </a:xfrm>
          <a:prstGeom prst="rect">
            <a:avLst/>
          </a:prstGeom>
          <a:solidFill>
            <a:srgbClr val="0ECB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158495C-21A8-C56E-65CA-B7D48C1CDD36}"/>
              </a:ext>
            </a:extLst>
          </p:cNvPr>
          <p:cNvSpPr>
            <a:spLocks noChangeAspect="1"/>
          </p:cNvSpPr>
          <p:nvPr userDrawn="1"/>
        </p:nvSpPr>
        <p:spPr>
          <a:xfrm>
            <a:off x="457200" y="457200"/>
            <a:ext cx="32004000" cy="4114800"/>
          </a:xfrm>
          <a:prstGeom prst="rect">
            <a:avLst/>
          </a:prstGeom>
          <a:solidFill>
            <a:srgbClr val="13155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31089600" cy="21945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029200"/>
            <a:ext cx="31089600" cy="12919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D04CA2EC-3100-C5D0-1E8D-C916C3CD0C6C}"/>
              </a:ext>
            </a:extLst>
          </p:cNvPr>
          <p:cNvSpPr txBox="1">
            <a:spLocks/>
          </p:cNvSpPr>
          <p:nvPr userDrawn="1"/>
        </p:nvSpPr>
        <p:spPr>
          <a:xfrm>
            <a:off x="914400" y="3108960"/>
            <a:ext cx="31089600" cy="11379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292608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2000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6000" dirty="0">
              <a:solidFill>
                <a:srgbClr val="0ECBF0"/>
              </a:solidFill>
            </a:endParaRPr>
          </a:p>
        </p:txBody>
      </p:sp>
      <p:pic>
        <p:nvPicPr>
          <p:cNvPr id="8" name="Picture 7" descr="A logo for a company&#10;&#10;AI-generated content may be incorrect.">
            <a:extLst>
              <a:ext uri="{FF2B5EF4-FFF2-40B4-BE49-F238E27FC236}">
                <a16:creationId xmlns:a16="http://schemas.microsoft.com/office/drawing/2014/main" id="{C86CB37F-6970-F255-C7BA-110CF3526B8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792218" y="18634391"/>
            <a:ext cx="4668982" cy="3214226"/>
          </a:xfrm>
          <a:prstGeom prst="rect">
            <a:avLst/>
          </a:prstGeom>
        </p:spPr>
      </p:pic>
      <p:sp>
        <p:nvSpPr>
          <p:cNvPr id="10" name="Data 9">
            <a:extLst>
              <a:ext uri="{FF2B5EF4-FFF2-40B4-BE49-F238E27FC236}">
                <a16:creationId xmlns:a16="http://schemas.microsoft.com/office/drawing/2014/main" id="{898010EE-188D-58A9-E54D-7F6A8F91D8F0}"/>
              </a:ext>
            </a:extLst>
          </p:cNvPr>
          <p:cNvSpPr/>
          <p:nvPr userDrawn="1"/>
        </p:nvSpPr>
        <p:spPr>
          <a:xfrm>
            <a:off x="22836332" y="18786207"/>
            <a:ext cx="5311486" cy="2797311"/>
          </a:xfrm>
          <a:prstGeom prst="flowChartInputOutput">
            <a:avLst/>
          </a:prstGeom>
          <a:solidFill>
            <a:srgbClr val="0ECB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02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2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EC6C03-267F-1E00-548A-583447089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737E3F2-B234-81DE-1D95-4D89FAF47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File Instructions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EE1F0766-34A0-DB7B-8AA6-D060583A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5029200"/>
            <a:ext cx="31089600" cy="13258800"/>
          </a:xfrm>
        </p:spPr>
        <p:txBody>
          <a:bodyPr>
            <a:normAutofit/>
          </a:bodyPr>
          <a:lstStyle/>
          <a:p>
            <a:r>
              <a:rPr lang="en-US" dirty="0"/>
              <a:t>Leave at least a 0.5” margin all the way around. Do not put text or design elements beyond the 0.5” margin.</a:t>
            </a:r>
          </a:p>
          <a:p>
            <a:r>
              <a:rPr lang="en-US" dirty="0"/>
              <a:t>Use the font Arial only. Employ bold, italic, and size variations to create a distinct hierarchy. </a:t>
            </a:r>
          </a:p>
          <a:p>
            <a:r>
              <a:rPr lang="en-US" dirty="0"/>
              <a:t>Do not change the size of the template.</a:t>
            </a:r>
          </a:p>
          <a:p>
            <a:r>
              <a:rPr lang="en-US" dirty="0"/>
              <a:t>Use subheadings, white space, lines, or boxes to separate content.</a:t>
            </a:r>
          </a:p>
          <a:p>
            <a:r>
              <a:rPr lang="en-US" dirty="0"/>
              <a:t>Make sure any images are high-resolution (300ppi) and not pixelated.</a:t>
            </a:r>
          </a:p>
          <a:p>
            <a:r>
              <a:rPr lang="en-US" dirty="0"/>
              <a:t>Information should be legible from 3-5 feet away.</a:t>
            </a:r>
          </a:p>
          <a:p>
            <a:r>
              <a:rPr lang="en-US" dirty="0"/>
              <a:t>Use a white or light-colored background. Do not use a photo or visually busy pattern as a background.</a:t>
            </a:r>
          </a:p>
          <a:p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F37D2D7-C78C-CDDD-7473-21E026A7E0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ECBF0"/>
                </a:solidFill>
              </a:rPr>
              <a:t>(Feel free to edit this as necessary before passing along to the presenters)</a:t>
            </a:r>
          </a:p>
        </p:txBody>
      </p:sp>
    </p:spTree>
    <p:extLst>
      <p:ext uri="{BB962C8B-B14F-4D97-AF65-F5344CB8AC3E}">
        <p14:creationId xmlns:p14="http://schemas.microsoft.com/office/powerpoint/2010/main" val="676201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97C99EE-D6E1-AB38-C8CF-B3B83CA2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File Instructions, </a:t>
            </a:r>
            <a:r>
              <a:rPr lang="en-US" dirty="0" err="1"/>
              <a:t>con’t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26155BB-E768-2CF9-F6B0-3F64F4BD5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including a QR code to connect the audience with additional information.</a:t>
            </a:r>
          </a:p>
          <a:p>
            <a:r>
              <a:rPr lang="en-US" dirty="0"/>
              <a:t>Spellcheck and carefully proof the presentation for errors.</a:t>
            </a:r>
          </a:p>
          <a:p>
            <a:r>
              <a:rPr lang="en-US" dirty="0"/>
              <a:t>Save your poster as a PowerPoint file (.ppt or .pptx).</a:t>
            </a:r>
          </a:p>
          <a:p>
            <a:r>
              <a:rPr lang="en-US" dirty="0"/>
              <a:t>Do not change the image compression settings.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F27580A0-F518-0DCF-DB33-6FFC249FF2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ECBF0"/>
                </a:solidFill>
              </a:rPr>
              <a:t>(Feel free to edit this as necessary before passing along to the presenters)</a:t>
            </a:r>
          </a:p>
        </p:txBody>
      </p:sp>
    </p:spTree>
    <p:extLst>
      <p:ext uri="{BB962C8B-B14F-4D97-AF65-F5344CB8AC3E}">
        <p14:creationId xmlns:p14="http://schemas.microsoft.com/office/powerpoint/2010/main" val="19692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40B105-8427-8A9E-5158-D76C1E97F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669CF37-DEBB-24B0-F8AE-25200203E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Goes Here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B6B1544-9B1C-4D91-2E82-E037782BF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3F232E3-A216-9033-1CE0-8BCAD031DC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ECBF0"/>
                </a:solidFill>
              </a:rPr>
              <a:t>Name(s) go here</a:t>
            </a:r>
          </a:p>
        </p:txBody>
      </p:sp>
    </p:spTree>
    <p:extLst>
      <p:ext uri="{BB962C8B-B14F-4D97-AF65-F5344CB8AC3E}">
        <p14:creationId xmlns:p14="http://schemas.microsoft.com/office/powerpoint/2010/main" val="672673901"/>
      </p:ext>
    </p:extLst>
  </p:cSld>
  <p:clrMapOvr>
    <a:masterClrMapping/>
  </p:clrMapOvr>
</p:sld>
</file>

<file path=ppt/theme/theme1.xml><?xml version="1.0" encoding="utf-8"?>
<a:theme xmlns:a="http://schemas.openxmlformats.org/drawingml/2006/main" name="GV Technology Summit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230</TotalTime>
  <Words>200</Words>
  <Application>Microsoft Macintosh PowerPoint</Application>
  <PresentationFormat>Custom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Arial</vt:lpstr>
      <vt:lpstr>Calibri</vt:lpstr>
      <vt:lpstr>GV Technology Summit</vt:lpstr>
      <vt:lpstr>Presentation File Instructions</vt:lpstr>
      <vt:lpstr>Presentation File Instructions, con’t</vt:lpstr>
      <vt:lpstr>Title Goes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O'Brien</dc:creator>
  <cp:lastModifiedBy>Jennifer DenOuden</cp:lastModifiedBy>
  <cp:revision>15</cp:revision>
  <dcterms:created xsi:type="dcterms:W3CDTF">2023-03-02T20:09:14Z</dcterms:created>
  <dcterms:modified xsi:type="dcterms:W3CDTF">2025-07-14T13:23:15Z</dcterms:modified>
</cp:coreProperties>
</file>