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665913" cy="9418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67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2443" y="53"/>
      </p:cViewPr>
      <p:guideLst>
        <p:guide orient="horz" pos="2967"/>
        <p:guide pos="21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9944" y="1541431"/>
            <a:ext cx="5666026" cy="3279081"/>
          </a:xfrm>
        </p:spPr>
        <p:txBody>
          <a:bodyPr anchor="b"/>
          <a:lstStyle>
            <a:lvl1pPr algn="ctr">
              <a:defRPr sz="437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239" y="4946966"/>
            <a:ext cx="4999435" cy="2273990"/>
          </a:xfrm>
        </p:spPr>
        <p:txBody>
          <a:bodyPr/>
          <a:lstStyle>
            <a:lvl1pPr marL="0" indent="0" algn="ctr">
              <a:buNone/>
              <a:defRPr sz="1750"/>
            </a:lvl1pPr>
            <a:lvl2pPr marL="333299" indent="0" algn="ctr">
              <a:buNone/>
              <a:defRPr sz="1458"/>
            </a:lvl2pPr>
            <a:lvl3pPr marL="666598" indent="0" algn="ctr">
              <a:buNone/>
              <a:defRPr sz="1312"/>
            </a:lvl3pPr>
            <a:lvl4pPr marL="999896" indent="0" algn="ctr">
              <a:buNone/>
              <a:defRPr sz="1166"/>
            </a:lvl4pPr>
            <a:lvl5pPr marL="1333195" indent="0" algn="ctr">
              <a:buNone/>
              <a:defRPr sz="1166"/>
            </a:lvl5pPr>
            <a:lvl6pPr marL="1666494" indent="0" algn="ctr">
              <a:buNone/>
              <a:defRPr sz="1166"/>
            </a:lvl6pPr>
            <a:lvl7pPr marL="1999793" indent="0" algn="ctr">
              <a:buNone/>
              <a:defRPr sz="1166"/>
            </a:lvl7pPr>
            <a:lvl8pPr marL="2333092" indent="0" algn="ctr">
              <a:buNone/>
              <a:defRPr sz="1166"/>
            </a:lvl8pPr>
            <a:lvl9pPr marL="2666390" indent="0" algn="ctr">
              <a:buNone/>
              <a:defRPr sz="116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4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3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70295" y="501455"/>
            <a:ext cx="1437337" cy="79818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8282" y="501455"/>
            <a:ext cx="4228689" cy="798186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6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0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810" y="2348122"/>
            <a:ext cx="5749350" cy="3917891"/>
          </a:xfrm>
        </p:spPr>
        <p:txBody>
          <a:bodyPr anchor="b"/>
          <a:lstStyle>
            <a:lvl1pPr>
              <a:defRPr sz="437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810" y="6303078"/>
            <a:ext cx="5749350" cy="2060326"/>
          </a:xfrm>
        </p:spPr>
        <p:txBody>
          <a:bodyPr/>
          <a:lstStyle>
            <a:lvl1pPr marL="0" indent="0">
              <a:buNone/>
              <a:defRPr sz="1750">
                <a:solidFill>
                  <a:schemeClr val="tx1"/>
                </a:solidFill>
              </a:defRPr>
            </a:lvl1pPr>
            <a:lvl2pPr marL="333299" indent="0">
              <a:buNone/>
              <a:defRPr sz="1458">
                <a:solidFill>
                  <a:schemeClr val="tx1">
                    <a:tint val="75000"/>
                  </a:schemeClr>
                </a:solidFill>
              </a:defRPr>
            </a:lvl2pPr>
            <a:lvl3pPr marL="666598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3pPr>
            <a:lvl4pPr marL="999896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4pPr>
            <a:lvl5pPr marL="1333195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5pPr>
            <a:lvl6pPr marL="1666494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6pPr>
            <a:lvl7pPr marL="1999793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7pPr>
            <a:lvl8pPr marL="2333092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8pPr>
            <a:lvl9pPr marL="2666390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8282" y="2507276"/>
            <a:ext cx="2833013" cy="59760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4618" y="2507276"/>
            <a:ext cx="2833013" cy="59760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1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150" y="501457"/>
            <a:ext cx="5749350" cy="18205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9151" y="2308875"/>
            <a:ext cx="2819993" cy="1131544"/>
          </a:xfrm>
        </p:spPr>
        <p:txBody>
          <a:bodyPr anchor="b"/>
          <a:lstStyle>
            <a:lvl1pPr marL="0" indent="0">
              <a:buNone/>
              <a:defRPr sz="1750" b="1"/>
            </a:lvl1pPr>
            <a:lvl2pPr marL="333299" indent="0">
              <a:buNone/>
              <a:defRPr sz="1458" b="1"/>
            </a:lvl2pPr>
            <a:lvl3pPr marL="666598" indent="0">
              <a:buNone/>
              <a:defRPr sz="1312" b="1"/>
            </a:lvl3pPr>
            <a:lvl4pPr marL="999896" indent="0">
              <a:buNone/>
              <a:defRPr sz="1166" b="1"/>
            </a:lvl4pPr>
            <a:lvl5pPr marL="1333195" indent="0">
              <a:buNone/>
              <a:defRPr sz="1166" b="1"/>
            </a:lvl5pPr>
            <a:lvl6pPr marL="1666494" indent="0">
              <a:buNone/>
              <a:defRPr sz="1166" b="1"/>
            </a:lvl6pPr>
            <a:lvl7pPr marL="1999793" indent="0">
              <a:buNone/>
              <a:defRPr sz="1166" b="1"/>
            </a:lvl7pPr>
            <a:lvl8pPr marL="2333092" indent="0">
              <a:buNone/>
              <a:defRPr sz="1166" b="1"/>
            </a:lvl8pPr>
            <a:lvl9pPr marL="2666390" indent="0">
              <a:buNone/>
              <a:defRPr sz="116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51" y="3440419"/>
            <a:ext cx="2819993" cy="5060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74619" y="2308875"/>
            <a:ext cx="2833881" cy="1131544"/>
          </a:xfrm>
        </p:spPr>
        <p:txBody>
          <a:bodyPr anchor="b"/>
          <a:lstStyle>
            <a:lvl1pPr marL="0" indent="0">
              <a:buNone/>
              <a:defRPr sz="1750" b="1"/>
            </a:lvl1pPr>
            <a:lvl2pPr marL="333299" indent="0">
              <a:buNone/>
              <a:defRPr sz="1458" b="1"/>
            </a:lvl2pPr>
            <a:lvl3pPr marL="666598" indent="0">
              <a:buNone/>
              <a:defRPr sz="1312" b="1"/>
            </a:lvl3pPr>
            <a:lvl4pPr marL="999896" indent="0">
              <a:buNone/>
              <a:defRPr sz="1166" b="1"/>
            </a:lvl4pPr>
            <a:lvl5pPr marL="1333195" indent="0">
              <a:buNone/>
              <a:defRPr sz="1166" b="1"/>
            </a:lvl5pPr>
            <a:lvl6pPr marL="1666494" indent="0">
              <a:buNone/>
              <a:defRPr sz="1166" b="1"/>
            </a:lvl6pPr>
            <a:lvl7pPr marL="1999793" indent="0">
              <a:buNone/>
              <a:defRPr sz="1166" b="1"/>
            </a:lvl7pPr>
            <a:lvl8pPr marL="2333092" indent="0">
              <a:buNone/>
              <a:defRPr sz="1166" b="1"/>
            </a:lvl8pPr>
            <a:lvl9pPr marL="2666390" indent="0">
              <a:buNone/>
              <a:defRPr sz="116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74619" y="3440419"/>
            <a:ext cx="2833881" cy="5060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2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4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3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150" y="627909"/>
            <a:ext cx="2149930" cy="2197682"/>
          </a:xfrm>
        </p:spPr>
        <p:txBody>
          <a:bodyPr anchor="b"/>
          <a:lstStyle>
            <a:lvl1pPr>
              <a:defRPr sz="23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3881" y="1356111"/>
            <a:ext cx="3374618" cy="6693338"/>
          </a:xfrm>
        </p:spPr>
        <p:txBody>
          <a:bodyPr/>
          <a:lstStyle>
            <a:lvl1pPr>
              <a:defRPr sz="2333"/>
            </a:lvl1pPr>
            <a:lvl2pPr>
              <a:defRPr sz="2041"/>
            </a:lvl2pPr>
            <a:lvl3pPr>
              <a:defRPr sz="1750"/>
            </a:lvl3pPr>
            <a:lvl4pPr>
              <a:defRPr sz="1458"/>
            </a:lvl4pPr>
            <a:lvl5pPr>
              <a:defRPr sz="1458"/>
            </a:lvl5pPr>
            <a:lvl6pPr>
              <a:defRPr sz="1458"/>
            </a:lvl6pPr>
            <a:lvl7pPr>
              <a:defRPr sz="1458"/>
            </a:lvl7pPr>
            <a:lvl8pPr>
              <a:defRPr sz="1458"/>
            </a:lvl8pPr>
            <a:lvl9pPr>
              <a:defRPr sz="1458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9150" y="2825591"/>
            <a:ext cx="2149930" cy="5234758"/>
          </a:xfrm>
        </p:spPr>
        <p:txBody>
          <a:bodyPr/>
          <a:lstStyle>
            <a:lvl1pPr marL="0" indent="0">
              <a:buNone/>
              <a:defRPr sz="1166"/>
            </a:lvl1pPr>
            <a:lvl2pPr marL="333299" indent="0">
              <a:buNone/>
              <a:defRPr sz="1021"/>
            </a:lvl2pPr>
            <a:lvl3pPr marL="666598" indent="0">
              <a:buNone/>
              <a:defRPr sz="875"/>
            </a:lvl3pPr>
            <a:lvl4pPr marL="999896" indent="0">
              <a:buNone/>
              <a:defRPr sz="729"/>
            </a:lvl4pPr>
            <a:lvl5pPr marL="1333195" indent="0">
              <a:buNone/>
              <a:defRPr sz="729"/>
            </a:lvl5pPr>
            <a:lvl6pPr marL="1666494" indent="0">
              <a:buNone/>
              <a:defRPr sz="729"/>
            </a:lvl6pPr>
            <a:lvl7pPr marL="1999793" indent="0">
              <a:buNone/>
              <a:defRPr sz="729"/>
            </a:lvl7pPr>
            <a:lvl8pPr marL="2333092" indent="0">
              <a:buNone/>
              <a:defRPr sz="729"/>
            </a:lvl8pPr>
            <a:lvl9pPr marL="2666390" indent="0">
              <a:buNone/>
              <a:defRPr sz="72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150" y="627909"/>
            <a:ext cx="2149930" cy="2197682"/>
          </a:xfrm>
        </p:spPr>
        <p:txBody>
          <a:bodyPr anchor="b"/>
          <a:lstStyle>
            <a:lvl1pPr>
              <a:defRPr sz="233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3881" y="1356111"/>
            <a:ext cx="3374618" cy="6693338"/>
          </a:xfrm>
        </p:spPr>
        <p:txBody>
          <a:bodyPr anchor="t"/>
          <a:lstStyle>
            <a:lvl1pPr marL="0" indent="0">
              <a:buNone/>
              <a:defRPr sz="2333"/>
            </a:lvl1pPr>
            <a:lvl2pPr marL="333299" indent="0">
              <a:buNone/>
              <a:defRPr sz="2041"/>
            </a:lvl2pPr>
            <a:lvl3pPr marL="666598" indent="0">
              <a:buNone/>
              <a:defRPr sz="1750"/>
            </a:lvl3pPr>
            <a:lvl4pPr marL="999896" indent="0">
              <a:buNone/>
              <a:defRPr sz="1458"/>
            </a:lvl4pPr>
            <a:lvl5pPr marL="1333195" indent="0">
              <a:buNone/>
              <a:defRPr sz="1458"/>
            </a:lvl5pPr>
            <a:lvl6pPr marL="1666494" indent="0">
              <a:buNone/>
              <a:defRPr sz="1458"/>
            </a:lvl6pPr>
            <a:lvl7pPr marL="1999793" indent="0">
              <a:buNone/>
              <a:defRPr sz="1458"/>
            </a:lvl7pPr>
            <a:lvl8pPr marL="2333092" indent="0">
              <a:buNone/>
              <a:defRPr sz="1458"/>
            </a:lvl8pPr>
            <a:lvl9pPr marL="2666390" indent="0">
              <a:buNone/>
              <a:defRPr sz="145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9150" y="2825591"/>
            <a:ext cx="2149930" cy="5234758"/>
          </a:xfrm>
        </p:spPr>
        <p:txBody>
          <a:bodyPr/>
          <a:lstStyle>
            <a:lvl1pPr marL="0" indent="0">
              <a:buNone/>
              <a:defRPr sz="1166"/>
            </a:lvl1pPr>
            <a:lvl2pPr marL="333299" indent="0">
              <a:buNone/>
              <a:defRPr sz="1021"/>
            </a:lvl2pPr>
            <a:lvl3pPr marL="666598" indent="0">
              <a:buNone/>
              <a:defRPr sz="875"/>
            </a:lvl3pPr>
            <a:lvl4pPr marL="999896" indent="0">
              <a:buNone/>
              <a:defRPr sz="729"/>
            </a:lvl4pPr>
            <a:lvl5pPr marL="1333195" indent="0">
              <a:buNone/>
              <a:defRPr sz="729"/>
            </a:lvl5pPr>
            <a:lvl6pPr marL="1666494" indent="0">
              <a:buNone/>
              <a:defRPr sz="729"/>
            </a:lvl6pPr>
            <a:lvl7pPr marL="1999793" indent="0">
              <a:buNone/>
              <a:defRPr sz="729"/>
            </a:lvl7pPr>
            <a:lvl8pPr marL="2333092" indent="0">
              <a:buNone/>
              <a:defRPr sz="729"/>
            </a:lvl8pPr>
            <a:lvl9pPr marL="2666390" indent="0">
              <a:buNone/>
              <a:defRPr sz="729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0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282" y="501457"/>
            <a:ext cx="5749350" cy="1820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282" y="2507276"/>
            <a:ext cx="5749350" cy="5976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8282" y="8729684"/>
            <a:ext cx="1499830" cy="5014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632E5-417C-47D7-9069-C5DBD0ACDB01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8084" y="8729684"/>
            <a:ext cx="2249746" cy="5014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7801" y="8729684"/>
            <a:ext cx="1499830" cy="5014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929C4-8EDB-40D4-914A-3E10BC4B1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66598" rtl="0" eaLnBrk="1" latinLnBrk="0" hangingPunct="1">
        <a:lnSpc>
          <a:spcPct val="90000"/>
        </a:lnSpc>
        <a:spcBef>
          <a:spcPct val="0"/>
        </a:spcBef>
        <a:buNone/>
        <a:defRPr sz="32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6649" indent="-166649" algn="l" defTabSz="666598" rtl="0" eaLnBrk="1" latinLnBrk="0" hangingPunct="1">
        <a:lnSpc>
          <a:spcPct val="90000"/>
        </a:lnSpc>
        <a:spcBef>
          <a:spcPts val="729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499948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33247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458" kern="1200">
          <a:solidFill>
            <a:schemeClr val="tx1"/>
          </a:solidFill>
          <a:latin typeface="+mn-lt"/>
          <a:ea typeface="+mn-ea"/>
          <a:cs typeface="+mn-cs"/>
        </a:defRPr>
      </a:lvl3pPr>
      <a:lvl4pPr marL="1166546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4pPr>
      <a:lvl5pPr marL="1499845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5pPr>
      <a:lvl6pPr marL="1833143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6pPr>
      <a:lvl7pPr marL="2166442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7pPr>
      <a:lvl8pPr marL="2499741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8pPr>
      <a:lvl9pPr marL="2833040" indent="-166649" algn="l" defTabSz="666598" rtl="0" eaLnBrk="1" latinLnBrk="0" hangingPunct="1">
        <a:lnSpc>
          <a:spcPct val="90000"/>
        </a:lnSpc>
        <a:spcBef>
          <a:spcPts val="365"/>
        </a:spcBef>
        <a:buFont typeface="Arial" panose="020B0604020202020204" pitchFamily="34" charset="0"/>
        <a:buChar char="•"/>
        <a:defRPr sz="13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1pPr>
      <a:lvl2pPr marL="333299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666598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3pPr>
      <a:lvl4pPr marL="999896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4pPr>
      <a:lvl5pPr marL="1333195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5pPr>
      <a:lvl6pPr marL="1666494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6pPr>
      <a:lvl7pPr marL="1999793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7pPr>
      <a:lvl8pPr marL="2333092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8pPr>
      <a:lvl9pPr marL="2666390" algn="l" defTabSz="666598" rtl="0" eaLnBrk="1" latinLnBrk="0" hangingPunct="1">
        <a:defRPr sz="13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582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Grand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 St.Germain</dc:creator>
  <cp:lastModifiedBy>Vince St.Germain</cp:lastModifiedBy>
  <cp:revision>3</cp:revision>
  <dcterms:created xsi:type="dcterms:W3CDTF">2018-01-16T18:53:03Z</dcterms:created>
  <dcterms:modified xsi:type="dcterms:W3CDTF">2018-02-07T17:51:43Z</dcterms:modified>
</cp:coreProperties>
</file>