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3"/>
  </p:notesMasterIdLst>
  <p:sldIdLst>
    <p:sldId id="256" r:id="rId2"/>
  </p:sldIdLst>
  <p:sldSz cx="11430000" cy="228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urse Template" id="{997F6F6A-FB81-5F4C-B3DC-8963D0CA0D0D}">
          <p14:sldIdLst>
            <p14:sldId id="25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4" clrIdx="0">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133"/>
    <a:srgbClr val="0024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63265"/>
  </p:normalViewPr>
  <p:slideViewPr>
    <p:cSldViewPr snapToGrid="0" snapToObjects="1">
      <p:cViewPr varScale="1">
        <p:scale>
          <a:sx n="145" d="100"/>
          <a:sy n="145" d="100"/>
        </p:scale>
        <p:origin x="160" y="104"/>
      </p:cViewPr>
      <p:guideLst/>
    </p:cSldViewPr>
  </p:slideViewPr>
  <p:notesTextViewPr>
    <p:cViewPr>
      <p:scale>
        <a:sx n="1" d="1"/>
        <a:sy n="1" d="1"/>
      </p:scale>
      <p:origin x="0" y="-42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5-07T11:42:14.748" idx="3">
    <p:pos x="3983" y="1202"/>
    <p:text>Steps for exporting Powerpoint slides as PNG:1. Edit the GV Banner Template to fit your course description and instructor information.
2. Make sure the first slide is selected.3. Click on ‘File &gt; Export’ in the toolbar at the top of the screen.4. Change the Name of your file and the location you want to save it to.
5. Change the file format to ‘PNG’6. Check that the width is set to ‘1000’ and the height to ‘150’7. Click ‘Export’
</p:text>
    <p:extLst>
      <p:ext uri="{C676402C-5697-4E1C-873F-D02D1690AC5C}">
        <p15:threadingInfo xmlns:p15="http://schemas.microsoft.com/office/powerpoint/2012/main" timeZoneBias="240"/>
      </p:ext>
    </p:extLst>
  </p:cm>
  <p:cm authorId="1" dt="2020-05-07T11:42:38.442" idx="4">
    <p:pos x="4464" y="1192"/>
    <p:text>Steps for uploading your Banner to Blackboard:
1. Navigate to your Blackboard course. Make sure edit mode is turned ‘ON’
2. Expand your control panel in the bottom left toolbar with the dropdown arrow.
3. Expand the ‘Customization’ tab.
4. Select ‘Teaching Style’
5. Scroll to the bottom of the page where ‘Select Banner’ is located. Click on ‘Browse My Computer’ 
6. Navigate to where you saved the Banner PNG file and select it. Click ‘Open’
7. Click ‘Submit’ in the bottom right corner.
8. Check to see if it uploaded correctly by selecting ‘Announcements’ in your course site!
</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ED2E32-1E7E-BF47-9AEA-A9B3C2AE9412}" type="datetimeFigureOut">
              <a:rPr lang="en-US" smtClean="0"/>
              <a:t>3/29/23</a:t>
            </a:fld>
            <a:endParaRPr lang="en-US"/>
          </a:p>
        </p:txBody>
      </p:sp>
      <p:sp>
        <p:nvSpPr>
          <p:cNvPr id="4" name="Slide Image Placeholder 3"/>
          <p:cNvSpPr>
            <a:spLocks noGrp="1" noRot="1" noChangeAspect="1"/>
          </p:cNvSpPr>
          <p:nvPr>
            <p:ph type="sldImg" idx="2"/>
          </p:nvPr>
        </p:nvSpPr>
        <p:spPr>
          <a:xfrm>
            <a:off x="-4286250" y="1143000"/>
            <a:ext cx="154305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DC9D72-4519-4740-A956-7C89A157C5F3}" type="slidenum">
              <a:rPr lang="en-US" smtClean="0"/>
              <a:t>‹#›</a:t>
            </a:fld>
            <a:endParaRPr lang="en-US"/>
          </a:p>
        </p:txBody>
      </p:sp>
    </p:spTree>
    <p:extLst>
      <p:ext uri="{BB962C8B-B14F-4D97-AF65-F5344CB8AC3E}">
        <p14:creationId xmlns:p14="http://schemas.microsoft.com/office/powerpoint/2010/main" val="688663958"/>
      </p:ext>
    </p:extLst>
  </p:cSld>
  <p:clrMap bg1="lt1" tx1="dk1" bg2="lt2" tx2="dk2" accent1="accent1" accent2="accent2" accent3="accent3" accent4="accent4" accent5="accent5" accent6="accent6" hlink="hlink" folHlink="folHlink"/>
  <p:notesStyle>
    <a:lvl1pPr marL="0" algn="l" defTabSz="683169" rtl="0" eaLnBrk="1" latinLnBrk="0" hangingPunct="1">
      <a:defRPr sz="897" kern="1200">
        <a:solidFill>
          <a:schemeClr val="tx1"/>
        </a:solidFill>
        <a:latin typeface="+mn-lt"/>
        <a:ea typeface="+mn-ea"/>
        <a:cs typeface="+mn-cs"/>
      </a:defRPr>
    </a:lvl1pPr>
    <a:lvl2pPr marL="341583" algn="l" defTabSz="683169" rtl="0" eaLnBrk="1" latinLnBrk="0" hangingPunct="1">
      <a:defRPr sz="897" kern="1200">
        <a:solidFill>
          <a:schemeClr val="tx1"/>
        </a:solidFill>
        <a:latin typeface="+mn-lt"/>
        <a:ea typeface="+mn-ea"/>
        <a:cs typeface="+mn-cs"/>
      </a:defRPr>
    </a:lvl2pPr>
    <a:lvl3pPr marL="683169" algn="l" defTabSz="683169" rtl="0" eaLnBrk="1" latinLnBrk="0" hangingPunct="1">
      <a:defRPr sz="897" kern="1200">
        <a:solidFill>
          <a:schemeClr val="tx1"/>
        </a:solidFill>
        <a:latin typeface="+mn-lt"/>
        <a:ea typeface="+mn-ea"/>
        <a:cs typeface="+mn-cs"/>
      </a:defRPr>
    </a:lvl3pPr>
    <a:lvl4pPr marL="1024755" algn="l" defTabSz="683169" rtl="0" eaLnBrk="1" latinLnBrk="0" hangingPunct="1">
      <a:defRPr sz="897" kern="1200">
        <a:solidFill>
          <a:schemeClr val="tx1"/>
        </a:solidFill>
        <a:latin typeface="+mn-lt"/>
        <a:ea typeface="+mn-ea"/>
        <a:cs typeface="+mn-cs"/>
      </a:defRPr>
    </a:lvl4pPr>
    <a:lvl5pPr marL="1366341" algn="l" defTabSz="683169" rtl="0" eaLnBrk="1" latinLnBrk="0" hangingPunct="1">
      <a:defRPr sz="897" kern="1200">
        <a:solidFill>
          <a:schemeClr val="tx1"/>
        </a:solidFill>
        <a:latin typeface="+mn-lt"/>
        <a:ea typeface="+mn-ea"/>
        <a:cs typeface="+mn-cs"/>
      </a:defRPr>
    </a:lvl5pPr>
    <a:lvl6pPr marL="1707924" algn="l" defTabSz="683169" rtl="0" eaLnBrk="1" latinLnBrk="0" hangingPunct="1">
      <a:defRPr sz="897" kern="1200">
        <a:solidFill>
          <a:schemeClr val="tx1"/>
        </a:solidFill>
        <a:latin typeface="+mn-lt"/>
        <a:ea typeface="+mn-ea"/>
        <a:cs typeface="+mn-cs"/>
      </a:defRPr>
    </a:lvl6pPr>
    <a:lvl7pPr marL="2049513" algn="l" defTabSz="683169" rtl="0" eaLnBrk="1" latinLnBrk="0" hangingPunct="1">
      <a:defRPr sz="897" kern="1200">
        <a:solidFill>
          <a:schemeClr val="tx1"/>
        </a:solidFill>
        <a:latin typeface="+mn-lt"/>
        <a:ea typeface="+mn-ea"/>
        <a:cs typeface="+mn-cs"/>
      </a:defRPr>
    </a:lvl7pPr>
    <a:lvl8pPr marL="2391094" algn="l" defTabSz="683169" rtl="0" eaLnBrk="1" latinLnBrk="0" hangingPunct="1">
      <a:defRPr sz="897" kern="1200">
        <a:solidFill>
          <a:schemeClr val="tx1"/>
        </a:solidFill>
        <a:latin typeface="+mn-lt"/>
        <a:ea typeface="+mn-ea"/>
        <a:cs typeface="+mn-cs"/>
      </a:defRPr>
    </a:lvl8pPr>
    <a:lvl9pPr marL="2732678" algn="l" defTabSz="683169" rtl="0" eaLnBrk="1" latinLnBrk="0" hangingPunct="1">
      <a:defRPr sz="89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86250" y="1143000"/>
            <a:ext cx="15430500" cy="3086100"/>
          </a:xfrm>
        </p:spPr>
      </p:sp>
      <p:sp>
        <p:nvSpPr>
          <p:cNvPr id="3" name="Notes Placeholder 2"/>
          <p:cNvSpPr>
            <a:spLocks noGrp="1"/>
          </p:cNvSpPr>
          <p:nvPr>
            <p:ph type="body" idx="1"/>
          </p:nvPr>
        </p:nvSpPr>
        <p:spPr/>
        <p:txBody>
          <a:bodyPr/>
          <a:lstStyle/>
          <a:p>
            <a:r>
              <a:rPr lang="en-US" sz="1000" dirty="0"/>
              <a:t>Steps for exporting </a:t>
            </a:r>
            <a:r>
              <a:rPr lang="en-US" sz="1000" dirty="0" err="1"/>
              <a:t>Powerpoint</a:t>
            </a:r>
            <a:r>
              <a:rPr lang="en-US" sz="1000" dirty="0"/>
              <a:t> slides as PNG:</a:t>
            </a:r>
            <a:br>
              <a:rPr lang="en-US" sz="1000" dirty="0"/>
            </a:br>
            <a:br>
              <a:rPr lang="en-US" dirty="0"/>
            </a:br>
            <a:r>
              <a:rPr lang="en-US" sz="800" dirty="0"/>
              <a:t>1. Edit the GV Banner Template to fit your course description and instructor information.</a:t>
            </a:r>
          </a:p>
          <a:p>
            <a:r>
              <a:rPr lang="en-US" sz="800" dirty="0"/>
              <a:t>2. Make sure the first slide is selected.</a:t>
            </a:r>
            <a:br>
              <a:rPr lang="en-US" sz="800" dirty="0"/>
            </a:br>
            <a:r>
              <a:rPr lang="en-US" sz="800" dirty="0"/>
              <a:t>3. Click on ‘File &gt; Export’ in the toolbar at the top of the screen.</a:t>
            </a:r>
            <a:br>
              <a:rPr lang="en-US" sz="800" dirty="0"/>
            </a:br>
            <a:r>
              <a:rPr lang="en-US" sz="800" dirty="0"/>
              <a:t>4. Change the Name of your file and the location you want to save it to.</a:t>
            </a:r>
          </a:p>
          <a:p>
            <a:r>
              <a:rPr lang="en-US" sz="800" dirty="0"/>
              <a:t>5. Change the file format to ‘PNG’</a:t>
            </a:r>
            <a:br>
              <a:rPr lang="en-US" sz="800" dirty="0"/>
            </a:br>
            <a:r>
              <a:rPr lang="en-US" sz="800" dirty="0"/>
              <a:t>6. Check that the width is set to ‘1200’ and the height to ‘240’</a:t>
            </a:r>
            <a:br>
              <a:rPr lang="en-US" sz="800" dirty="0"/>
            </a:br>
            <a:r>
              <a:rPr lang="en-US" sz="800" dirty="0"/>
              <a:t>7. Click ‘Export’</a:t>
            </a:r>
          </a:p>
          <a:p>
            <a:endParaRPr lang="en-US" dirty="0"/>
          </a:p>
          <a:p>
            <a:r>
              <a:rPr lang="en-US" dirty="0"/>
              <a:t>Steps for uploading your Banner to Blackboard</a:t>
            </a:r>
          </a:p>
          <a:p>
            <a:endParaRPr lang="en-US" dirty="0"/>
          </a:p>
          <a:p>
            <a:pPr marL="228600" indent="-228600">
              <a:buAutoNum type="arabicPeriod"/>
            </a:pPr>
            <a:r>
              <a:rPr lang="en-US" dirty="0"/>
              <a:t>Navigate to your Blackboard course. Make sure edit mode is turned ‘ON’</a:t>
            </a:r>
          </a:p>
          <a:p>
            <a:pPr marL="228600" indent="-228600">
              <a:buAutoNum type="arabicPeriod"/>
            </a:pPr>
            <a:r>
              <a:rPr lang="en-US" dirty="0"/>
              <a:t>Expand your control panel in the bottom left toolbar with the dropdown arrow.</a:t>
            </a:r>
          </a:p>
          <a:p>
            <a:pPr marL="228600" indent="-228600">
              <a:buAutoNum type="arabicPeriod"/>
            </a:pPr>
            <a:r>
              <a:rPr lang="en-US" dirty="0"/>
              <a:t>Expand the ‘Customization’ tab.</a:t>
            </a:r>
          </a:p>
          <a:p>
            <a:pPr marL="228600" indent="-228600">
              <a:buAutoNum type="arabicPeriod"/>
            </a:pPr>
            <a:r>
              <a:rPr lang="en-US" dirty="0"/>
              <a:t>Select ‘Teaching Style’</a:t>
            </a:r>
          </a:p>
          <a:p>
            <a:pPr marL="228600" indent="-228600">
              <a:buAutoNum type="arabicPeriod"/>
            </a:pPr>
            <a:r>
              <a:rPr lang="en-US" dirty="0"/>
              <a:t>Scroll to the bottom of the page where ‘Select Banner’ is located. Click on ‘Browse My Computer’ </a:t>
            </a:r>
          </a:p>
          <a:p>
            <a:pPr marL="228600" indent="-228600">
              <a:buAutoNum type="arabicPeriod"/>
            </a:pPr>
            <a:r>
              <a:rPr lang="en-US" dirty="0"/>
              <a:t>Navigate to where you saved the Banner PNG file and select it. Click ‘Open’</a:t>
            </a:r>
          </a:p>
          <a:p>
            <a:pPr marL="228600" indent="-228600">
              <a:buAutoNum type="arabicPeriod"/>
            </a:pPr>
            <a:r>
              <a:rPr lang="en-US" dirty="0"/>
              <a:t>Click ‘Submit’ in the bottom right corner.</a:t>
            </a:r>
          </a:p>
          <a:p>
            <a:pPr marL="228600" indent="-228600">
              <a:buAutoNum type="arabicPeriod"/>
            </a:pPr>
            <a:r>
              <a:rPr lang="en-US" dirty="0"/>
              <a:t>Check to see if it uploaded correctly by selecting ‘Announcements’ in your course site!</a:t>
            </a:r>
          </a:p>
        </p:txBody>
      </p:sp>
      <p:sp>
        <p:nvSpPr>
          <p:cNvPr id="4" name="Slide Number Placeholder 3"/>
          <p:cNvSpPr>
            <a:spLocks noGrp="1"/>
          </p:cNvSpPr>
          <p:nvPr>
            <p:ph type="sldNum" sz="quarter" idx="5"/>
          </p:nvPr>
        </p:nvSpPr>
        <p:spPr/>
        <p:txBody>
          <a:bodyPr/>
          <a:lstStyle/>
          <a:p>
            <a:fld id="{4FDC9D72-4519-4740-A956-7C89A157C5F3}" type="slidenum">
              <a:rPr lang="en-US" smtClean="0"/>
              <a:t>1</a:t>
            </a:fld>
            <a:endParaRPr lang="en-US"/>
          </a:p>
        </p:txBody>
      </p:sp>
    </p:spTree>
    <p:extLst>
      <p:ext uri="{BB962C8B-B14F-4D97-AF65-F5344CB8AC3E}">
        <p14:creationId xmlns:p14="http://schemas.microsoft.com/office/powerpoint/2010/main" val="773754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28750" y="374121"/>
            <a:ext cx="8572500" cy="795867"/>
          </a:xfrm>
        </p:spPr>
        <p:txBody>
          <a:bodyPr anchor="b"/>
          <a:lstStyle>
            <a:lvl1pPr algn="ctr">
              <a:defRPr sz="2000"/>
            </a:lvl1pPr>
          </a:lstStyle>
          <a:p>
            <a:r>
              <a:rPr lang="en-US"/>
              <a:t>Click to edit Master title style</a:t>
            </a:r>
            <a:endParaRPr lang="en-US" dirty="0"/>
          </a:p>
        </p:txBody>
      </p:sp>
      <p:sp>
        <p:nvSpPr>
          <p:cNvPr id="3" name="Subtitle 2"/>
          <p:cNvSpPr>
            <a:spLocks noGrp="1"/>
          </p:cNvSpPr>
          <p:nvPr>
            <p:ph type="subTitle" idx="1"/>
          </p:nvPr>
        </p:nvSpPr>
        <p:spPr>
          <a:xfrm>
            <a:off x="1428750" y="1200679"/>
            <a:ext cx="8572500" cy="551921"/>
          </a:xfrm>
        </p:spPr>
        <p:txBody>
          <a:bodyPr/>
          <a:lstStyle>
            <a:lvl1pPr marL="0" indent="0" algn="ctr">
              <a:buNone/>
              <a:defRPr sz="800"/>
            </a:lvl1pPr>
            <a:lvl2pPr marL="152385" indent="0" algn="ctr">
              <a:buNone/>
              <a:defRPr sz="667"/>
            </a:lvl2pPr>
            <a:lvl3pPr marL="304770" indent="0" algn="ctr">
              <a:buNone/>
              <a:defRPr sz="600"/>
            </a:lvl3pPr>
            <a:lvl4pPr marL="457154" indent="0" algn="ctr">
              <a:buNone/>
              <a:defRPr sz="533"/>
            </a:lvl4pPr>
            <a:lvl5pPr marL="609539" indent="0" algn="ctr">
              <a:buNone/>
              <a:defRPr sz="533"/>
            </a:lvl5pPr>
            <a:lvl6pPr marL="761924" indent="0" algn="ctr">
              <a:buNone/>
              <a:defRPr sz="533"/>
            </a:lvl6pPr>
            <a:lvl7pPr marL="914309" indent="0" algn="ctr">
              <a:buNone/>
              <a:defRPr sz="533"/>
            </a:lvl7pPr>
            <a:lvl8pPr marL="1066693" indent="0" algn="ctr">
              <a:buNone/>
              <a:defRPr sz="533"/>
            </a:lvl8pPr>
            <a:lvl9pPr marL="1219078" indent="0" algn="ctr">
              <a:buNone/>
              <a:defRPr sz="5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2C3509-E056-014D-8779-7AE1DF1AF20D}" type="datetimeFigureOut">
              <a:rPr lang="en-US" smtClean="0"/>
              <a:t>3/29/23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2042116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C3509-E056-014D-8779-7AE1DF1AF20D}" type="datetimeFigureOut">
              <a:rPr lang="en-US" smtClean="0"/>
              <a:t>3/29/23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783836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79594" y="121709"/>
            <a:ext cx="2464594" cy="19372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85813" y="121709"/>
            <a:ext cx="7250906" cy="19372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C3509-E056-014D-8779-7AE1DF1AF20D}" type="datetimeFigureOut">
              <a:rPr lang="en-US" smtClean="0"/>
              <a:t>3/29/23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1236898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C3509-E056-014D-8779-7AE1DF1AF20D}" type="datetimeFigureOut">
              <a:rPr lang="en-US" smtClean="0"/>
              <a:t>3/29/23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4027694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79859" y="569913"/>
            <a:ext cx="9858375" cy="950912"/>
          </a:xfrm>
        </p:spPr>
        <p:txBody>
          <a:bodyPr anchor="b"/>
          <a:lstStyle>
            <a:lvl1pPr>
              <a:defRPr sz="2000"/>
            </a:lvl1pPr>
          </a:lstStyle>
          <a:p>
            <a:r>
              <a:rPr lang="en-US"/>
              <a:t>Click to edit Master title style</a:t>
            </a:r>
            <a:endParaRPr lang="en-US" dirty="0"/>
          </a:p>
        </p:txBody>
      </p:sp>
      <p:sp>
        <p:nvSpPr>
          <p:cNvPr id="3" name="Text Placeholder 2"/>
          <p:cNvSpPr>
            <a:spLocks noGrp="1"/>
          </p:cNvSpPr>
          <p:nvPr>
            <p:ph type="body" idx="1"/>
          </p:nvPr>
        </p:nvSpPr>
        <p:spPr>
          <a:xfrm>
            <a:off x="779859" y="1529821"/>
            <a:ext cx="9858375" cy="500062"/>
          </a:xfrm>
        </p:spPr>
        <p:txBody>
          <a:bodyPr/>
          <a:lstStyle>
            <a:lvl1pPr marL="0" indent="0">
              <a:buNone/>
              <a:defRPr sz="800">
                <a:solidFill>
                  <a:schemeClr val="tx1">
                    <a:tint val="75000"/>
                  </a:schemeClr>
                </a:solidFill>
              </a:defRPr>
            </a:lvl1pPr>
            <a:lvl2pPr marL="152385" indent="0">
              <a:buNone/>
              <a:defRPr sz="667">
                <a:solidFill>
                  <a:schemeClr val="tx1">
                    <a:tint val="75000"/>
                  </a:schemeClr>
                </a:solidFill>
              </a:defRPr>
            </a:lvl2pPr>
            <a:lvl3pPr marL="304770" indent="0">
              <a:buNone/>
              <a:defRPr sz="600">
                <a:solidFill>
                  <a:schemeClr val="tx1">
                    <a:tint val="75000"/>
                  </a:schemeClr>
                </a:solidFill>
              </a:defRPr>
            </a:lvl3pPr>
            <a:lvl4pPr marL="457154" indent="0">
              <a:buNone/>
              <a:defRPr sz="533">
                <a:solidFill>
                  <a:schemeClr val="tx1">
                    <a:tint val="75000"/>
                  </a:schemeClr>
                </a:solidFill>
              </a:defRPr>
            </a:lvl4pPr>
            <a:lvl5pPr marL="609539" indent="0">
              <a:buNone/>
              <a:defRPr sz="533">
                <a:solidFill>
                  <a:schemeClr val="tx1">
                    <a:tint val="75000"/>
                  </a:schemeClr>
                </a:solidFill>
              </a:defRPr>
            </a:lvl5pPr>
            <a:lvl6pPr marL="761924" indent="0">
              <a:buNone/>
              <a:defRPr sz="533">
                <a:solidFill>
                  <a:schemeClr val="tx1">
                    <a:tint val="75000"/>
                  </a:schemeClr>
                </a:solidFill>
              </a:defRPr>
            </a:lvl6pPr>
            <a:lvl7pPr marL="914309" indent="0">
              <a:buNone/>
              <a:defRPr sz="533">
                <a:solidFill>
                  <a:schemeClr val="tx1">
                    <a:tint val="75000"/>
                  </a:schemeClr>
                </a:solidFill>
              </a:defRPr>
            </a:lvl7pPr>
            <a:lvl8pPr marL="1066693" indent="0">
              <a:buNone/>
              <a:defRPr sz="533">
                <a:solidFill>
                  <a:schemeClr val="tx1">
                    <a:tint val="75000"/>
                  </a:schemeClr>
                </a:solidFill>
              </a:defRPr>
            </a:lvl8pPr>
            <a:lvl9pPr marL="1219078" indent="0">
              <a:buNone/>
              <a:defRPr sz="5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2C3509-E056-014D-8779-7AE1DF1AF20D}" type="datetimeFigureOut">
              <a:rPr lang="en-US" smtClean="0"/>
              <a:t>3/29/23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1482752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85813" y="608542"/>
            <a:ext cx="4857750" cy="14504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86438" y="608542"/>
            <a:ext cx="4857750" cy="14504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2C3509-E056-014D-8779-7AE1DF1AF20D}" type="datetimeFigureOut">
              <a:rPr lang="en-US" smtClean="0"/>
              <a:t>3/29/23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701268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87301" y="121709"/>
            <a:ext cx="9858375" cy="441854"/>
          </a:xfrm>
        </p:spPr>
        <p:txBody>
          <a:bodyPr/>
          <a:lstStyle/>
          <a:p>
            <a:r>
              <a:rPr lang="en-US"/>
              <a:t>Click to edit Master title style</a:t>
            </a:r>
            <a:endParaRPr lang="en-US" dirty="0"/>
          </a:p>
        </p:txBody>
      </p:sp>
      <p:sp>
        <p:nvSpPr>
          <p:cNvPr id="3" name="Text Placeholder 2"/>
          <p:cNvSpPr>
            <a:spLocks noGrp="1"/>
          </p:cNvSpPr>
          <p:nvPr>
            <p:ph type="body" idx="1"/>
          </p:nvPr>
        </p:nvSpPr>
        <p:spPr>
          <a:xfrm>
            <a:off x="787302" y="560388"/>
            <a:ext cx="4835425" cy="274637"/>
          </a:xfrm>
        </p:spPr>
        <p:txBody>
          <a:bodyPr anchor="b"/>
          <a:lstStyle>
            <a:lvl1pPr marL="0" indent="0">
              <a:buNone/>
              <a:defRPr sz="800" b="1"/>
            </a:lvl1pPr>
            <a:lvl2pPr marL="152385" indent="0">
              <a:buNone/>
              <a:defRPr sz="667" b="1"/>
            </a:lvl2pPr>
            <a:lvl3pPr marL="304770" indent="0">
              <a:buNone/>
              <a:defRPr sz="600" b="1"/>
            </a:lvl3pPr>
            <a:lvl4pPr marL="457154" indent="0">
              <a:buNone/>
              <a:defRPr sz="533" b="1"/>
            </a:lvl4pPr>
            <a:lvl5pPr marL="609539" indent="0">
              <a:buNone/>
              <a:defRPr sz="533" b="1"/>
            </a:lvl5pPr>
            <a:lvl6pPr marL="761924" indent="0">
              <a:buNone/>
              <a:defRPr sz="533" b="1"/>
            </a:lvl6pPr>
            <a:lvl7pPr marL="914309" indent="0">
              <a:buNone/>
              <a:defRPr sz="533" b="1"/>
            </a:lvl7pPr>
            <a:lvl8pPr marL="1066693" indent="0">
              <a:buNone/>
              <a:defRPr sz="533" b="1"/>
            </a:lvl8pPr>
            <a:lvl9pPr marL="1219078" indent="0">
              <a:buNone/>
              <a:defRPr sz="533" b="1"/>
            </a:lvl9pPr>
          </a:lstStyle>
          <a:p>
            <a:pPr lvl="0"/>
            <a:r>
              <a:rPr lang="en-US"/>
              <a:t>Click to edit Master text styles</a:t>
            </a:r>
          </a:p>
        </p:txBody>
      </p:sp>
      <p:sp>
        <p:nvSpPr>
          <p:cNvPr id="4" name="Content Placeholder 3"/>
          <p:cNvSpPr>
            <a:spLocks noGrp="1"/>
          </p:cNvSpPr>
          <p:nvPr>
            <p:ph sz="half" idx="2"/>
          </p:nvPr>
        </p:nvSpPr>
        <p:spPr>
          <a:xfrm>
            <a:off x="787302" y="835025"/>
            <a:ext cx="4835425" cy="1228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786437" y="560388"/>
            <a:ext cx="4859239" cy="274637"/>
          </a:xfrm>
        </p:spPr>
        <p:txBody>
          <a:bodyPr anchor="b"/>
          <a:lstStyle>
            <a:lvl1pPr marL="0" indent="0">
              <a:buNone/>
              <a:defRPr sz="800" b="1"/>
            </a:lvl1pPr>
            <a:lvl2pPr marL="152385" indent="0">
              <a:buNone/>
              <a:defRPr sz="667" b="1"/>
            </a:lvl2pPr>
            <a:lvl3pPr marL="304770" indent="0">
              <a:buNone/>
              <a:defRPr sz="600" b="1"/>
            </a:lvl3pPr>
            <a:lvl4pPr marL="457154" indent="0">
              <a:buNone/>
              <a:defRPr sz="533" b="1"/>
            </a:lvl4pPr>
            <a:lvl5pPr marL="609539" indent="0">
              <a:buNone/>
              <a:defRPr sz="533" b="1"/>
            </a:lvl5pPr>
            <a:lvl6pPr marL="761924" indent="0">
              <a:buNone/>
              <a:defRPr sz="533" b="1"/>
            </a:lvl6pPr>
            <a:lvl7pPr marL="914309" indent="0">
              <a:buNone/>
              <a:defRPr sz="533" b="1"/>
            </a:lvl7pPr>
            <a:lvl8pPr marL="1066693" indent="0">
              <a:buNone/>
              <a:defRPr sz="533" b="1"/>
            </a:lvl8pPr>
            <a:lvl9pPr marL="1219078" indent="0">
              <a:buNone/>
              <a:defRPr sz="533" b="1"/>
            </a:lvl9pPr>
          </a:lstStyle>
          <a:p>
            <a:pPr lvl="0"/>
            <a:r>
              <a:rPr lang="en-US"/>
              <a:t>Click to edit Master text styles</a:t>
            </a:r>
          </a:p>
        </p:txBody>
      </p:sp>
      <p:sp>
        <p:nvSpPr>
          <p:cNvPr id="6" name="Content Placeholder 5"/>
          <p:cNvSpPr>
            <a:spLocks noGrp="1"/>
          </p:cNvSpPr>
          <p:nvPr>
            <p:ph sz="quarter" idx="4"/>
          </p:nvPr>
        </p:nvSpPr>
        <p:spPr>
          <a:xfrm>
            <a:off x="5786437" y="835025"/>
            <a:ext cx="4859239" cy="1228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2C3509-E056-014D-8779-7AE1DF1AF20D}" type="datetimeFigureOut">
              <a:rPr lang="en-US" smtClean="0"/>
              <a:t>3/29/23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563611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2C3509-E056-014D-8779-7AE1DF1AF20D}" type="datetimeFigureOut">
              <a:rPr lang="en-US" smtClean="0"/>
              <a:t>3/29/23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116563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C3509-E056-014D-8779-7AE1DF1AF20D}" type="datetimeFigureOut">
              <a:rPr lang="en-US" smtClean="0"/>
              <a:t>3/29/23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3768812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7302" y="152400"/>
            <a:ext cx="3686472" cy="533400"/>
          </a:xfrm>
        </p:spPr>
        <p:txBody>
          <a:bodyPr anchor="b"/>
          <a:lstStyle>
            <a:lvl1pPr>
              <a:defRPr sz="1067"/>
            </a:lvl1pPr>
          </a:lstStyle>
          <a:p>
            <a:r>
              <a:rPr lang="en-US"/>
              <a:t>Click to edit Master title style</a:t>
            </a:r>
            <a:endParaRPr lang="en-US" dirty="0"/>
          </a:p>
        </p:txBody>
      </p:sp>
      <p:sp>
        <p:nvSpPr>
          <p:cNvPr id="3" name="Content Placeholder 2"/>
          <p:cNvSpPr>
            <a:spLocks noGrp="1"/>
          </p:cNvSpPr>
          <p:nvPr>
            <p:ph idx="1"/>
          </p:nvPr>
        </p:nvSpPr>
        <p:spPr>
          <a:xfrm>
            <a:off x="4859238" y="329142"/>
            <a:ext cx="5786438" cy="1624542"/>
          </a:xfrm>
        </p:spPr>
        <p:txBody>
          <a:bodyPr/>
          <a:lstStyle>
            <a:lvl1pPr>
              <a:defRPr sz="1067"/>
            </a:lvl1pPr>
            <a:lvl2pPr>
              <a:defRPr sz="933"/>
            </a:lvl2pPr>
            <a:lvl3pPr>
              <a:defRPr sz="800"/>
            </a:lvl3pPr>
            <a:lvl4pPr>
              <a:defRPr sz="667"/>
            </a:lvl4pPr>
            <a:lvl5pPr>
              <a:defRPr sz="667"/>
            </a:lvl5pPr>
            <a:lvl6pPr>
              <a:defRPr sz="667"/>
            </a:lvl6pPr>
            <a:lvl7pPr>
              <a:defRPr sz="667"/>
            </a:lvl7pPr>
            <a:lvl8pPr>
              <a:defRPr sz="667"/>
            </a:lvl8pPr>
            <a:lvl9pPr>
              <a:defRPr sz="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87302" y="685800"/>
            <a:ext cx="3686472" cy="1270529"/>
          </a:xfrm>
        </p:spPr>
        <p:txBody>
          <a:bodyPr/>
          <a:lstStyle>
            <a:lvl1pPr marL="0" indent="0">
              <a:buNone/>
              <a:defRPr sz="533"/>
            </a:lvl1pPr>
            <a:lvl2pPr marL="152385" indent="0">
              <a:buNone/>
              <a:defRPr sz="467"/>
            </a:lvl2pPr>
            <a:lvl3pPr marL="304770" indent="0">
              <a:buNone/>
              <a:defRPr sz="400"/>
            </a:lvl3pPr>
            <a:lvl4pPr marL="457154" indent="0">
              <a:buNone/>
              <a:defRPr sz="333"/>
            </a:lvl4pPr>
            <a:lvl5pPr marL="609539" indent="0">
              <a:buNone/>
              <a:defRPr sz="333"/>
            </a:lvl5pPr>
            <a:lvl6pPr marL="761924" indent="0">
              <a:buNone/>
              <a:defRPr sz="333"/>
            </a:lvl6pPr>
            <a:lvl7pPr marL="914309" indent="0">
              <a:buNone/>
              <a:defRPr sz="333"/>
            </a:lvl7pPr>
            <a:lvl8pPr marL="1066693" indent="0">
              <a:buNone/>
              <a:defRPr sz="333"/>
            </a:lvl8pPr>
            <a:lvl9pPr marL="1219078" indent="0">
              <a:buNone/>
              <a:defRPr sz="333"/>
            </a:lvl9pPr>
          </a:lstStyle>
          <a:p>
            <a:pPr lvl="0"/>
            <a:r>
              <a:rPr lang="en-US"/>
              <a:t>Click to edit Master text styles</a:t>
            </a:r>
          </a:p>
        </p:txBody>
      </p:sp>
      <p:sp>
        <p:nvSpPr>
          <p:cNvPr id="5" name="Date Placeholder 4"/>
          <p:cNvSpPr>
            <a:spLocks noGrp="1"/>
          </p:cNvSpPr>
          <p:nvPr>
            <p:ph type="dt" sz="half" idx="10"/>
          </p:nvPr>
        </p:nvSpPr>
        <p:spPr/>
        <p:txBody>
          <a:bodyPr/>
          <a:lstStyle/>
          <a:p>
            <a:fld id="{2E2C3509-E056-014D-8779-7AE1DF1AF20D}" type="datetimeFigureOut">
              <a:rPr lang="en-US" smtClean="0"/>
              <a:t>3/29/23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3184549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7302" y="152400"/>
            <a:ext cx="3686472" cy="533400"/>
          </a:xfrm>
        </p:spPr>
        <p:txBody>
          <a:bodyPr anchor="b"/>
          <a:lstStyle>
            <a:lvl1pPr>
              <a:defRPr sz="1067"/>
            </a:lvl1pPr>
          </a:lstStyle>
          <a:p>
            <a:r>
              <a:rPr lang="en-US"/>
              <a:t>Click to edit Master title style</a:t>
            </a:r>
            <a:endParaRPr lang="en-US" dirty="0"/>
          </a:p>
        </p:txBody>
      </p:sp>
      <p:sp>
        <p:nvSpPr>
          <p:cNvPr id="3" name="Picture Placeholder 2"/>
          <p:cNvSpPr>
            <a:spLocks noGrp="1" noChangeAspect="1"/>
          </p:cNvSpPr>
          <p:nvPr>
            <p:ph type="pic" idx="1"/>
          </p:nvPr>
        </p:nvSpPr>
        <p:spPr>
          <a:xfrm>
            <a:off x="4859238" y="329142"/>
            <a:ext cx="5786438" cy="1624542"/>
          </a:xfrm>
        </p:spPr>
        <p:txBody>
          <a:bodyPr anchor="t"/>
          <a:lstStyle>
            <a:lvl1pPr marL="0" indent="0">
              <a:buNone/>
              <a:defRPr sz="1067"/>
            </a:lvl1pPr>
            <a:lvl2pPr marL="152385" indent="0">
              <a:buNone/>
              <a:defRPr sz="933"/>
            </a:lvl2pPr>
            <a:lvl3pPr marL="304770" indent="0">
              <a:buNone/>
              <a:defRPr sz="800"/>
            </a:lvl3pPr>
            <a:lvl4pPr marL="457154" indent="0">
              <a:buNone/>
              <a:defRPr sz="667"/>
            </a:lvl4pPr>
            <a:lvl5pPr marL="609539" indent="0">
              <a:buNone/>
              <a:defRPr sz="667"/>
            </a:lvl5pPr>
            <a:lvl6pPr marL="761924" indent="0">
              <a:buNone/>
              <a:defRPr sz="667"/>
            </a:lvl6pPr>
            <a:lvl7pPr marL="914309" indent="0">
              <a:buNone/>
              <a:defRPr sz="667"/>
            </a:lvl7pPr>
            <a:lvl8pPr marL="1066693" indent="0">
              <a:buNone/>
              <a:defRPr sz="667"/>
            </a:lvl8pPr>
            <a:lvl9pPr marL="1219078" indent="0">
              <a:buNone/>
              <a:defRPr sz="667"/>
            </a:lvl9pPr>
          </a:lstStyle>
          <a:p>
            <a:r>
              <a:rPr lang="en-US"/>
              <a:t>Click icon to add picture</a:t>
            </a:r>
            <a:endParaRPr lang="en-US" dirty="0"/>
          </a:p>
        </p:txBody>
      </p:sp>
      <p:sp>
        <p:nvSpPr>
          <p:cNvPr id="4" name="Text Placeholder 3"/>
          <p:cNvSpPr>
            <a:spLocks noGrp="1"/>
          </p:cNvSpPr>
          <p:nvPr>
            <p:ph type="body" sz="half" idx="2"/>
          </p:nvPr>
        </p:nvSpPr>
        <p:spPr>
          <a:xfrm>
            <a:off x="787302" y="685800"/>
            <a:ext cx="3686472" cy="1270529"/>
          </a:xfrm>
        </p:spPr>
        <p:txBody>
          <a:bodyPr/>
          <a:lstStyle>
            <a:lvl1pPr marL="0" indent="0">
              <a:buNone/>
              <a:defRPr sz="533"/>
            </a:lvl1pPr>
            <a:lvl2pPr marL="152385" indent="0">
              <a:buNone/>
              <a:defRPr sz="467"/>
            </a:lvl2pPr>
            <a:lvl3pPr marL="304770" indent="0">
              <a:buNone/>
              <a:defRPr sz="400"/>
            </a:lvl3pPr>
            <a:lvl4pPr marL="457154" indent="0">
              <a:buNone/>
              <a:defRPr sz="333"/>
            </a:lvl4pPr>
            <a:lvl5pPr marL="609539" indent="0">
              <a:buNone/>
              <a:defRPr sz="333"/>
            </a:lvl5pPr>
            <a:lvl6pPr marL="761924" indent="0">
              <a:buNone/>
              <a:defRPr sz="333"/>
            </a:lvl6pPr>
            <a:lvl7pPr marL="914309" indent="0">
              <a:buNone/>
              <a:defRPr sz="333"/>
            </a:lvl7pPr>
            <a:lvl8pPr marL="1066693" indent="0">
              <a:buNone/>
              <a:defRPr sz="333"/>
            </a:lvl8pPr>
            <a:lvl9pPr marL="1219078" indent="0">
              <a:buNone/>
              <a:defRPr sz="333"/>
            </a:lvl9pPr>
          </a:lstStyle>
          <a:p>
            <a:pPr lvl="0"/>
            <a:r>
              <a:rPr lang="en-US"/>
              <a:t>Click to edit Master text styles</a:t>
            </a:r>
          </a:p>
        </p:txBody>
      </p:sp>
      <p:sp>
        <p:nvSpPr>
          <p:cNvPr id="5" name="Date Placeholder 4"/>
          <p:cNvSpPr>
            <a:spLocks noGrp="1"/>
          </p:cNvSpPr>
          <p:nvPr>
            <p:ph type="dt" sz="half" idx="10"/>
          </p:nvPr>
        </p:nvSpPr>
        <p:spPr/>
        <p:txBody>
          <a:bodyPr/>
          <a:lstStyle/>
          <a:p>
            <a:fld id="{2E2C3509-E056-014D-8779-7AE1DF1AF20D}" type="datetimeFigureOut">
              <a:rPr lang="en-US" smtClean="0"/>
              <a:t>3/29/23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2320155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85813" y="121709"/>
            <a:ext cx="9858375" cy="44185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85813" y="608542"/>
            <a:ext cx="9858375" cy="145044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5813" y="2118784"/>
            <a:ext cx="2571750" cy="121708"/>
          </a:xfrm>
          <a:prstGeom prst="rect">
            <a:avLst/>
          </a:prstGeom>
        </p:spPr>
        <p:txBody>
          <a:bodyPr vert="horz" lIns="91440" tIns="45720" rIns="91440" bIns="45720" rtlCol="0" anchor="ctr"/>
          <a:lstStyle>
            <a:lvl1pPr algn="l">
              <a:defRPr sz="400">
                <a:solidFill>
                  <a:schemeClr val="tx1">
                    <a:tint val="75000"/>
                  </a:schemeClr>
                </a:solidFill>
              </a:defRPr>
            </a:lvl1pPr>
          </a:lstStyle>
          <a:p>
            <a:fld id="{2E2C3509-E056-014D-8779-7AE1DF1AF20D}" type="datetimeFigureOut">
              <a:rPr lang="en-US" smtClean="0"/>
              <a:t>3/29/23</a:t>
            </a:fld>
            <a:endParaRPr lang="en-US"/>
          </a:p>
        </p:txBody>
      </p:sp>
      <p:sp>
        <p:nvSpPr>
          <p:cNvPr id="5" name="Footer Placeholder 4"/>
          <p:cNvSpPr>
            <a:spLocks noGrp="1"/>
          </p:cNvSpPr>
          <p:nvPr>
            <p:ph type="ftr" sz="quarter" idx="3"/>
          </p:nvPr>
        </p:nvSpPr>
        <p:spPr>
          <a:xfrm>
            <a:off x="3786188" y="2118784"/>
            <a:ext cx="3857625" cy="121708"/>
          </a:xfrm>
          <a:prstGeom prst="rect">
            <a:avLst/>
          </a:prstGeom>
        </p:spPr>
        <p:txBody>
          <a:bodyPr vert="horz" lIns="91440" tIns="45720" rIns="91440" bIns="45720" rtlCol="0" anchor="ctr"/>
          <a:lstStyle>
            <a:lvl1pPr algn="ctr">
              <a:defRPr sz="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072438" y="2118784"/>
            <a:ext cx="2571750" cy="121708"/>
          </a:xfrm>
          <a:prstGeom prst="rect">
            <a:avLst/>
          </a:prstGeom>
        </p:spPr>
        <p:txBody>
          <a:bodyPr vert="horz" lIns="91440" tIns="45720" rIns="91440" bIns="45720" rtlCol="0" anchor="ctr"/>
          <a:lstStyle>
            <a:lvl1pPr algn="r">
              <a:defRPr sz="400">
                <a:solidFill>
                  <a:schemeClr val="tx1">
                    <a:tint val="75000"/>
                  </a:schemeClr>
                </a:solidFill>
              </a:defRPr>
            </a:lvl1pPr>
          </a:lstStyle>
          <a:p>
            <a:fld id="{9803D714-0CE5-7342-8A08-8428621905B8}" type="slidenum">
              <a:rPr lang="en-US" smtClean="0"/>
              <a:t>‹#›</a:t>
            </a:fld>
            <a:endParaRPr lang="en-US"/>
          </a:p>
        </p:txBody>
      </p:sp>
    </p:spTree>
    <p:extLst>
      <p:ext uri="{BB962C8B-B14F-4D97-AF65-F5344CB8AC3E}">
        <p14:creationId xmlns:p14="http://schemas.microsoft.com/office/powerpoint/2010/main" val="38732940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04770" rtl="0" eaLnBrk="1" latinLnBrk="0" hangingPunct="1">
        <a:lnSpc>
          <a:spcPct val="90000"/>
        </a:lnSpc>
        <a:spcBef>
          <a:spcPct val="0"/>
        </a:spcBef>
        <a:buNone/>
        <a:defRPr sz="1467" kern="1200">
          <a:solidFill>
            <a:schemeClr val="tx1"/>
          </a:solidFill>
          <a:latin typeface="+mj-lt"/>
          <a:ea typeface="+mj-ea"/>
          <a:cs typeface="+mj-cs"/>
        </a:defRPr>
      </a:lvl1pPr>
    </p:titleStyle>
    <p:bodyStyle>
      <a:lvl1pPr marL="76192" indent="-76192" algn="l" defTabSz="304770" rtl="0" eaLnBrk="1" latinLnBrk="0" hangingPunct="1">
        <a:lnSpc>
          <a:spcPct val="90000"/>
        </a:lnSpc>
        <a:spcBef>
          <a:spcPts val="333"/>
        </a:spcBef>
        <a:buFont typeface="Arial" panose="020B0604020202020204" pitchFamily="34" charset="0"/>
        <a:buChar char="•"/>
        <a:defRPr sz="933" kern="1200">
          <a:solidFill>
            <a:schemeClr val="tx1"/>
          </a:solidFill>
          <a:latin typeface="+mn-lt"/>
          <a:ea typeface="+mn-ea"/>
          <a:cs typeface="+mn-cs"/>
        </a:defRPr>
      </a:lvl1pPr>
      <a:lvl2pPr marL="228577" indent="-76192" algn="l" defTabSz="304770" rtl="0" eaLnBrk="1" latinLnBrk="0" hangingPunct="1">
        <a:lnSpc>
          <a:spcPct val="90000"/>
        </a:lnSpc>
        <a:spcBef>
          <a:spcPts val="167"/>
        </a:spcBef>
        <a:buFont typeface="Arial" panose="020B0604020202020204" pitchFamily="34" charset="0"/>
        <a:buChar char="•"/>
        <a:defRPr sz="800" kern="1200">
          <a:solidFill>
            <a:schemeClr val="tx1"/>
          </a:solidFill>
          <a:latin typeface="+mn-lt"/>
          <a:ea typeface="+mn-ea"/>
          <a:cs typeface="+mn-cs"/>
        </a:defRPr>
      </a:lvl2pPr>
      <a:lvl3pPr marL="380962" indent="-76192" algn="l" defTabSz="304770" rtl="0" eaLnBrk="1" latinLnBrk="0" hangingPunct="1">
        <a:lnSpc>
          <a:spcPct val="90000"/>
        </a:lnSpc>
        <a:spcBef>
          <a:spcPts val="167"/>
        </a:spcBef>
        <a:buFont typeface="Arial" panose="020B0604020202020204" pitchFamily="34" charset="0"/>
        <a:buChar char="•"/>
        <a:defRPr sz="667" kern="1200">
          <a:solidFill>
            <a:schemeClr val="tx1"/>
          </a:solidFill>
          <a:latin typeface="+mn-lt"/>
          <a:ea typeface="+mn-ea"/>
          <a:cs typeface="+mn-cs"/>
        </a:defRPr>
      </a:lvl3pPr>
      <a:lvl4pPr marL="533347" indent="-76192" algn="l" defTabSz="304770" rtl="0" eaLnBrk="1" latinLnBrk="0" hangingPunct="1">
        <a:lnSpc>
          <a:spcPct val="90000"/>
        </a:lnSpc>
        <a:spcBef>
          <a:spcPts val="167"/>
        </a:spcBef>
        <a:buFont typeface="Arial" panose="020B0604020202020204" pitchFamily="34" charset="0"/>
        <a:buChar char="•"/>
        <a:defRPr sz="600" kern="1200">
          <a:solidFill>
            <a:schemeClr val="tx1"/>
          </a:solidFill>
          <a:latin typeface="+mn-lt"/>
          <a:ea typeface="+mn-ea"/>
          <a:cs typeface="+mn-cs"/>
        </a:defRPr>
      </a:lvl4pPr>
      <a:lvl5pPr marL="685731" indent="-76192" algn="l" defTabSz="304770" rtl="0" eaLnBrk="1" latinLnBrk="0" hangingPunct="1">
        <a:lnSpc>
          <a:spcPct val="90000"/>
        </a:lnSpc>
        <a:spcBef>
          <a:spcPts val="167"/>
        </a:spcBef>
        <a:buFont typeface="Arial" panose="020B0604020202020204" pitchFamily="34" charset="0"/>
        <a:buChar char="•"/>
        <a:defRPr sz="600" kern="1200">
          <a:solidFill>
            <a:schemeClr val="tx1"/>
          </a:solidFill>
          <a:latin typeface="+mn-lt"/>
          <a:ea typeface="+mn-ea"/>
          <a:cs typeface="+mn-cs"/>
        </a:defRPr>
      </a:lvl5pPr>
      <a:lvl6pPr marL="838116" indent="-76192" algn="l" defTabSz="304770" rtl="0" eaLnBrk="1" latinLnBrk="0" hangingPunct="1">
        <a:lnSpc>
          <a:spcPct val="90000"/>
        </a:lnSpc>
        <a:spcBef>
          <a:spcPts val="167"/>
        </a:spcBef>
        <a:buFont typeface="Arial" panose="020B0604020202020204" pitchFamily="34" charset="0"/>
        <a:buChar char="•"/>
        <a:defRPr sz="600" kern="1200">
          <a:solidFill>
            <a:schemeClr val="tx1"/>
          </a:solidFill>
          <a:latin typeface="+mn-lt"/>
          <a:ea typeface="+mn-ea"/>
          <a:cs typeface="+mn-cs"/>
        </a:defRPr>
      </a:lvl6pPr>
      <a:lvl7pPr marL="990501" indent="-76192" algn="l" defTabSz="304770" rtl="0" eaLnBrk="1" latinLnBrk="0" hangingPunct="1">
        <a:lnSpc>
          <a:spcPct val="90000"/>
        </a:lnSpc>
        <a:spcBef>
          <a:spcPts val="167"/>
        </a:spcBef>
        <a:buFont typeface="Arial" panose="020B0604020202020204" pitchFamily="34" charset="0"/>
        <a:buChar char="•"/>
        <a:defRPr sz="600" kern="1200">
          <a:solidFill>
            <a:schemeClr val="tx1"/>
          </a:solidFill>
          <a:latin typeface="+mn-lt"/>
          <a:ea typeface="+mn-ea"/>
          <a:cs typeface="+mn-cs"/>
        </a:defRPr>
      </a:lvl7pPr>
      <a:lvl8pPr marL="1142886" indent="-76192" algn="l" defTabSz="304770" rtl="0" eaLnBrk="1" latinLnBrk="0" hangingPunct="1">
        <a:lnSpc>
          <a:spcPct val="90000"/>
        </a:lnSpc>
        <a:spcBef>
          <a:spcPts val="167"/>
        </a:spcBef>
        <a:buFont typeface="Arial" panose="020B0604020202020204" pitchFamily="34" charset="0"/>
        <a:buChar char="•"/>
        <a:defRPr sz="600" kern="1200">
          <a:solidFill>
            <a:schemeClr val="tx1"/>
          </a:solidFill>
          <a:latin typeface="+mn-lt"/>
          <a:ea typeface="+mn-ea"/>
          <a:cs typeface="+mn-cs"/>
        </a:defRPr>
      </a:lvl8pPr>
      <a:lvl9pPr marL="1295270" indent="-76192" algn="l" defTabSz="304770" rtl="0" eaLnBrk="1" latinLnBrk="0" hangingPunct="1">
        <a:lnSpc>
          <a:spcPct val="90000"/>
        </a:lnSpc>
        <a:spcBef>
          <a:spcPts val="167"/>
        </a:spcBef>
        <a:buFont typeface="Arial" panose="020B0604020202020204" pitchFamily="34" charset="0"/>
        <a:buChar char="•"/>
        <a:defRPr sz="600" kern="1200">
          <a:solidFill>
            <a:schemeClr val="tx1"/>
          </a:solidFill>
          <a:latin typeface="+mn-lt"/>
          <a:ea typeface="+mn-ea"/>
          <a:cs typeface="+mn-cs"/>
        </a:defRPr>
      </a:lvl9pPr>
    </p:bodyStyle>
    <p:otherStyle>
      <a:defPPr>
        <a:defRPr lang="en-US"/>
      </a:defPPr>
      <a:lvl1pPr marL="0" algn="l" defTabSz="304770" rtl="0" eaLnBrk="1" latinLnBrk="0" hangingPunct="1">
        <a:defRPr sz="600" kern="1200">
          <a:solidFill>
            <a:schemeClr val="tx1"/>
          </a:solidFill>
          <a:latin typeface="+mn-lt"/>
          <a:ea typeface="+mn-ea"/>
          <a:cs typeface="+mn-cs"/>
        </a:defRPr>
      </a:lvl1pPr>
      <a:lvl2pPr marL="152385" algn="l" defTabSz="304770" rtl="0" eaLnBrk="1" latinLnBrk="0" hangingPunct="1">
        <a:defRPr sz="600" kern="1200">
          <a:solidFill>
            <a:schemeClr val="tx1"/>
          </a:solidFill>
          <a:latin typeface="+mn-lt"/>
          <a:ea typeface="+mn-ea"/>
          <a:cs typeface="+mn-cs"/>
        </a:defRPr>
      </a:lvl2pPr>
      <a:lvl3pPr marL="304770" algn="l" defTabSz="304770" rtl="0" eaLnBrk="1" latinLnBrk="0" hangingPunct="1">
        <a:defRPr sz="600" kern="1200">
          <a:solidFill>
            <a:schemeClr val="tx1"/>
          </a:solidFill>
          <a:latin typeface="+mn-lt"/>
          <a:ea typeface="+mn-ea"/>
          <a:cs typeface="+mn-cs"/>
        </a:defRPr>
      </a:lvl3pPr>
      <a:lvl4pPr marL="457154" algn="l" defTabSz="304770" rtl="0" eaLnBrk="1" latinLnBrk="0" hangingPunct="1">
        <a:defRPr sz="600" kern="1200">
          <a:solidFill>
            <a:schemeClr val="tx1"/>
          </a:solidFill>
          <a:latin typeface="+mn-lt"/>
          <a:ea typeface="+mn-ea"/>
          <a:cs typeface="+mn-cs"/>
        </a:defRPr>
      </a:lvl4pPr>
      <a:lvl5pPr marL="609539" algn="l" defTabSz="304770" rtl="0" eaLnBrk="1" latinLnBrk="0" hangingPunct="1">
        <a:defRPr sz="600" kern="1200">
          <a:solidFill>
            <a:schemeClr val="tx1"/>
          </a:solidFill>
          <a:latin typeface="+mn-lt"/>
          <a:ea typeface="+mn-ea"/>
          <a:cs typeface="+mn-cs"/>
        </a:defRPr>
      </a:lvl5pPr>
      <a:lvl6pPr marL="761924" algn="l" defTabSz="304770" rtl="0" eaLnBrk="1" latinLnBrk="0" hangingPunct="1">
        <a:defRPr sz="600" kern="1200">
          <a:solidFill>
            <a:schemeClr val="tx1"/>
          </a:solidFill>
          <a:latin typeface="+mn-lt"/>
          <a:ea typeface="+mn-ea"/>
          <a:cs typeface="+mn-cs"/>
        </a:defRPr>
      </a:lvl6pPr>
      <a:lvl7pPr marL="914309" algn="l" defTabSz="304770" rtl="0" eaLnBrk="1" latinLnBrk="0" hangingPunct="1">
        <a:defRPr sz="600" kern="1200">
          <a:solidFill>
            <a:schemeClr val="tx1"/>
          </a:solidFill>
          <a:latin typeface="+mn-lt"/>
          <a:ea typeface="+mn-ea"/>
          <a:cs typeface="+mn-cs"/>
        </a:defRPr>
      </a:lvl7pPr>
      <a:lvl8pPr marL="1066693" algn="l" defTabSz="304770" rtl="0" eaLnBrk="1" latinLnBrk="0" hangingPunct="1">
        <a:defRPr sz="600" kern="1200">
          <a:solidFill>
            <a:schemeClr val="tx1"/>
          </a:solidFill>
          <a:latin typeface="+mn-lt"/>
          <a:ea typeface="+mn-ea"/>
          <a:cs typeface="+mn-cs"/>
        </a:defRPr>
      </a:lvl8pPr>
      <a:lvl9pPr marL="1219078" algn="l" defTabSz="304770" rtl="0" eaLnBrk="1" latinLnBrk="0" hangingPunct="1">
        <a:defRPr sz="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248E"/>
            </a:gs>
            <a:gs pos="100000">
              <a:srgbClr val="000133"/>
            </a:gs>
          </a:gsLst>
          <a:lin ang="0" scaled="0"/>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884048D-ADF0-574C-8342-128FE7557783}"/>
              </a:ext>
            </a:extLst>
          </p:cNvPr>
          <p:cNvSpPr txBox="1"/>
          <p:nvPr/>
        </p:nvSpPr>
        <p:spPr>
          <a:xfrm>
            <a:off x="87065" y="36029"/>
            <a:ext cx="3757804" cy="1506874"/>
          </a:xfrm>
          <a:prstGeom prst="rect">
            <a:avLst/>
          </a:prstGeom>
          <a:noFill/>
        </p:spPr>
        <p:txBody>
          <a:bodyPr wrap="square" rtlCol="0">
            <a:spAutoFit/>
          </a:bodyPr>
          <a:lstStyle/>
          <a:p>
            <a:r>
              <a:rPr lang="en-US" sz="9216" dirty="0">
                <a:solidFill>
                  <a:schemeClr val="bg1"/>
                </a:solidFill>
                <a:latin typeface="Impact" panose="020B0806030902050204" pitchFamily="34" charset="0"/>
              </a:rPr>
              <a:t>GV100:</a:t>
            </a:r>
          </a:p>
        </p:txBody>
      </p:sp>
      <p:sp>
        <p:nvSpPr>
          <p:cNvPr id="7" name="TextBox 6">
            <a:extLst>
              <a:ext uri="{FF2B5EF4-FFF2-40B4-BE49-F238E27FC236}">
                <a16:creationId xmlns:a16="http://schemas.microsoft.com/office/drawing/2014/main" id="{0E9B0DBC-3C77-9F43-A947-67B660F67C52}"/>
              </a:ext>
            </a:extLst>
          </p:cNvPr>
          <p:cNvSpPr txBox="1"/>
          <p:nvPr/>
        </p:nvSpPr>
        <p:spPr>
          <a:xfrm>
            <a:off x="119567" y="1420659"/>
            <a:ext cx="4444909" cy="1506874"/>
          </a:xfrm>
          <a:prstGeom prst="rect">
            <a:avLst/>
          </a:prstGeom>
          <a:noFill/>
        </p:spPr>
        <p:txBody>
          <a:bodyPr wrap="none" rtlCol="0">
            <a:spAutoFit/>
          </a:bodyPr>
          <a:lstStyle/>
          <a:p>
            <a:r>
              <a:rPr lang="en-US" sz="4608" dirty="0">
                <a:solidFill>
                  <a:schemeClr val="bg1"/>
                </a:solidFill>
                <a:latin typeface="DIN Condensed" pitchFamily="2" charset="0"/>
              </a:rPr>
              <a:t>Online Course Template</a:t>
            </a:r>
          </a:p>
          <a:p>
            <a:endParaRPr lang="en-US" sz="4608" dirty="0">
              <a:solidFill>
                <a:schemeClr val="bg1"/>
              </a:solidFill>
              <a:latin typeface="DIN Condensed" pitchFamily="2" charset="0"/>
            </a:endParaRPr>
          </a:p>
        </p:txBody>
      </p:sp>
      <p:sp>
        <p:nvSpPr>
          <p:cNvPr id="8" name="TextBox 7">
            <a:extLst>
              <a:ext uri="{FF2B5EF4-FFF2-40B4-BE49-F238E27FC236}">
                <a16:creationId xmlns:a16="http://schemas.microsoft.com/office/drawing/2014/main" id="{4440DC6E-5D15-9D43-91DF-92D988B27DEA}"/>
              </a:ext>
            </a:extLst>
          </p:cNvPr>
          <p:cNvSpPr txBox="1"/>
          <p:nvPr/>
        </p:nvSpPr>
        <p:spPr>
          <a:xfrm>
            <a:off x="9016090" y="142530"/>
            <a:ext cx="2290339" cy="459141"/>
          </a:xfrm>
          <a:prstGeom prst="rect">
            <a:avLst/>
          </a:prstGeom>
          <a:noFill/>
        </p:spPr>
        <p:txBody>
          <a:bodyPr wrap="square" rtlCol="0">
            <a:spAutoFit/>
          </a:bodyPr>
          <a:lstStyle/>
          <a:p>
            <a:pPr algn="r"/>
            <a:r>
              <a:rPr lang="en-US" sz="2408" dirty="0">
                <a:solidFill>
                  <a:schemeClr val="bg1"/>
                </a:solidFill>
                <a:latin typeface="DIN Condensed" pitchFamily="2" charset="0"/>
              </a:rPr>
              <a:t>Jane Doe</a:t>
            </a:r>
          </a:p>
        </p:txBody>
      </p:sp>
      <p:sp>
        <p:nvSpPr>
          <p:cNvPr id="9" name="TextBox 8">
            <a:extLst>
              <a:ext uri="{FF2B5EF4-FFF2-40B4-BE49-F238E27FC236}">
                <a16:creationId xmlns:a16="http://schemas.microsoft.com/office/drawing/2014/main" id="{936D8824-C85C-3C43-B977-AAC2122D16FF}"/>
              </a:ext>
            </a:extLst>
          </p:cNvPr>
          <p:cNvSpPr txBox="1"/>
          <p:nvPr/>
        </p:nvSpPr>
        <p:spPr>
          <a:xfrm>
            <a:off x="9016090" y="561446"/>
            <a:ext cx="2290339" cy="459141"/>
          </a:xfrm>
          <a:prstGeom prst="rect">
            <a:avLst/>
          </a:prstGeom>
          <a:noFill/>
        </p:spPr>
        <p:txBody>
          <a:bodyPr wrap="square" rtlCol="0">
            <a:spAutoFit/>
          </a:bodyPr>
          <a:lstStyle/>
          <a:p>
            <a:pPr algn="r"/>
            <a:r>
              <a:rPr lang="en-US" sz="2408" dirty="0">
                <a:solidFill>
                  <a:schemeClr val="bg1"/>
                </a:solidFill>
                <a:latin typeface="DIN Condensed" pitchFamily="2" charset="0"/>
              </a:rPr>
              <a:t>(616) 331-5555</a:t>
            </a:r>
          </a:p>
        </p:txBody>
      </p:sp>
      <p:sp>
        <p:nvSpPr>
          <p:cNvPr id="10" name="TextBox 9">
            <a:extLst>
              <a:ext uri="{FF2B5EF4-FFF2-40B4-BE49-F238E27FC236}">
                <a16:creationId xmlns:a16="http://schemas.microsoft.com/office/drawing/2014/main" id="{BFA15847-1A61-2149-9B9C-EFC24DECFAC1}"/>
              </a:ext>
            </a:extLst>
          </p:cNvPr>
          <p:cNvSpPr txBox="1"/>
          <p:nvPr/>
        </p:nvSpPr>
        <p:spPr>
          <a:xfrm>
            <a:off x="8855249" y="966489"/>
            <a:ext cx="2451840" cy="459141"/>
          </a:xfrm>
          <a:prstGeom prst="rect">
            <a:avLst/>
          </a:prstGeom>
          <a:noFill/>
        </p:spPr>
        <p:txBody>
          <a:bodyPr wrap="square" rtlCol="0">
            <a:spAutoFit/>
          </a:bodyPr>
          <a:lstStyle/>
          <a:p>
            <a:pPr algn="r"/>
            <a:r>
              <a:rPr lang="en-US" sz="2408" dirty="0" err="1">
                <a:solidFill>
                  <a:schemeClr val="bg1"/>
                </a:solidFill>
                <a:latin typeface="DIN Condensed" pitchFamily="2" charset="0"/>
              </a:rPr>
              <a:t>doej@gvsu.edu</a:t>
            </a:r>
            <a:endParaRPr lang="en-US" sz="2408" dirty="0">
              <a:solidFill>
                <a:schemeClr val="bg1"/>
              </a:solidFill>
              <a:latin typeface="DIN Condensed" pitchFamily="2" charset="0"/>
            </a:endParaRPr>
          </a:p>
        </p:txBody>
      </p:sp>
      <p:sp>
        <p:nvSpPr>
          <p:cNvPr id="2" name="TextBox 1">
            <a:extLst>
              <a:ext uri="{FF2B5EF4-FFF2-40B4-BE49-F238E27FC236}">
                <a16:creationId xmlns:a16="http://schemas.microsoft.com/office/drawing/2014/main" id="{04B3A25B-A60A-6248-9146-E7F342C4AD76}"/>
              </a:ext>
            </a:extLst>
          </p:cNvPr>
          <p:cNvSpPr txBox="1"/>
          <p:nvPr/>
        </p:nvSpPr>
        <p:spPr>
          <a:xfrm>
            <a:off x="2007551" y="3001965"/>
            <a:ext cx="9506705" cy="748218"/>
          </a:xfrm>
          <a:prstGeom prst="rect">
            <a:avLst/>
          </a:prstGeom>
          <a:noFill/>
        </p:spPr>
        <p:txBody>
          <a:bodyPr wrap="none" rtlCol="0">
            <a:spAutoFit/>
          </a:bodyPr>
          <a:lstStyle/>
          <a:p>
            <a:r>
              <a:rPr lang="en-US" sz="2817" dirty="0">
                <a:solidFill>
                  <a:schemeClr val="bg1"/>
                </a:solidFill>
              </a:rPr>
              <a:t>Click comment bubbles for instructions or view the notes below</a:t>
            </a:r>
          </a:p>
          <a:p>
            <a:r>
              <a:rPr lang="en-US" sz="1445" dirty="0">
                <a:solidFill>
                  <a:schemeClr val="bg1"/>
                </a:solidFill>
              </a:rPr>
              <a:t>*This text will </a:t>
            </a:r>
            <a:r>
              <a:rPr lang="en-US" sz="1445" b="1" u="sng" dirty="0">
                <a:solidFill>
                  <a:schemeClr val="bg1"/>
                </a:solidFill>
              </a:rPr>
              <a:t>NOT</a:t>
            </a:r>
            <a:r>
              <a:rPr lang="en-US" sz="1445" dirty="0">
                <a:solidFill>
                  <a:schemeClr val="bg1"/>
                </a:solidFill>
              </a:rPr>
              <a:t> appear in your PNG image</a:t>
            </a:r>
          </a:p>
        </p:txBody>
      </p:sp>
    </p:spTree>
    <p:extLst>
      <p:ext uri="{BB962C8B-B14F-4D97-AF65-F5344CB8AC3E}">
        <p14:creationId xmlns:p14="http://schemas.microsoft.com/office/powerpoint/2010/main" val="21247949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71</TotalTime>
  <Words>263</Words>
  <Application>Microsoft Macintosh PowerPoint</Application>
  <PresentationFormat>Custom</PresentationFormat>
  <Paragraphs>22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DIN Condensed</vt:lpstr>
      <vt:lpstr>Impact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Noah Campbell</cp:lastModifiedBy>
  <cp:revision>22</cp:revision>
  <dcterms:created xsi:type="dcterms:W3CDTF">2020-05-07T14:55:35Z</dcterms:created>
  <dcterms:modified xsi:type="dcterms:W3CDTF">2023-03-29T14:57:47Z</dcterms:modified>
</cp:coreProperties>
</file>