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2" r:id="rId2"/>
    <p:sldMasterId id="2147483698" r:id="rId3"/>
  </p:sldMasterIdLst>
  <p:sldIdLst>
    <p:sldId id="257" r:id="rId4"/>
    <p:sldId id="256" r:id="rId5"/>
    <p:sldId id="272" r:id="rId6"/>
    <p:sldId id="258" r:id="rId7"/>
    <p:sldId id="273" r:id="rId8"/>
    <p:sldId id="265" r:id="rId9"/>
    <p:sldId id="260" r:id="rId10"/>
    <p:sldId id="264" r:id="rId11"/>
    <p:sldId id="261" r:id="rId12"/>
    <p:sldId id="266" r:id="rId13"/>
    <p:sldId id="269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4"/>
    <p:restoredTop sz="94674"/>
  </p:normalViewPr>
  <p:slideViewPr>
    <p:cSldViewPr snapToGrid="0" snapToObjects="1">
      <p:cViewPr>
        <p:scale>
          <a:sx n="125" d="100"/>
          <a:sy n="125" d="100"/>
        </p:scale>
        <p:origin x="80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7" y="595153"/>
            <a:ext cx="2972586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13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35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19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9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E01BBA-C332-E928-1A41-A20D942502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2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49A60-197F-486C-1D57-0E0FE9C0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A3E1F2F7-6ECA-7082-FB3E-07F28670ED4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007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89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76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54E0CF-2514-ED47-909A-8C7F64D64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935163"/>
            <a:ext cx="10972800" cy="3827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21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D6593-0B4F-F109-A5F0-CF8533559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AC139EFC-E9F7-B05D-6F8C-1A045D8A0B15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35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78023-3D57-D27E-7B98-3A0B0389F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9D2557B-DB70-6C7A-2C8F-2348C873CCF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890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B38595-9ABC-1C0B-717B-E8F8DAB81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946274"/>
            <a:ext cx="5003800" cy="3890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28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7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25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E01BBA-C332-E928-1A41-A20D942502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90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49A60-197F-486C-1D57-0E0FE9C0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A3E1F2F7-6ECA-7082-FB3E-07F28670ED4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84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701335B-ECB8-DC35-E930-D292EEC0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E7300-BA4A-C74B-45BD-8A312787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67" r:id="rId3"/>
    <p:sldLayoutId id="2147483691" r:id="rId4"/>
    <p:sldLayoutId id="2147483668" r:id="rId5"/>
  </p:sldLayoutIdLst>
  <p:txStyles>
    <p:titleStyle>
      <a:lvl1pPr algn="l" defTabSz="457189" rtl="0" eaLnBrk="1" latinLnBrk="0" hangingPunct="1">
        <a:spcBef>
          <a:spcPct val="0"/>
        </a:spcBef>
        <a:buNone/>
        <a:defRPr sz="6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57188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377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755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701335B-ECB8-DC35-E930-D292EEC0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E7300-BA4A-C74B-45BD-8A312787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457189" rtl="0" eaLnBrk="1" latinLnBrk="0" hangingPunct="1">
        <a:spcBef>
          <a:spcPct val="0"/>
        </a:spcBef>
        <a:buNone/>
        <a:defRPr sz="60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457188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5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701335B-ECB8-DC35-E930-D292EEC0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E7300-BA4A-C74B-45BD-8A312787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457189" rtl="0" eaLnBrk="1" latinLnBrk="0" hangingPunct="1">
        <a:spcBef>
          <a:spcPct val="0"/>
        </a:spcBef>
        <a:buNone/>
        <a:defRPr sz="60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457188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5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vsu.edu/ucomm/widen-photo-database-43.htm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21012-D39B-644D-E186-19EDE1AD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Presentation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4737C-6FE3-B002-1F27-8C7159427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31953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FA71-DA56-1095-46E9-A6A2A71A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1D99F-BEAB-AB54-20B1-325FC2FAE60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400" dirty="0" err="1"/>
              <a:t>Phasellus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neque</a:t>
            </a:r>
            <a:r>
              <a:rPr lang="en-US" sz="2400" dirty="0"/>
              <a:t> </a:t>
            </a:r>
            <a:r>
              <a:rPr lang="en-US" sz="2400" dirty="0" err="1"/>
              <a:t>eget</a:t>
            </a:r>
            <a:r>
              <a:rPr lang="en-US" sz="2400" dirty="0"/>
              <a:t> magna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condimentum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14" name="Picture Placeholder 13" descr="A building with trees in front of it&#10;&#10;AI-generated content may be incorrect.">
            <a:extLst>
              <a:ext uri="{FF2B5EF4-FFF2-40B4-BE49-F238E27FC236}">
                <a16:creationId xmlns:a16="http://schemas.microsoft.com/office/drawing/2014/main" id="{31257638-6A7C-8696-DB22-6BD9A9170A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250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36DC-F0F6-B5E4-09CE-CE32EBDC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1241A-E394-4C4D-55CB-09242D319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quis</a:t>
            </a:r>
            <a:r>
              <a:rPr lang="en-US" sz="2400" dirty="0"/>
              <a:t> dui </a:t>
            </a:r>
            <a:r>
              <a:rPr lang="en-US" sz="2400" dirty="0" err="1"/>
              <a:t>posuere</a:t>
            </a:r>
            <a:r>
              <a:rPr lang="en-US" sz="2400" dirty="0"/>
              <a:t> lorem </a:t>
            </a:r>
            <a:r>
              <a:rPr lang="en-US" sz="2400" dirty="0" err="1"/>
              <a:t>tincidunt</a:t>
            </a:r>
            <a:r>
              <a:rPr lang="en-US" sz="2400" dirty="0"/>
              <a:t> </a:t>
            </a:r>
            <a:r>
              <a:rPr lang="en-US" sz="2400" dirty="0" err="1"/>
              <a:t>facilisis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/>
              <a:t>Pellentesque</a:t>
            </a:r>
            <a:r>
              <a:rPr lang="en-US" sz="2400" dirty="0"/>
              <a:t> </a:t>
            </a:r>
            <a:r>
              <a:rPr lang="en-US" sz="2400" dirty="0" err="1"/>
              <a:t>mattis</a:t>
            </a:r>
            <a:r>
              <a:rPr lang="en-US" sz="2400" dirty="0"/>
              <a:t> </a:t>
            </a:r>
            <a:r>
              <a:rPr lang="en-US" sz="2400" dirty="0" err="1"/>
              <a:t>purus</a:t>
            </a:r>
            <a:r>
              <a:rPr lang="en-US" sz="2400" dirty="0"/>
              <a:t> </a:t>
            </a:r>
            <a:r>
              <a:rPr lang="en-US" sz="2400" dirty="0" err="1"/>
              <a:t>nunc</a:t>
            </a:r>
            <a:r>
              <a:rPr lang="en-US" sz="2400" dirty="0"/>
              <a:t>, vitae </a:t>
            </a:r>
            <a:r>
              <a:rPr lang="en-US" sz="2400" dirty="0" err="1"/>
              <a:t>lobortis</a:t>
            </a:r>
            <a:r>
              <a:rPr lang="en-US" sz="2400" dirty="0"/>
              <a:t> </a:t>
            </a:r>
            <a:r>
              <a:rPr lang="en-US" sz="2400" dirty="0" err="1"/>
              <a:t>tortor</a:t>
            </a:r>
            <a:r>
              <a:rPr lang="en-US" sz="2400" dirty="0"/>
              <a:t> </a:t>
            </a:r>
            <a:r>
              <a:rPr lang="en-US" sz="2400" dirty="0" err="1"/>
              <a:t>elementum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14" name="Picture Placeholder 13" descr="A person and person working on a computer&#10;&#10;AI-generated content may be incorrect.">
            <a:extLst>
              <a:ext uri="{FF2B5EF4-FFF2-40B4-BE49-F238E27FC236}">
                <a16:creationId xmlns:a16="http://schemas.microsoft.com/office/drawing/2014/main" id="{DE2A918D-E09F-03D3-DC45-FB7C1C892A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273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2430-549A-F04B-7C5A-1C84E79D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pic>
        <p:nvPicPr>
          <p:cNvPr id="8" name="Picture Placeholder 7" descr="A city with snow on the ground&#10;&#10;AI-generated content may be incorrect.">
            <a:extLst>
              <a:ext uri="{FF2B5EF4-FFF2-40B4-BE49-F238E27FC236}">
                <a16:creationId xmlns:a16="http://schemas.microsoft.com/office/drawing/2014/main" id="{ADE2C353-DA21-AD6C-AAA4-524A2B8EBC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B4BAD5-A539-B8D8-25C7-816B4895512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400" dirty="0" err="1"/>
              <a:t>Phasellus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neque</a:t>
            </a:r>
            <a:r>
              <a:rPr lang="en-US" sz="2400" dirty="0"/>
              <a:t> </a:t>
            </a:r>
            <a:r>
              <a:rPr lang="en-US" sz="2400" dirty="0" err="1"/>
              <a:t>eget</a:t>
            </a:r>
            <a:r>
              <a:rPr lang="en-US" sz="2400" dirty="0"/>
              <a:t> magna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condimentum</a:t>
            </a:r>
            <a:r>
              <a:rPr lang="en-US" sz="24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7CCC46F-64CB-5FEE-0966-053D6001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How to Use This Template</a:t>
            </a:r>
          </a:p>
        </p:txBody>
      </p:sp>
      <p:pic>
        <p:nvPicPr>
          <p:cNvPr id="25" name="Picture Placeholder 2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34EA3E-32ED-0F12-711E-0B9E54DFBE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1E581F-5BCA-B4A7-E005-2BE4707BA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presentation template contains a variety of layout and color combination options.</a:t>
            </a:r>
          </a:p>
          <a:p>
            <a:endParaRPr lang="en-US" dirty="0"/>
          </a:p>
          <a:p>
            <a:r>
              <a:rPr lang="en-US" dirty="0"/>
              <a:t>Access them via either the “New Slide” or “Layout” dropdown menu.</a:t>
            </a:r>
          </a:p>
          <a:p>
            <a:endParaRPr lang="en-US" dirty="0"/>
          </a:p>
          <a:p>
            <a:r>
              <a:rPr lang="en-US" dirty="0"/>
              <a:t>An array of photos are also included in a series of pre-populated slides. You may use or remove these as you see fit.</a:t>
            </a:r>
          </a:p>
        </p:txBody>
      </p:sp>
    </p:spTree>
    <p:extLst>
      <p:ext uri="{BB962C8B-B14F-4D97-AF65-F5344CB8AC3E}">
        <p14:creationId xmlns:p14="http://schemas.microsoft.com/office/powerpoint/2010/main" val="25119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1FEE8-22DA-0A49-8FDB-8AD82053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Looking for Different Photos?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Widen Photo Database</a:t>
            </a:r>
            <a:r>
              <a:rPr lang="en-US" dirty="0"/>
              <a:t>, a service of University Communications, is a valuable resource for faculty and staff to access and use professional, pre-approved photography in their communication projects.</a:t>
            </a:r>
          </a:p>
        </p:txBody>
      </p:sp>
      <p:pic>
        <p:nvPicPr>
          <p:cNvPr id="13" name="Picture Placeholder 12" descr="A person walking on a walkway&#10;&#10;AI-generated content may be incorrect.">
            <a:extLst>
              <a:ext uri="{FF2B5EF4-FFF2-40B4-BE49-F238E27FC236}">
                <a16:creationId xmlns:a16="http://schemas.microsoft.com/office/drawing/2014/main" id="{4F1CA0E3-8774-782D-0E2D-3CD740AF43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99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41960D8-F3E0-53FD-C706-57228708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51E8137-BF30-971A-07F2-D83B0A8A9C0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945758"/>
            <a:ext cx="5004391" cy="3748987"/>
          </a:xfrm>
        </p:spPr>
        <p:txBody>
          <a:bodyPr/>
          <a:lstStyle/>
          <a:p>
            <a:r>
              <a:rPr lang="en-US" sz="2400" dirty="0" err="1"/>
              <a:t>Phasellus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neque</a:t>
            </a:r>
            <a:r>
              <a:rPr lang="en-US" sz="2400" dirty="0"/>
              <a:t> </a:t>
            </a:r>
            <a:r>
              <a:rPr lang="en-US" sz="2400" dirty="0" err="1"/>
              <a:t>eget</a:t>
            </a:r>
            <a:r>
              <a:rPr lang="en-US" sz="2400" dirty="0"/>
              <a:t> magna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condimentum</a:t>
            </a:r>
            <a:r>
              <a:rPr lang="en-US" sz="2400" dirty="0"/>
              <a:t>.</a:t>
            </a:r>
          </a:p>
        </p:txBody>
      </p:sp>
      <p:pic>
        <p:nvPicPr>
          <p:cNvPr id="21" name="Picture Placeholder 20" descr="A fountain in a pond with trees in the background&#10;&#10;AI-generated content may be incorrect.">
            <a:extLst>
              <a:ext uri="{FF2B5EF4-FFF2-40B4-BE49-F238E27FC236}">
                <a16:creationId xmlns:a16="http://schemas.microsoft.com/office/drawing/2014/main" id="{77040C8F-C3BA-1A3C-5F51-5CD4FA6E46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946276"/>
            <a:ext cx="5486400" cy="3748470"/>
          </a:xfrm>
        </p:spPr>
      </p:pic>
    </p:spTree>
    <p:extLst>
      <p:ext uri="{BB962C8B-B14F-4D97-AF65-F5344CB8AC3E}">
        <p14:creationId xmlns:p14="http://schemas.microsoft.com/office/powerpoint/2010/main" val="206975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B325F2-976B-6F67-CF14-5B61CD7E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pic>
        <p:nvPicPr>
          <p:cNvPr id="8" name="Picture Placeholder 7" descr="A tree with fall leaves in front of a building&#10;&#10;AI-generated content may be incorrect.">
            <a:extLst>
              <a:ext uri="{FF2B5EF4-FFF2-40B4-BE49-F238E27FC236}">
                <a16:creationId xmlns:a16="http://schemas.microsoft.com/office/drawing/2014/main" id="{41B6F5B3-A5F3-5E28-0303-8C32CB78A4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EA89D5-EBAB-7142-44B3-6D444BEBC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quis</a:t>
            </a:r>
            <a:r>
              <a:rPr lang="en-US" sz="2400" dirty="0"/>
              <a:t> dui </a:t>
            </a:r>
            <a:r>
              <a:rPr lang="en-US" sz="2400" dirty="0" err="1"/>
              <a:t>posuere</a:t>
            </a:r>
            <a:r>
              <a:rPr lang="en-US" sz="2400" dirty="0"/>
              <a:t> lorem </a:t>
            </a:r>
            <a:r>
              <a:rPr lang="en-US" sz="2400" dirty="0" err="1"/>
              <a:t>tincidunt</a:t>
            </a:r>
            <a:r>
              <a:rPr lang="en-US" sz="2400" dirty="0"/>
              <a:t> </a:t>
            </a:r>
            <a:r>
              <a:rPr lang="en-US" sz="2400" dirty="0" err="1"/>
              <a:t>facilisis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/>
              <a:t>Pellentesque</a:t>
            </a:r>
            <a:r>
              <a:rPr lang="en-US" sz="2400" dirty="0"/>
              <a:t> </a:t>
            </a:r>
            <a:r>
              <a:rPr lang="en-US" sz="2400" dirty="0" err="1"/>
              <a:t>mattis</a:t>
            </a:r>
            <a:r>
              <a:rPr lang="en-US" sz="2400" dirty="0"/>
              <a:t> </a:t>
            </a:r>
            <a:r>
              <a:rPr lang="en-US" sz="2400" dirty="0" err="1"/>
              <a:t>purus</a:t>
            </a:r>
            <a:r>
              <a:rPr lang="en-US" sz="2400" dirty="0"/>
              <a:t> </a:t>
            </a:r>
            <a:r>
              <a:rPr lang="en-US" sz="2400" dirty="0" err="1"/>
              <a:t>nunc</a:t>
            </a:r>
            <a:r>
              <a:rPr lang="en-US" sz="2400" dirty="0"/>
              <a:t>, vitae </a:t>
            </a:r>
            <a:r>
              <a:rPr lang="en-US" sz="2400" dirty="0" err="1"/>
              <a:t>lobortis</a:t>
            </a:r>
            <a:r>
              <a:rPr lang="en-US" sz="2400" dirty="0"/>
              <a:t> </a:t>
            </a:r>
            <a:r>
              <a:rPr lang="en-US" sz="2400" dirty="0" err="1"/>
              <a:t>tortor</a:t>
            </a:r>
            <a:r>
              <a:rPr lang="en-US" sz="2400" dirty="0"/>
              <a:t> </a:t>
            </a:r>
            <a:r>
              <a:rPr lang="en-US" sz="2400" dirty="0" err="1"/>
              <a:t>elementum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46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8FAA-16FE-7E50-D6EE-5D95CD41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pic>
        <p:nvPicPr>
          <p:cNvPr id="8" name="Picture Placeholder 7" descr="A group of men looking at computers&#10;&#10;AI-generated content may be incorrect.">
            <a:extLst>
              <a:ext uri="{FF2B5EF4-FFF2-40B4-BE49-F238E27FC236}">
                <a16:creationId xmlns:a16="http://schemas.microsoft.com/office/drawing/2014/main" id="{5DE2EBB7-D379-B477-3955-D8AC1962AA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7CB9AF-EDF4-4696-E176-15CD5F7CD83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400" dirty="0" err="1"/>
              <a:t>Phasellus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neque</a:t>
            </a:r>
            <a:r>
              <a:rPr lang="en-US" sz="2400" dirty="0"/>
              <a:t> </a:t>
            </a:r>
            <a:r>
              <a:rPr lang="en-US" sz="2400" dirty="0" err="1"/>
              <a:t>eget</a:t>
            </a:r>
            <a:r>
              <a:rPr lang="en-US" sz="2400" dirty="0"/>
              <a:t> magna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condimentum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7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12A7518-48B7-1C54-5E92-BAF59079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29EBAEC-1D15-BB63-D64D-3987D6B8F97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quis</a:t>
            </a:r>
            <a:r>
              <a:rPr lang="en-US" sz="2400" dirty="0"/>
              <a:t> dui </a:t>
            </a:r>
            <a:r>
              <a:rPr lang="en-US" sz="2400" dirty="0" err="1"/>
              <a:t>posuere</a:t>
            </a:r>
            <a:r>
              <a:rPr lang="en-US" sz="2400" dirty="0"/>
              <a:t> lorem </a:t>
            </a:r>
            <a:r>
              <a:rPr lang="en-US" sz="2400" dirty="0" err="1"/>
              <a:t>tincidunt</a:t>
            </a:r>
            <a:r>
              <a:rPr lang="en-US" sz="2400" dirty="0"/>
              <a:t> </a:t>
            </a:r>
            <a:r>
              <a:rPr lang="en-US" sz="2400" dirty="0" err="1"/>
              <a:t>facilisis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/>
              <a:t>Pellentesque</a:t>
            </a:r>
            <a:r>
              <a:rPr lang="en-US" sz="2400" dirty="0"/>
              <a:t> </a:t>
            </a:r>
            <a:r>
              <a:rPr lang="en-US" sz="2400" dirty="0" err="1"/>
              <a:t>mattis</a:t>
            </a:r>
            <a:r>
              <a:rPr lang="en-US" sz="2400" dirty="0"/>
              <a:t> </a:t>
            </a:r>
            <a:r>
              <a:rPr lang="en-US" sz="2400" dirty="0" err="1"/>
              <a:t>purus</a:t>
            </a:r>
            <a:r>
              <a:rPr lang="en-US" sz="2400" dirty="0"/>
              <a:t> </a:t>
            </a:r>
            <a:r>
              <a:rPr lang="en-US" sz="2400" dirty="0" err="1"/>
              <a:t>nunc</a:t>
            </a:r>
            <a:r>
              <a:rPr lang="en-US" sz="2400" dirty="0"/>
              <a:t>, vitae </a:t>
            </a:r>
            <a:r>
              <a:rPr lang="en-US" sz="2400" dirty="0" err="1"/>
              <a:t>lobortis</a:t>
            </a:r>
            <a:r>
              <a:rPr lang="en-US" sz="2400" dirty="0"/>
              <a:t> </a:t>
            </a:r>
            <a:r>
              <a:rPr lang="en-US" sz="2400" dirty="0" err="1"/>
              <a:t>tortor</a:t>
            </a:r>
            <a:r>
              <a:rPr lang="en-US" sz="2400" dirty="0"/>
              <a:t> </a:t>
            </a:r>
            <a:r>
              <a:rPr lang="en-US" sz="2400" dirty="0" err="1"/>
              <a:t>elementum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10" name="Picture Placeholder 9" descr="A clock tower in a park&#10;&#10;AI-generated content may be incorrect.">
            <a:extLst>
              <a:ext uri="{FF2B5EF4-FFF2-40B4-BE49-F238E27FC236}">
                <a16:creationId xmlns:a16="http://schemas.microsoft.com/office/drawing/2014/main" id="{E2427446-47FD-390A-9697-309222590E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02049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D6E1-1588-DA3B-A0EE-2F450FCD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A0C80-3A56-071A-31FB-17064916F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err="1"/>
              <a:t>Phasellus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neque</a:t>
            </a:r>
            <a:r>
              <a:rPr lang="en-US" sz="2400" dirty="0"/>
              <a:t> </a:t>
            </a:r>
            <a:r>
              <a:rPr lang="en-US" sz="2400" dirty="0" err="1"/>
              <a:t>eget</a:t>
            </a:r>
            <a:r>
              <a:rPr lang="en-US" sz="2400" dirty="0"/>
              <a:t> magna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condimentum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8" name="Picture Placeholder 7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83334A32-921E-5806-5742-4C504E2512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946274"/>
            <a:ext cx="5486400" cy="3931920"/>
          </a:xfrm>
        </p:spPr>
      </p:pic>
    </p:spTree>
    <p:extLst>
      <p:ext uri="{BB962C8B-B14F-4D97-AF65-F5344CB8AC3E}">
        <p14:creationId xmlns:p14="http://schemas.microsoft.com/office/powerpoint/2010/main" val="317358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BE689E07-E156-B412-501B-FA3BF1F8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7DFB0AC-A5C0-144E-B933-22EA29EA13C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quis</a:t>
            </a:r>
            <a:r>
              <a:rPr lang="en-US" sz="2400" dirty="0"/>
              <a:t> dui </a:t>
            </a:r>
            <a:r>
              <a:rPr lang="en-US" sz="2400" dirty="0" err="1"/>
              <a:t>posuere</a:t>
            </a:r>
            <a:r>
              <a:rPr lang="en-US" sz="2400" dirty="0"/>
              <a:t> lorem </a:t>
            </a:r>
            <a:r>
              <a:rPr lang="en-US" sz="2400" dirty="0" err="1"/>
              <a:t>tincidunt</a:t>
            </a:r>
            <a:r>
              <a:rPr lang="en-US" sz="2400" dirty="0"/>
              <a:t> </a:t>
            </a:r>
            <a:r>
              <a:rPr lang="en-US" sz="2400" dirty="0" err="1"/>
              <a:t>facilisis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/>
              <a:t>Pellentesque</a:t>
            </a:r>
            <a:r>
              <a:rPr lang="en-US" sz="2400" dirty="0"/>
              <a:t> </a:t>
            </a:r>
            <a:r>
              <a:rPr lang="en-US" sz="2400" dirty="0" err="1"/>
              <a:t>mattis</a:t>
            </a:r>
            <a:r>
              <a:rPr lang="en-US" sz="2400" dirty="0"/>
              <a:t> </a:t>
            </a:r>
            <a:r>
              <a:rPr lang="en-US" sz="2400" dirty="0" err="1"/>
              <a:t>purus</a:t>
            </a:r>
            <a:r>
              <a:rPr lang="en-US" sz="2400" dirty="0"/>
              <a:t> </a:t>
            </a:r>
            <a:r>
              <a:rPr lang="en-US" sz="2400" dirty="0" err="1"/>
              <a:t>nunc</a:t>
            </a:r>
            <a:r>
              <a:rPr lang="en-US" sz="2400" dirty="0"/>
              <a:t>, vitae </a:t>
            </a:r>
            <a:r>
              <a:rPr lang="en-US" sz="2400" dirty="0" err="1"/>
              <a:t>lobortis</a:t>
            </a:r>
            <a:r>
              <a:rPr lang="en-US" sz="2400" dirty="0"/>
              <a:t> </a:t>
            </a:r>
            <a:r>
              <a:rPr lang="en-US" sz="2400" dirty="0" err="1"/>
              <a:t>tortor</a:t>
            </a:r>
            <a:r>
              <a:rPr lang="en-US" sz="2400" dirty="0"/>
              <a:t> </a:t>
            </a:r>
            <a:r>
              <a:rPr lang="en-US" sz="2400" dirty="0" err="1"/>
              <a:t>elementum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31" name="Picture Placeholder 30" descr="A view of a building from the outside&#10;&#10;AI-generated content may be incorrect.">
            <a:extLst>
              <a:ext uri="{FF2B5EF4-FFF2-40B4-BE49-F238E27FC236}">
                <a16:creationId xmlns:a16="http://schemas.microsoft.com/office/drawing/2014/main" id="{9965E756-FA90-B4C7-8F9E-A812053B66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323194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">
  <a:themeElements>
    <a:clrScheme name="GVSU">
      <a:dk1>
        <a:srgbClr val="0032A0"/>
      </a:dk1>
      <a:lt1>
        <a:srgbClr val="FFFFFF"/>
      </a:lt1>
      <a:dk2>
        <a:srgbClr val="1D1E54"/>
      </a:dk2>
      <a:lt2>
        <a:srgbClr val="E9ECEF"/>
      </a:lt2>
      <a:accent1>
        <a:srgbClr val="2CAAE2"/>
      </a:accent1>
      <a:accent2>
        <a:srgbClr val="34BCAB"/>
      </a:accent2>
      <a:accent3>
        <a:srgbClr val="9ABCAA"/>
      </a:accent3>
      <a:accent4>
        <a:srgbClr val="47266F"/>
      </a:accent4>
      <a:accent5>
        <a:srgbClr val="D2B995"/>
      </a:accent5>
      <a:accent6>
        <a:srgbClr val="73A7B3"/>
      </a:accent6>
      <a:hlink>
        <a:srgbClr val="0032A0"/>
      </a:hlink>
      <a:folHlink>
        <a:srgbClr val="0B24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ppt/theme/theme2.xml><?xml version="1.0" encoding="utf-8"?>
<a:theme xmlns:a="http://schemas.openxmlformats.org/drawingml/2006/main" name="Blue">
  <a:themeElements>
    <a:clrScheme name="GVSU">
      <a:dk1>
        <a:srgbClr val="0032A0"/>
      </a:dk1>
      <a:lt1>
        <a:srgbClr val="FFFFFF"/>
      </a:lt1>
      <a:dk2>
        <a:srgbClr val="1D1E54"/>
      </a:dk2>
      <a:lt2>
        <a:srgbClr val="E9ECEF"/>
      </a:lt2>
      <a:accent1>
        <a:srgbClr val="2CAAE2"/>
      </a:accent1>
      <a:accent2>
        <a:srgbClr val="34BCAB"/>
      </a:accent2>
      <a:accent3>
        <a:srgbClr val="9ABCAA"/>
      </a:accent3>
      <a:accent4>
        <a:srgbClr val="47266F"/>
      </a:accent4>
      <a:accent5>
        <a:srgbClr val="D2B995"/>
      </a:accent5>
      <a:accent6>
        <a:srgbClr val="73A7B3"/>
      </a:accent6>
      <a:hlink>
        <a:srgbClr val="0032A0"/>
      </a:hlink>
      <a:folHlink>
        <a:srgbClr val="0B24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ppt/theme/theme3.xml><?xml version="1.0" encoding="utf-8"?>
<a:theme xmlns:a="http://schemas.openxmlformats.org/drawingml/2006/main" name="Black">
  <a:themeElements>
    <a:clrScheme name="GVSU">
      <a:dk1>
        <a:srgbClr val="0032A0"/>
      </a:dk1>
      <a:lt1>
        <a:srgbClr val="FFFFFF"/>
      </a:lt1>
      <a:dk2>
        <a:srgbClr val="1D1E54"/>
      </a:dk2>
      <a:lt2>
        <a:srgbClr val="E9ECEF"/>
      </a:lt2>
      <a:accent1>
        <a:srgbClr val="2CAAE2"/>
      </a:accent1>
      <a:accent2>
        <a:srgbClr val="34BCAB"/>
      </a:accent2>
      <a:accent3>
        <a:srgbClr val="9ABCAA"/>
      </a:accent3>
      <a:accent4>
        <a:srgbClr val="47266F"/>
      </a:accent4>
      <a:accent5>
        <a:srgbClr val="D2B995"/>
      </a:accent5>
      <a:accent6>
        <a:srgbClr val="73A7B3"/>
      </a:accent6>
      <a:hlink>
        <a:srgbClr val="0032A0"/>
      </a:hlink>
      <a:folHlink>
        <a:srgbClr val="0B24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</Template>
  <TotalTime>1624</TotalTime>
  <Words>231</Words>
  <Application>Microsoft Macintosh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Open Sans</vt:lpstr>
      <vt:lpstr>Light</vt:lpstr>
      <vt:lpstr>Blue</vt:lpstr>
      <vt:lpstr>Black</vt:lpstr>
      <vt:lpstr>Basic Presentation Template</vt:lpstr>
      <vt:lpstr>How to Use This Template</vt:lpstr>
      <vt:lpstr>Looking for Different Photos?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Vander Heide</dc:creator>
  <cp:lastModifiedBy>Elizabeth Metivier</cp:lastModifiedBy>
  <cp:revision>11</cp:revision>
  <dcterms:created xsi:type="dcterms:W3CDTF">2018-08-23T19:17:12Z</dcterms:created>
  <dcterms:modified xsi:type="dcterms:W3CDTF">2025-04-08T17:37:50Z</dcterms:modified>
</cp:coreProperties>
</file>