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6" r:id="rId2"/>
    <p:sldId id="277" r:id="rId3"/>
    <p:sldId id="272" r:id="rId4"/>
    <p:sldId id="258" r:id="rId5"/>
    <p:sldId id="261" r:id="rId6"/>
    <p:sldId id="260" r:id="rId7"/>
    <p:sldId id="273" r:id="rId8"/>
    <p:sldId id="264" r:id="rId9"/>
    <p:sldId id="265" r:id="rId10"/>
    <p:sldId id="266" r:id="rId11"/>
    <p:sldId id="269" r:id="rId12"/>
    <p:sldId id="27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" userDrawn="1">
          <p15:clr>
            <a:srgbClr val="A4A3A4"/>
          </p15:clr>
        </p15:guide>
        <p15:guide id="2" pos="55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5"/>
    <p:restoredTop sz="95739" autoAdjust="0"/>
  </p:normalViewPr>
  <p:slideViewPr>
    <p:cSldViewPr snapToGrid="0" snapToObjects="1">
      <p:cViewPr varScale="1">
        <p:scale>
          <a:sx n="200" d="100"/>
          <a:sy n="200" d="100"/>
        </p:scale>
        <p:origin x="2976" y="176"/>
      </p:cViewPr>
      <p:guideLst>
        <p:guide orient="horz" pos="35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6EF78-DF6E-C449-9008-AD089B7B80EE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0164-C708-874D-BA37-D41D6E45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4"/>
            <a:ext cx="9143998" cy="514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7765" y="3348724"/>
            <a:ext cx="5465860" cy="922337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5633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65135" y="4676172"/>
            <a:ext cx="2731624" cy="364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666" y="4676172"/>
            <a:ext cx="5567423" cy="364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168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043"/>
            <a:ext cx="9144000" cy="514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7765" y="3348724"/>
            <a:ext cx="5465860" cy="922337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862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3043"/>
            <a:ext cx="9143998" cy="514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381" y="1890973"/>
            <a:ext cx="7130005" cy="646331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858" y="3367470"/>
            <a:ext cx="713052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974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381" y="1890973"/>
            <a:ext cx="7130005" cy="646331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36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858" y="3367470"/>
            <a:ext cx="713052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4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29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47968"/>
            <a:ext cx="8229600" cy="297679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7A1B2C-1E01-734F-9C56-D0BC0292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75A05-2BF5-2243-BB77-EB738AA63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EAC2A2C-FB5E-E949-B32D-4F6CE215E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78182"/>
            <a:ext cx="4068501" cy="287712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3023" y="1278180"/>
            <a:ext cx="4033777" cy="287713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D616A3-75BE-4B45-9B2C-5D2DA257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AE56D9-A94F-9146-B358-8517016EE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A1D8C89-07F7-BC4E-9723-E59CE05C4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655181"/>
            <a:ext cx="4068501" cy="26043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3023" y="1655180"/>
            <a:ext cx="4033777" cy="2604305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228" y="1146175"/>
            <a:ext cx="3715471" cy="40481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8688" y="1146175"/>
            <a:ext cx="3698111" cy="404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4394D0-8755-BB4F-9093-FDEE9E059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42A4A59-8978-0948-A878-FAF4E54DD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6C93116-329D-DA4D-B073-4518A20D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DD4257-B08E-364F-911B-4CCC652C5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C50B32-0B87-5141-A5F3-52F964543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377CB29-42E1-AB4E-A926-766F8B79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0" cy="5145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859" y="4676172"/>
            <a:ext cx="2743200" cy="364935"/>
          </a:xfrm>
        </p:spPr>
        <p:txBody>
          <a:bodyPr/>
          <a:lstStyle/>
          <a:p>
            <a:fld id="{BAE3DF83-C0BE-174A-B22A-4D787F632318}" type="datetimeFigureOut">
              <a:rPr lang="en-US" smtClean="0"/>
              <a:t>6/18/21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67" y="4676172"/>
            <a:ext cx="5613722" cy="36493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665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2709" y="4566"/>
            <a:ext cx="9143998" cy="51450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263"/>
            <a:ext cx="8229600" cy="5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215"/>
            <a:ext cx="8229600" cy="299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6/18/21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72B5-C98A-F24E-856B-49BCD662D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64" r:id="rId4"/>
    <p:sldLayoutId id="2147483650" r:id="rId5"/>
    <p:sldLayoutId id="2147483661" r:id="rId6"/>
    <p:sldLayoutId id="2147483667" r:id="rId7"/>
    <p:sldLayoutId id="2147483665" r:id="rId8"/>
    <p:sldLayoutId id="2147483670" r:id="rId9"/>
    <p:sldLayoutId id="2147483666" r:id="rId10"/>
  </p:sldLayoutIdLst>
  <p:txStyles>
    <p:titleStyle>
      <a:lvl1pPr algn="l" defTabSz="3429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vsu.edu/ucom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4A46A-7570-8146-B0B3-DE984919A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FB6266-64EF-D947-9408-7EA84EC4EB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62510" y="428264"/>
            <a:ext cx="2924290" cy="37278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6538701-B03B-934B-BB45-E691620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878729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CC593E-CEE4-8A4F-B18F-F6AA9669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878730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9A0030-3866-B24E-9FF5-094182D396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199" y="428263"/>
            <a:ext cx="2463253" cy="372781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1D6C0A-A591-274C-9519-8BF2F75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76" y="428263"/>
            <a:ext cx="5463823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0D75CB-B766-B445-A56E-8921D61A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977" y="1278946"/>
            <a:ext cx="5463823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8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8D4109-05FE-DD4B-AB20-F1C9B124751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598513" y="420331"/>
            <a:ext cx="3088287" cy="373498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ABA9DB-F55C-A245-8DA6-73014D0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690533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7E77FA-4851-DF4C-8241-CF8D651D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690534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FE42-EBC3-4646-BC1E-E906840D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C5B8-B57F-7E4D-B1D6-7DBE2C8D1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&gt; “New Slide” dropdown arrow</a:t>
            </a:r>
          </a:p>
          <a:p>
            <a:r>
              <a:rPr lang="en-US" dirty="0"/>
              <a:t>Home &gt; “Layout” dropdown next to New Slide (near “Reset” and “Section”)</a:t>
            </a:r>
          </a:p>
        </p:txBody>
      </p:sp>
    </p:spTree>
    <p:extLst>
      <p:ext uri="{BB962C8B-B14F-4D97-AF65-F5344CB8AC3E}">
        <p14:creationId xmlns:p14="http://schemas.microsoft.com/office/powerpoint/2010/main" val="36528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FOR DIFFERENT PHOTOS?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47968"/>
            <a:ext cx="5668641" cy="2976791"/>
          </a:xfrm>
        </p:spPr>
        <p:txBody>
          <a:bodyPr/>
          <a:lstStyle/>
          <a:p>
            <a:r>
              <a:rPr lang="en-US" dirty="0"/>
              <a:t>University Communications provides a wide range of communication services to the university, including photography. Please visit </a:t>
            </a:r>
            <a:r>
              <a:rPr lang="en-US" dirty="0">
                <a:hlinkClick r:id="rId2"/>
              </a:rPr>
              <a:t>https://www.gvsu.edu/ucomm/</a:t>
            </a:r>
            <a:r>
              <a:rPr lang="en-US" dirty="0"/>
              <a:t> for more information.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AFD080-DC4F-C641-ABCD-85900FF1797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360658" y="428625"/>
            <a:ext cx="2489200" cy="3727450"/>
          </a:xfrm>
        </p:spPr>
      </p:pic>
    </p:spTree>
    <p:extLst>
      <p:ext uri="{BB962C8B-B14F-4D97-AF65-F5344CB8AC3E}">
        <p14:creationId xmlns:p14="http://schemas.microsoft.com/office/powerpoint/2010/main" val="18480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5237545" cy="28771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197201" y="428264"/>
            <a:ext cx="2489599" cy="3727812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5237544" cy="5952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6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4B9F7-77D4-164F-93E6-EC7D96E9BD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200" y="428263"/>
            <a:ext cx="2552810" cy="3842795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66D4506-0501-2E4C-831C-F3E63843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107" y="428263"/>
            <a:ext cx="5310008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97A606-8D56-7946-AB5D-A87303D1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7" y="1278182"/>
            <a:ext cx="5310008" cy="29928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913F8-C203-C44C-B7B3-F85B5397F3A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98975" y="428264"/>
            <a:ext cx="2825129" cy="3727048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C7589B9-CA05-7849-ADEF-6478D80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855580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F28EE4-247E-8D4C-9FC6-78E6EFC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855581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CE5BA-157A-424D-8D30-CFDE6A063D9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199" y="428264"/>
            <a:ext cx="2963808" cy="3727812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B245263-60A3-6C43-834B-69B0510A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559" y="428263"/>
            <a:ext cx="4844005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71EC58-281C-FE40-B98C-92875077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558" y="1278182"/>
            <a:ext cx="4844006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D2B4AB-A571-0B4B-90AF-3FB6DA2F19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725702" y="428264"/>
            <a:ext cx="2961098" cy="3727812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7BC9FD3-BF5F-514D-8895-BA918D98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820856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EEB085-C299-F044-BBEF-B335FBF5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820857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F2D84-9C65-C24A-BD8B-F870A217B7A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57199" y="428264"/>
            <a:ext cx="2485208" cy="37278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468" y="428263"/>
            <a:ext cx="5179671" cy="595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467" y="1278182"/>
            <a:ext cx="5179672" cy="287712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7206"/>
      </p:ext>
    </p:extLst>
  </p:cSld>
  <p:clrMapOvr>
    <a:masterClrMapping/>
  </p:clrMapOvr>
</p:sld>
</file>

<file path=ppt/theme/theme1.xml><?xml version="1.0" encoding="utf-8"?>
<a:theme xmlns:a="http://schemas.openxmlformats.org/drawingml/2006/main" name="GVSU Design 2">
  <a:themeElements>
    <a:clrScheme name="Next is Now">
      <a:dk1>
        <a:srgbClr val="0032A0"/>
      </a:dk1>
      <a:lt1>
        <a:srgbClr val="FFFFFF"/>
      </a:lt1>
      <a:dk2>
        <a:srgbClr val="00A9DA"/>
      </a:dk2>
      <a:lt2>
        <a:srgbClr val="D0E1EB"/>
      </a:lt2>
      <a:accent1>
        <a:srgbClr val="00C3B3"/>
      </a:accent1>
      <a:accent2>
        <a:srgbClr val="82469E"/>
      </a:accent2>
      <a:accent3>
        <a:srgbClr val="7BBB56"/>
      </a:accent3>
      <a:accent4>
        <a:srgbClr val="AB9CD8"/>
      </a:accent4>
      <a:accent5>
        <a:srgbClr val="5CC7FB"/>
      </a:accent5>
      <a:accent6>
        <a:srgbClr val="3271EB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67</Words>
  <Application>Microsoft Macintosh PowerPoint</Application>
  <PresentationFormat>On-screen Show (16:9)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GVSU Design 2</vt:lpstr>
      <vt:lpstr>PowerPoint Presentation</vt:lpstr>
      <vt:lpstr>SLIDE LAYOUT OPTIONS</vt:lpstr>
      <vt:lpstr>LOOKING FOR DIFFERENT PHOTOS?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Microsoft Office User</cp:lastModifiedBy>
  <cp:revision>124</cp:revision>
  <cp:lastPrinted>2016-11-18T15:35:52Z</cp:lastPrinted>
  <dcterms:created xsi:type="dcterms:W3CDTF">2012-08-29T17:26:34Z</dcterms:created>
  <dcterms:modified xsi:type="dcterms:W3CDTF">2021-06-18T18:36:38Z</dcterms:modified>
</cp:coreProperties>
</file>