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6" r:id="rId2"/>
    <p:sldId id="277" r:id="rId3"/>
    <p:sldId id="272" r:id="rId4"/>
    <p:sldId id="258" r:id="rId5"/>
    <p:sldId id="261" r:id="rId6"/>
    <p:sldId id="260" r:id="rId7"/>
    <p:sldId id="273" r:id="rId8"/>
    <p:sldId id="264" r:id="rId9"/>
    <p:sldId id="265" r:id="rId10"/>
    <p:sldId id="266" r:id="rId11"/>
    <p:sldId id="269" r:id="rId12"/>
    <p:sldId id="275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9" userDrawn="1">
          <p15:clr>
            <a:srgbClr val="A4A3A4"/>
          </p15:clr>
        </p15:guide>
        <p15:guide id="2" pos="55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31"/>
    <p:restoredTop sz="95739" autoAdjust="0"/>
  </p:normalViewPr>
  <p:slideViewPr>
    <p:cSldViewPr snapToGrid="0" snapToObjects="1">
      <p:cViewPr varScale="1">
        <p:scale>
          <a:sx n="195" d="100"/>
          <a:sy n="195" d="100"/>
        </p:scale>
        <p:origin x="200" y="304"/>
      </p:cViewPr>
      <p:guideLst>
        <p:guide orient="horz" pos="359"/>
        <p:guide pos="55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6EF78-DF6E-C449-9008-AD089B7B80EE}" type="datetimeFigureOut">
              <a:rPr lang="en-US" smtClean="0"/>
              <a:t>6/18/21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E0164-C708-874D-BA37-D41D6E45E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3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werpoint_title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3" y="3044"/>
            <a:ext cx="9130473" cy="51374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7765" y="3348724"/>
            <a:ext cx="5465860" cy="922337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04460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owerpoint_title_1.jpg">
            <a:extLst>
              <a:ext uri="{FF2B5EF4-FFF2-40B4-BE49-F238E27FC236}">
                <a16:creationId xmlns:a16="http://schemas.microsoft.com/office/drawing/2014/main" id="{7B8AC24C-5078-0A45-B025-612078EB99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4620"/>
            <a:ext cx="9130471" cy="513741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65135" y="4676172"/>
            <a:ext cx="2731624" cy="3649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E3DF83-C0BE-174A-B22A-4D787F632318}" type="datetimeFigureOut">
              <a:rPr lang="en-US" smtClean="0"/>
              <a:pPr/>
              <a:t>6/18/21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5666" y="4676172"/>
            <a:ext cx="5567423" cy="3649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1688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werpoint_title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3" y="3043"/>
            <a:ext cx="9130473" cy="51374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7765" y="3348724"/>
            <a:ext cx="5465860" cy="922337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2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18625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werpoint_title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3" y="3043"/>
            <a:ext cx="9130473" cy="51374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1381" y="1890973"/>
            <a:ext cx="7130005" cy="646331"/>
          </a:xfrm>
          <a:noFill/>
          <a:ln>
            <a:noFill/>
          </a:ln>
        </p:spPr>
        <p:txBody>
          <a:bodyPr>
            <a:spAutoFit/>
          </a:bodyPr>
          <a:lstStyle>
            <a:lvl1pPr algn="ctr"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85F22C-25C2-D54E-B24A-E59C2C5694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0858" y="3367470"/>
            <a:ext cx="7130528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6303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owerpoint_title_1.jpg">
            <a:extLst>
              <a:ext uri="{FF2B5EF4-FFF2-40B4-BE49-F238E27FC236}">
                <a16:creationId xmlns:a16="http://schemas.microsoft.com/office/drawing/2014/main" id="{9A3AD80A-2CFA-6941-995E-ECEBB910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4620"/>
            <a:ext cx="9130471" cy="5137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1381" y="1890973"/>
            <a:ext cx="7130005" cy="646331"/>
          </a:xfrm>
          <a:noFill/>
          <a:ln>
            <a:noFill/>
          </a:ln>
        </p:spPr>
        <p:txBody>
          <a:bodyPr>
            <a:spAutoFit/>
          </a:bodyPr>
          <a:lstStyle>
            <a:lvl1pPr algn="ctr"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85F22C-25C2-D54E-B24A-E59C2C5694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0858" y="3367470"/>
            <a:ext cx="7130528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6432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64290"/>
            <a:ext cx="8229600" cy="523220"/>
          </a:xfrm>
        </p:spPr>
        <p:txBody>
          <a:bodyPr>
            <a:sp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47968"/>
            <a:ext cx="8229600" cy="297679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87A1B2C-1E01-734F-9C56-D0BC0292E1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90183" y="4676172"/>
            <a:ext cx="839165" cy="36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BAE3DF83-C0BE-174A-B22A-4D787F632318}" type="datetimeFigureOut">
              <a:rPr lang="en-US" smtClean="0"/>
              <a:pPr/>
              <a:t>6/18/21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4775A05-2BF5-2243-BB77-EB738AA63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676172"/>
            <a:ext cx="4400546" cy="36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EAC2A2C-FB5E-E949-B32D-4F6CE215E4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19363" y="4676173"/>
            <a:ext cx="809203" cy="36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F7BD0BD8-0351-674D-9BD3-F28E80A4BB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71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278182"/>
            <a:ext cx="4068501" cy="287712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FA8385-210F-2C41-9414-21FE5B22332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53023" y="1278180"/>
            <a:ext cx="4033777" cy="2877131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62C2F31-D4A7-A84E-BE28-5B65CE1FE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8D616A3-75BE-4B45-9B2C-5D2DA2577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90183" y="4676172"/>
            <a:ext cx="839165" cy="36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BAE3DF83-C0BE-174A-B22A-4D787F632318}" type="datetimeFigureOut">
              <a:rPr lang="en-US" smtClean="0"/>
              <a:pPr/>
              <a:t>6/18/21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7AE56D9-A94F-9146-B358-8517016EE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676172"/>
            <a:ext cx="4400546" cy="36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A1D8C89-07F7-BC4E-9723-E59CE05C4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19363" y="4676173"/>
            <a:ext cx="809203" cy="36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F7BD0BD8-0351-674D-9BD3-F28E80A4BB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7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655181"/>
            <a:ext cx="4068501" cy="260430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FA8385-210F-2C41-9414-21FE5B22332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53023" y="1655180"/>
            <a:ext cx="4033777" cy="2604305"/>
          </a:xfrm>
        </p:spPr>
        <p:txBody>
          <a:bodyPr/>
          <a:lstStyle/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5D822D-FB6E-364C-96F9-CEB6620400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0228" y="1146175"/>
            <a:ext cx="3715471" cy="404813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51BA465-3D1A-D44E-A344-DC3494C804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88688" y="1146175"/>
            <a:ext cx="3698111" cy="404813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62C2F31-D4A7-A84E-BE28-5B65CE1FE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84394D0-8755-BB4F-9093-FDEE9E059F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90183" y="4676172"/>
            <a:ext cx="839165" cy="36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BAE3DF83-C0BE-174A-B22A-4D787F632318}" type="datetimeFigureOut">
              <a:rPr lang="en-US" smtClean="0"/>
              <a:pPr/>
              <a:t>6/18/21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42A4A59-8978-0948-A878-FAF4E54DD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676172"/>
            <a:ext cx="4400546" cy="36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66C93116-329D-DA4D-B073-4518A20D7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19363" y="4676173"/>
            <a:ext cx="809203" cy="36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F7BD0BD8-0351-674D-9BD3-F28E80A4BB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69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136D64-64FF-1C44-8A0D-A2DF256B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CDD4257-B08E-364F-911B-4CCC652C5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90183" y="4676172"/>
            <a:ext cx="839165" cy="36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BAE3DF83-C0BE-174A-B22A-4D787F632318}" type="datetimeFigureOut">
              <a:rPr lang="en-US" smtClean="0"/>
              <a:pPr/>
              <a:t>6/18/21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6C50B32-0B87-5141-A5F3-52F9645439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676172"/>
            <a:ext cx="4400546" cy="36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377CB29-42E1-AB4E-A926-766F8B796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19363" y="4676173"/>
            <a:ext cx="809203" cy="36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F7BD0BD8-0351-674D-9BD3-F28E80A4BB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816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owerpoint_title_1.jpg">
            <a:extLst>
              <a:ext uri="{FF2B5EF4-FFF2-40B4-BE49-F238E27FC236}">
                <a16:creationId xmlns:a16="http://schemas.microsoft.com/office/drawing/2014/main" id="{840CFE91-EFD3-8A4F-A095-A0330436AA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4"/>
            <a:ext cx="9130473" cy="513741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9859" y="4676172"/>
            <a:ext cx="2743200" cy="364935"/>
          </a:xfrm>
        </p:spPr>
        <p:txBody>
          <a:bodyPr/>
          <a:lstStyle/>
          <a:p>
            <a:fld id="{BAE3DF83-C0BE-174A-B22A-4D787F632318}" type="datetimeFigureOut">
              <a:rPr lang="en-US" smtClean="0"/>
              <a:t>6/18/21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367" y="4676172"/>
            <a:ext cx="5613722" cy="36493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89418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3ED1D5-513A-B04B-A4FA-4A46389E210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763" y="3043"/>
            <a:ext cx="9130473" cy="513741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28263"/>
            <a:ext cx="8229600" cy="595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3215"/>
            <a:ext cx="8229600" cy="2997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90183" y="4676172"/>
            <a:ext cx="839165" cy="36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BAE3DF83-C0BE-174A-B22A-4D787F632318}" type="datetimeFigureOut">
              <a:rPr lang="en-US" smtClean="0"/>
              <a:pPr/>
              <a:t>6/18/21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76172"/>
            <a:ext cx="4400546" cy="36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772B5-C98A-F24E-856B-49BCD662D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19363" y="4676173"/>
            <a:ext cx="809203" cy="36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F7BD0BD8-0351-674D-9BD3-F28E80A4BB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03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9" r:id="rId3"/>
    <p:sldLayoutId id="2147483664" r:id="rId4"/>
    <p:sldLayoutId id="2147483650" r:id="rId5"/>
    <p:sldLayoutId id="2147483661" r:id="rId6"/>
    <p:sldLayoutId id="2147483667" r:id="rId7"/>
    <p:sldLayoutId id="2147483665" r:id="rId8"/>
    <p:sldLayoutId id="2147483655" r:id="rId9"/>
    <p:sldLayoutId id="2147483666" r:id="rId10"/>
  </p:sldLayoutIdLst>
  <p:txStyles>
    <p:titleStyle>
      <a:lvl1pPr algn="l" defTabSz="342900" rtl="0" eaLnBrk="1" latinLnBrk="0" hangingPunct="1">
        <a:spcBef>
          <a:spcPct val="0"/>
        </a:spcBef>
        <a:buNone/>
        <a:defRPr sz="2800" b="1" i="0" kern="1200">
          <a:solidFill>
            <a:srgbClr val="00498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defTabSz="3429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vsu.edu/ucomm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A1611-4EEF-B34A-B93E-EC605DCA32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30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1FB6266-64EF-D947-9408-7EA84EC4EB7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5762510" y="428264"/>
            <a:ext cx="2924290" cy="3727812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6538701-B03B-934B-BB45-E6916207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8263"/>
            <a:ext cx="4878729" cy="595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0CC593E-CEE4-8A4F-B18F-F6AA96692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78182"/>
            <a:ext cx="4878730" cy="287712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77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C9A0030-3866-B24E-9FF5-094182D3968B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457199" y="428263"/>
            <a:ext cx="2463253" cy="3727812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C1D6C0A-A591-274C-9519-8BF2F75DF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976" y="428263"/>
            <a:ext cx="5463823" cy="595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20D75CB-B766-B445-A56E-8921D61AC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977" y="1278946"/>
            <a:ext cx="5463823" cy="287712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682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E8D4109-05FE-DD4B-AB20-F1C9B124751B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5598513" y="420331"/>
            <a:ext cx="3088287" cy="373498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3ABA9DB-F55C-A245-8DA6-73014D0B8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8263"/>
            <a:ext cx="4690533" cy="595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37E77FA-4851-DF4C-8241-CF8D651D4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78182"/>
            <a:ext cx="4690534" cy="287712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547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5FE42-EBC3-4646-BC1E-E906840D0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LAYOUT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0C5B8-B57F-7E4D-B1D6-7DBE2C8D1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 &gt; “New Slide” dropdown arrow</a:t>
            </a:r>
          </a:p>
          <a:p>
            <a:r>
              <a:rPr lang="en-US" dirty="0"/>
              <a:t>Home &gt; “Layout” dropdown next to New Slide (near “Reset” and “Section”)</a:t>
            </a:r>
          </a:p>
        </p:txBody>
      </p:sp>
    </p:spTree>
    <p:extLst>
      <p:ext uri="{BB962C8B-B14F-4D97-AF65-F5344CB8AC3E}">
        <p14:creationId xmlns:p14="http://schemas.microsoft.com/office/powerpoint/2010/main" val="365280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199" y="1278182"/>
            <a:ext cx="5300134" cy="2877129"/>
          </a:xfrm>
        </p:spPr>
        <p:txBody>
          <a:bodyPr/>
          <a:lstStyle/>
          <a:p>
            <a:r>
              <a:rPr lang="en-US" dirty="0"/>
              <a:t>University Communications provides a wide range of communication services to the university, including photography. Please visit </a:t>
            </a:r>
            <a:r>
              <a:rPr lang="en-US" dirty="0">
                <a:hlinkClick r:id="rId2"/>
              </a:rPr>
              <a:t>https://www.gvsu.edu/ucomm/</a:t>
            </a:r>
            <a:r>
              <a:rPr lang="en-US" dirty="0"/>
              <a:t> for more information.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3AFD080-DC4F-C641-ABCD-85900FF17972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6197155" y="428264"/>
            <a:ext cx="2489645" cy="3727812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D41FEE8-22DA-0A49-8FDB-8AD820535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8263"/>
            <a:ext cx="5300133" cy="595275"/>
          </a:xfrm>
        </p:spPr>
        <p:txBody>
          <a:bodyPr>
            <a:normAutofit fontScale="90000"/>
          </a:bodyPr>
          <a:lstStyle/>
          <a:p>
            <a:r>
              <a:rPr lang="en-US" dirty="0"/>
              <a:t>LOOKING FOR DIFFERENT PHOTOS?</a:t>
            </a:r>
          </a:p>
        </p:txBody>
      </p:sp>
    </p:spTree>
    <p:extLst>
      <p:ext uri="{BB962C8B-B14F-4D97-AF65-F5344CB8AC3E}">
        <p14:creationId xmlns:p14="http://schemas.microsoft.com/office/powerpoint/2010/main" val="1848047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92FB5C4-B9F1-1C44-9AC8-BB2763B55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78182"/>
            <a:ext cx="5237545" cy="287712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4509E1FF-2C0B-D645-96CC-AEC3E51272A0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6197201" y="428264"/>
            <a:ext cx="2489599" cy="3727812"/>
          </a:xfr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0A80B5ED-5260-3F48-94ED-C24194F5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8263"/>
            <a:ext cx="5237544" cy="5952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69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B4B9F7-77D4-164F-93E6-EC7D96E9BD12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457200" y="428263"/>
            <a:ext cx="2552810" cy="3842795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66D4506-0501-2E4C-831C-F3E638439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6107" y="428263"/>
            <a:ext cx="5310008" cy="595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697A606-8D56-7946-AB5D-A87303D1A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07" y="1278182"/>
            <a:ext cx="5310008" cy="299287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69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DC913F8-C203-C44C-B7B3-F85B5397F3A8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5798975" y="428264"/>
            <a:ext cx="2825129" cy="3727048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BC7589B9-CA05-7849-ADEF-6478D807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8263"/>
            <a:ext cx="4855580" cy="595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DF28EE4-247E-8D4C-9FC6-78E6EFC2C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78182"/>
            <a:ext cx="4855581" cy="287712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220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87CE5BA-157A-424D-8D30-CFDE6A063D9C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457199" y="428264"/>
            <a:ext cx="2963808" cy="3727812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B245263-60A3-6C43-834B-69B0510A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7559" y="428263"/>
            <a:ext cx="4844005" cy="595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371EC58-281C-FE40-B98C-928750774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7558" y="1278182"/>
            <a:ext cx="4844006" cy="287712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314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ED2B4AB-A571-0B4B-90AF-3FB6DA2F19B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5725702" y="428264"/>
            <a:ext cx="2961098" cy="3727812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7BC9FD3-BF5F-514D-8895-BA918D98A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8263"/>
            <a:ext cx="4820856" cy="595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1EEB085-C299-F044-BBEF-B335FBF51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78182"/>
            <a:ext cx="4820857" cy="287712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3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1EF2D84-9C65-C24A-BD8B-F870A217B7A1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457199" y="428264"/>
            <a:ext cx="2485208" cy="3727812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E449E6B-18F0-4F4F-9106-5E18F1F76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468" y="428263"/>
            <a:ext cx="5179671" cy="595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9A51DCD-DC58-2C4A-ABCA-47A8D9C40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3467" y="1278182"/>
            <a:ext cx="5179672" cy="287712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937206"/>
      </p:ext>
    </p:extLst>
  </p:cSld>
  <p:clrMapOvr>
    <a:masterClrMapping/>
  </p:clrMapOvr>
</p:sld>
</file>

<file path=ppt/theme/theme1.xml><?xml version="1.0" encoding="utf-8"?>
<a:theme xmlns:a="http://schemas.openxmlformats.org/drawingml/2006/main" name="GVSU Design 2">
  <a:themeElements>
    <a:clrScheme name="Laker Effect">
      <a:dk1>
        <a:srgbClr val="004886"/>
      </a:dk1>
      <a:lt1>
        <a:srgbClr val="FFFFFF"/>
      </a:lt1>
      <a:dk2>
        <a:srgbClr val="00A3DA"/>
      </a:dk2>
      <a:lt2>
        <a:srgbClr val="D0E1EB"/>
      </a:lt2>
      <a:accent1>
        <a:srgbClr val="00C3B3"/>
      </a:accent1>
      <a:accent2>
        <a:srgbClr val="5F259E"/>
      </a:accent2>
      <a:accent3>
        <a:srgbClr val="7BBB56"/>
      </a:accent3>
      <a:accent4>
        <a:srgbClr val="AB9CD8"/>
      </a:accent4>
      <a:accent5>
        <a:srgbClr val="5CC7FB"/>
      </a:accent5>
      <a:accent6>
        <a:srgbClr val="3271EB"/>
      </a:accent6>
      <a:hlink>
        <a:srgbClr val="5F259D"/>
      </a:hlink>
      <a:folHlink>
        <a:srgbClr val="B23AB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2578</TotalTime>
  <Words>67</Words>
  <Application>Microsoft Macintosh PowerPoint</Application>
  <PresentationFormat>On-screen Show (16:9)</PresentationFormat>
  <Paragraphs>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GVSU Design 2</vt:lpstr>
      <vt:lpstr>PowerPoint Presentation</vt:lpstr>
      <vt:lpstr>SLIDE LAYOUT OPTIONS</vt:lpstr>
      <vt:lpstr>LOOKING FOR DIFFERENT PHOTOS?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Steiner</dc:creator>
  <cp:lastModifiedBy>Microsoft Office User</cp:lastModifiedBy>
  <cp:revision>119</cp:revision>
  <cp:lastPrinted>2016-11-18T15:35:52Z</cp:lastPrinted>
  <dcterms:created xsi:type="dcterms:W3CDTF">2012-08-29T17:26:34Z</dcterms:created>
  <dcterms:modified xsi:type="dcterms:W3CDTF">2021-06-18T18:34:43Z</dcterms:modified>
</cp:coreProperties>
</file>