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0"/>
    <p:restoredTop sz="94672"/>
  </p:normalViewPr>
  <p:slideViewPr>
    <p:cSldViewPr snapToGrid="0" snapToObjects="1">
      <p:cViewPr varScale="1">
        <p:scale>
          <a:sx n="118" d="100"/>
          <a:sy n="118" d="100"/>
        </p:scale>
        <p:origin x="248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C03D3-35F4-612D-D949-671B93CCE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D48BE-EACC-4EC3-B566-14F47C12B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20E9E-1BD0-DD2F-1675-964CFBDD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182F8-C0AE-4E9E-73AB-66E797C44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9B7AE-751F-61A9-75A4-CB8D564B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8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69D12-9E7C-4662-57C5-13C691B5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91B349-D9C6-2BCF-B6F3-BE361050C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B769-444B-6637-8470-07A6F877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5EC6E-12B3-A982-AB73-D7C4295A7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8EF0D-31DB-D2B7-841D-62BC2B9B9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0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F640A-8791-4EF2-35ED-8CB5E49B7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14DF0-440D-D749-05A3-9AEAA7BC6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B30D9-A7B7-4AD3-606E-270EFE0D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93272-E7CC-82A4-D15A-8F7ACFD7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D23A8-65B0-E649-6F93-EDDC08CB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4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02BA-4D1F-B4A5-251F-8B1E255B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3F64D-CFD3-2F87-3DE2-E6FF15A3D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6CF44-ABE1-E220-4AD6-739A47804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7B6C2-FD47-DF54-C60F-2373CC9A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25AD8-F3F4-E73F-1846-FFCD8F401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8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4BA1D-26E0-F862-1D83-71BAFF19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8BD2F-D075-6BD4-0CC9-88F2B13E0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A2F8B-B5C2-77DD-C3BD-2C5EDFA6D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30986-1DDA-9716-E6B2-89A84A6FF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D0DE7-AF9C-D4B0-AAAC-41811331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9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7DB4-52F1-2BF3-48F4-5BA6C75CA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EF2A-7719-24DE-B975-B5D440048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127A5-5542-A9E8-6F90-A3637469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C1A27-7A91-AC1B-28C2-58E7573C9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502DD-92D7-31A0-E553-A0DB9430C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7900B-5F5C-8349-5BEE-E370431D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1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6B22D-2402-AC56-362C-871A5A5B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B1125-190C-FD12-CF74-78E343EB6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A04E4-8F9C-CCA1-BD20-64C07048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BD1579-9A7F-B743-C0AF-B6381250F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43C58E-C686-73BB-09A0-49D5724FD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62E274-9F0F-B6DB-675F-886B776B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5F8689-B3BA-D7B3-FBE2-E2D701017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0C9CDE-C64D-7C07-90EF-9BAA2FAA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3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ECB3A-663E-C8CE-FAD0-908791BE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0F63B-C144-B41F-C53F-EE9A3D9E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BF55D-8AFA-6B17-3D78-8C069064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A2009-858B-6710-98AB-BAA713FD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2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DEB417-22C4-D534-1387-0AF8CA62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8EA2BB-1194-57D4-3F0C-B6023F620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77EAC-7962-7FBF-E3C3-AC953772A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5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238BF-894C-444B-8D58-AF46E14F3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318AF-233B-2E3D-9F0F-208BF7829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5C55A-5FA6-417E-05E2-EAB5482D6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D6362-F6C8-0258-E5A6-9C87B795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420A2-F2EF-BF0A-953C-DFFBA4B3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B211A-7420-72B0-C526-BEECF14A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7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57AF-4482-7876-596D-0B1CA7649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1AE5BC-0465-6A2E-66AE-E72ABF870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EF65E3-3F3A-97ED-12DD-36525F1C3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3C1F1-28F9-2AEC-B8F4-1813DA89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F3D73-C4B8-222D-70E7-3D02A1D8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E2421-2D9A-81EC-6CA1-2F4F52F2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5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92F256-9AF2-F544-4D2C-F80AD405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09731-3DFB-F8C7-BED3-9A0AFD655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852B8-1CC6-6EE5-6CCC-BFB7C15A4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53EB-4679-2745-8A71-CFD4BBF84ECC}" type="datetimeFigureOut">
              <a:rPr lang="en-US" smtClean="0"/>
              <a:t>2/24/23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ED039-BD4B-0931-084F-421C4E409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846CC-4945-4C03-FF69-14A074099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E169C-098B-8D4C-A0DE-D632D4145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83ADA-9C99-D2F1-6F09-E9BE9A41F4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DB128D-12E6-2BDF-9DA1-FD52D296F4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AE3B0D49-3C74-894A-567B-E09515F1A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4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Zerfas</dc:creator>
  <cp:lastModifiedBy>John Zerfas</cp:lastModifiedBy>
  <cp:revision>3</cp:revision>
  <dcterms:created xsi:type="dcterms:W3CDTF">2023-02-09T20:16:50Z</dcterms:created>
  <dcterms:modified xsi:type="dcterms:W3CDTF">2023-02-24T20:45:40Z</dcterms:modified>
</cp:coreProperties>
</file>