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76" r:id="rId2"/>
    <p:sldId id="269" r:id="rId3"/>
    <p:sldId id="273" r:id="rId4"/>
    <p:sldId id="261" r:id="rId5"/>
    <p:sldId id="275" r:id="rId6"/>
    <p:sldId id="266" r:id="rId7"/>
  </p:sldIdLst>
  <p:sldSz cx="9144000" cy="5143500" type="screen16x9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" userDrawn="1">
          <p15:clr>
            <a:srgbClr val="A4A3A4"/>
          </p15:clr>
        </p15:guide>
        <p15:guide id="2" pos="55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1"/>
    <p:restoredTop sz="95739" autoAdjust="0"/>
  </p:normalViewPr>
  <p:slideViewPr>
    <p:cSldViewPr snapToGrid="0" snapToObjects="1">
      <p:cViewPr varScale="1">
        <p:scale>
          <a:sx n="115" d="100"/>
          <a:sy n="115" d="100"/>
        </p:scale>
        <p:origin x="120" y="504"/>
      </p:cViewPr>
      <p:guideLst>
        <p:guide orient="horz" pos="359"/>
        <p:guide pos="55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256EF78-DF6E-C449-9008-AD089B7B80EE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F9E0164-C708-874D-BA37-D41D6E45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3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werpoint_title_1.jpg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3" y="3804"/>
            <a:ext cx="9130473" cy="5135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52918" y="3348724"/>
            <a:ext cx="5465860" cy="922337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0446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werpoint_title_1.jpg">
            <a:extLst>
              <a:ext uri="{FF2B5EF4-FFF2-40B4-BE49-F238E27FC236}">
                <a16:creationId xmlns:a16="http://schemas.microsoft.com/office/drawing/2014/main" id="{7B8AC24C-5078-0A45-B025-612078EB9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4620"/>
            <a:ext cx="9130471" cy="51374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65135" y="4676172"/>
            <a:ext cx="2731624" cy="364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E3DF83-C0BE-174A-B22A-4D787F632318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666" y="4676172"/>
            <a:ext cx="5567423" cy="364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1688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werpoint_title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3043"/>
            <a:ext cx="9130473" cy="5137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7765" y="3348724"/>
            <a:ext cx="5465860" cy="922337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1862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werpoint_title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3043"/>
            <a:ext cx="9130473" cy="5137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1381" y="1890973"/>
            <a:ext cx="7130005" cy="646331"/>
          </a:xfrm>
          <a:noFill/>
          <a:ln>
            <a:noFill/>
          </a:ln>
        </p:spPr>
        <p:txBody>
          <a:bodyPr>
            <a:sp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A85F22C-25C2-D54E-B24A-E59C2C5694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0858" y="3367470"/>
            <a:ext cx="7130528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630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werpoint_title_1.jpg">
            <a:extLst>
              <a:ext uri="{FF2B5EF4-FFF2-40B4-BE49-F238E27FC236}">
                <a16:creationId xmlns:a16="http://schemas.microsoft.com/office/drawing/2014/main" id="{9A3AD80A-2CFA-6941-995E-ECEBB910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4620"/>
            <a:ext cx="9130471" cy="5137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1381" y="1890973"/>
            <a:ext cx="7130005" cy="646331"/>
          </a:xfrm>
          <a:noFill/>
          <a:ln>
            <a:noFill/>
          </a:ln>
        </p:spPr>
        <p:txBody>
          <a:bodyPr>
            <a:spAutoFit/>
          </a:bodyPr>
          <a:lstStyle>
            <a:lvl1pPr algn="ctr"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A85F22C-25C2-D54E-B24A-E59C2C5694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0858" y="3367470"/>
            <a:ext cx="7130528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9643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4290"/>
            <a:ext cx="8229600" cy="523220"/>
          </a:xfrm>
        </p:spPr>
        <p:txBody>
          <a:bodyPr>
            <a:sp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47968"/>
            <a:ext cx="8229600" cy="297679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87A1B2C-1E01-734F-9C56-D0BC0292E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0183" y="4676172"/>
            <a:ext cx="839165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BAE3DF83-C0BE-174A-B22A-4D787F632318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75A05-2BF5-2243-BB77-EB738AA63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76172"/>
            <a:ext cx="4400546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EAC2A2C-FB5E-E949-B32D-4F6CE215E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9363" y="4676173"/>
            <a:ext cx="809203" cy="36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7BD0BD8-0351-674D-9BD3-F28E80A4B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1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1278182"/>
            <a:ext cx="4068501" cy="287712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FA8385-210F-2C41-9414-21FE5B2233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53023" y="1278180"/>
            <a:ext cx="4033777" cy="2877131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2F31-D4A7-A84E-BE28-5B65CE1FE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8D616A3-75BE-4B45-9B2C-5D2DA2577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0183" y="4676172"/>
            <a:ext cx="839165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BAE3DF83-C0BE-174A-B22A-4D787F632318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7AE56D9-A94F-9146-B358-8517016EE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76172"/>
            <a:ext cx="4400546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A1D8C89-07F7-BC4E-9723-E59CE05C4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9363" y="4676173"/>
            <a:ext cx="809203" cy="36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7BD0BD8-0351-674D-9BD3-F28E80A4B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7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1655181"/>
            <a:ext cx="4068501" cy="260430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FA8385-210F-2C41-9414-21FE5B2233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53023" y="1655180"/>
            <a:ext cx="4033777" cy="2604305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5D822D-FB6E-364C-96F9-CEB6620400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228" y="1146175"/>
            <a:ext cx="3715471" cy="40481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1BA465-3D1A-D44E-A344-DC3494C804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8688" y="1146175"/>
            <a:ext cx="3698111" cy="404813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2F31-D4A7-A84E-BE28-5B65CE1FE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84394D0-8755-BB4F-9093-FDEE9E059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0183" y="4676172"/>
            <a:ext cx="839165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BAE3DF83-C0BE-174A-B22A-4D787F632318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42A4A59-8978-0948-A878-FAF4E54D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76172"/>
            <a:ext cx="4400546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66C93116-329D-DA4D-B073-4518A20D7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9363" y="4676173"/>
            <a:ext cx="809203" cy="36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7BD0BD8-0351-674D-9BD3-F28E80A4B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9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136D64-64FF-1C44-8A0D-A2DF256B7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CDD4257-B08E-364F-911B-4CCC652C5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0183" y="4676172"/>
            <a:ext cx="839165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BAE3DF83-C0BE-174A-B22A-4D787F632318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6C50B32-0B87-5141-A5F3-52F964543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676172"/>
            <a:ext cx="4400546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377CB29-42E1-AB4E-A926-766F8B79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9363" y="4676173"/>
            <a:ext cx="809203" cy="36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7BD0BD8-0351-674D-9BD3-F28E80A4B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1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werpoint_title_1.jpg">
            <a:extLst>
              <a:ext uri="{FF2B5EF4-FFF2-40B4-BE49-F238E27FC236}">
                <a16:creationId xmlns:a16="http://schemas.microsoft.com/office/drawing/2014/main" id="{840CFE91-EFD3-8A4F-A095-A0330436A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4"/>
            <a:ext cx="9130473" cy="513741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9859" y="4676172"/>
            <a:ext cx="2743200" cy="364935"/>
          </a:xfrm>
        </p:spPr>
        <p:txBody>
          <a:bodyPr/>
          <a:lstStyle/>
          <a:p>
            <a:fld id="{BAE3DF83-C0BE-174A-B22A-4D787F632318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367" y="4676172"/>
            <a:ext cx="5613722" cy="3649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9418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3ED1D5-513A-B04B-A4FA-4A46389E210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6763" y="3803"/>
            <a:ext cx="9130473" cy="51358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8263"/>
            <a:ext cx="8229600" cy="595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3215"/>
            <a:ext cx="8229600" cy="2997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90183" y="4676172"/>
            <a:ext cx="839165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BAE3DF83-C0BE-174A-B22A-4D787F632318}" type="datetimeFigureOut">
              <a:rPr lang="en-US" smtClean="0"/>
              <a:pPr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76172"/>
            <a:ext cx="4400546" cy="36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772B5-C98A-F24E-856B-49BCD662D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9363" y="4676173"/>
            <a:ext cx="809203" cy="36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7BD0BD8-0351-674D-9BD3-F28E80A4B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3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9" r:id="rId3"/>
    <p:sldLayoutId id="2147483664" r:id="rId4"/>
    <p:sldLayoutId id="2147483650" r:id="rId5"/>
    <p:sldLayoutId id="2147483661" r:id="rId6"/>
    <p:sldLayoutId id="2147483667" r:id="rId7"/>
    <p:sldLayoutId id="2147483665" r:id="rId8"/>
    <p:sldLayoutId id="2147483655" r:id="rId9"/>
    <p:sldLayoutId id="2147483666" r:id="rId10"/>
  </p:sldLayoutIdLst>
  <p:txStyles>
    <p:titleStyle>
      <a:lvl1pPr algn="l" defTabSz="342900" rtl="0" eaLnBrk="1" latinLnBrk="0" hangingPunct="1">
        <a:spcBef>
          <a:spcPct val="0"/>
        </a:spcBef>
        <a:buNone/>
        <a:defRPr sz="2800" b="1" i="0" kern="1200">
          <a:solidFill>
            <a:srgbClr val="00498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1611-4EEF-B34A-B93E-EC605DCA3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Seidman New Faculty Orientation</a:t>
            </a:r>
            <a:br>
              <a:rPr lang="en-US" sz="2400" dirty="0"/>
            </a:br>
            <a:r>
              <a:rPr lang="en-US" sz="2400" dirty="0"/>
              <a:t>August 12, 2024</a:t>
            </a:r>
          </a:p>
        </p:txBody>
      </p:sp>
    </p:spTree>
    <p:extLst>
      <p:ext uri="{BB962C8B-B14F-4D97-AF65-F5344CB8AC3E}">
        <p14:creationId xmlns:p14="http://schemas.microsoft.com/office/powerpoint/2010/main" val="181843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1D6C0A-A591-274C-9519-8BF2F75D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7" y="428263"/>
            <a:ext cx="5215462" cy="595275"/>
          </a:xfrm>
        </p:spPr>
        <p:txBody>
          <a:bodyPr/>
          <a:lstStyle/>
          <a:p>
            <a:r>
              <a:rPr lang="en-US" dirty="0"/>
              <a:t>Seidman Strategy</a:t>
            </a:r>
          </a:p>
        </p:txBody>
      </p:sp>
      <p:pic>
        <p:nvPicPr>
          <p:cNvPr id="5" name="Content Placeholder 4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BF5D9F0E-E34D-2F64-4840-6AE6DEF78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50" t="8383" r="23455" b="13859"/>
          <a:stretch/>
        </p:blipFill>
        <p:spPr>
          <a:xfrm>
            <a:off x="237274" y="1278180"/>
            <a:ext cx="2985702" cy="287713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F9960-F886-65F6-7F55-272B6B9EF5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71337" y="1278179"/>
            <a:ext cx="5215462" cy="2877131"/>
          </a:xfrm>
        </p:spPr>
        <p:txBody>
          <a:bodyPr/>
          <a:lstStyle/>
          <a:p>
            <a:r>
              <a:rPr lang="en-US" dirty="0"/>
              <a:t>2021-26 Strategic Plan Aligns with Reach Higher 2025</a:t>
            </a:r>
          </a:p>
          <a:p>
            <a:r>
              <a:rPr lang="en-US" dirty="0"/>
              <a:t>4 main strategic priorities</a:t>
            </a:r>
          </a:p>
          <a:p>
            <a:pPr lvl="1"/>
            <a:r>
              <a:rPr lang="en-US" dirty="0"/>
              <a:t>Learner Success</a:t>
            </a:r>
          </a:p>
          <a:p>
            <a:pPr lvl="1"/>
            <a:r>
              <a:rPr lang="en-US" dirty="0"/>
              <a:t>Develop Distinctive &amp; Relevant Curriculum</a:t>
            </a:r>
          </a:p>
          <a:p>
            <a:pPr lvl="1"/>
            <a:r>
              <a:rPr lang="en-US" dirty="0"/>
              <a:t>Multi-Dimensional Approaches to Learning</a:t>
            </a:r>
          </a:p>
          <a:p>
            <a:pPr lvl="1"/>
            <a:r>
              <a:rPr lang="en-US" dirty="0"/>
              <a:t>Societal Impact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8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7CE5BA-157A-424D-8D30-CFDE6A063D9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57199" y="428264"/>
            <a:ext cx="2963808" cy="3727812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B245263-60A3-6C43-834B-69B0510A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558" y="261706"/>
            <a:ext cx="5291381" cy="59527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Learner Success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371EC58-281C-FE40-B98C-92875077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7558" y="3905186"/>
            <a:ext cx="4844006" cy="381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Jaideep Motwani (MGT) – Unit Head Lead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8F5D4-2C34-0D83-BB0C-B63BF96E1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735" y="855950"/>
            <a:ext cx="4242290" cy="291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1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B4B9F7-77D4-164F-93E6-EC7D96E9BD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57200" y="428263"/>
            <a:ext cx="2552810" cy="384279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66D4506-0501-2E4C-831C-F3E63843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107" y="232127"/>
            <a:ext cx="5310008" cy="5952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Distinctive &amp; Relevant Curriculum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97A606-8D56-7946-AB5D-A87303D1A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107" y="3967161"/>
            <a:ext cx="5310008" cy="38901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Richard Schneible (ACC) – Unit Head Lead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C5C4E-31F7-18E4-A0EC-DD7AED74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40" y="797268"/>
            <a:ext cx="5166360" cy="31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E8D4109-05FE-DD4B-AB20-F1C9B12475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598513" y="420331"/>
            <a:ext cx="3088287" cy="373498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3ABA9DB-F55C-A245-8DA6-73014D0B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263"/>
            <a:ext cx="5141313" cy="5952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Multi-Dimensional Approaches to Learning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7E77FA-4851-DF4C-8241-CF8D651D4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72957"/>
            <a:ext cx="4922875" cy="3647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Mark Kubik (MKT) – Unit Head Lead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ED5F0E-4F54-8BE5-4DEE-DB3155C09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04" y="1137937"/>
            <a:ext cx="4675909" cy="27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47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1FB6266-64EF-D947-9408-7EA84EC4EB7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762510" y="428264"/>
            <a:ext cx="2924290" cy="372781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538701-B03B-934B-BB45-E6916207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42040"/>
            <a:ext cx="4878729" cy="5952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Societal 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CC593E-CEE4-8A4F-B18F-F6AA9669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3948544"/>
            <a:ext cx="4878730" cy="3576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Dan Giedeman (ECO) – Unit Head Lead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1D6615-1F42-9226-834F-1E60AF19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40" y="837315"/>
            <a:ext cx="5321935" cy="29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7270"/>
      </p:ext>
    </p:extLst>
  </p:cSld>
  <p:clrMapOvr>
    <a:masterClrMapping/>
  </p:clrMapOvr>
</p:sld>
</file>

<file path=ppt/theme/theme1.xml><?xml version="1.0" encoding="utf-8"?>
<a:theme xmlns:a="http://schemas.openxmlformats.org/drawingml/2006/main" name="GVSU Design 2">
  <a:themeElements>
    <a:clrScheme name="Laker Effect">
      <a:dk1>
        <a:srgbClr val="004886"/>
      </a:dk1>
      <a:lt1>
        <a:srgbClr val="FFFFFF"/>
      </a:lt1>
      <a:dk2>
        <a:srgbClr val="00A3DA"/>
      </a:dk2>
      <a:lt2>
        <a:srgbClr val="D0E1EB"/>
      </a:lt2>
      <a:accent1>
        <a:srgbClr val="00C3B3"/>
      </a:accent1>
      <a:accent2>
        <a:srgbClr val="5F259E"/>
      </a:accent2>
      <a:accent3>
        <a:srgbClr val="7BBB56"/>
      </a:accent3>
      <a:accent4>
        <a:srgbClr val="AB9CD8"/>
      </a:accent4>
      <a:accent5>
        <a:srgbClr val="5CC7FB"/>
      </a:accent5>
      <a:accent6>
        <a:srgbClr val="3271EB"/>
      </a:accent6>
      <a:hlink>
        <a:srgbClr val="5F259D"/>
      </a:hlink>
      <a:folHlink>
        <a:srgbClr val="B23A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84</Words>
  <Application>Microsoft Office PowerPoint</Application>
  <PresentationFormat>On-screen Show (16:9)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GVSU Design 2</vt:lpstr>
      <vt:lpstr>Seidman New Faculty Orientation August 12, 2024</vt:lpstr>
      <vt:lpstr>Seidman Strategy</vt:lpstr>
      <vt:lpstr>Learner Success</vt:lpstr>
      <vt:lpstr>Distinctive &amp; Relevant Curriculum</vt:lpstr>
      <vt:lpstr>Multi-Dimensional Approaches to Learning</vt:lpstr>
      <vt:lpstr>Societal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Steiner</dc:creator>
  <cp:lastModifiedBy>Karen Ruedinger</cp:lastModifiedBy>
  <cp:revision>125</cp:revision>
  <cp:lastPrinted>2024-08-12T14:11:06Z</cp:lastPrinted>
  <dcterms:created xsi:type="dcterms:W3CDTF">2012-08-29T17:26:34Z</dcterms:created>
  <dcterms:modified xsi:type="dcterms:W3CDTF">2024-08-15T15:39:12Z</dcterms:modified>
</cp:coreProperties>
</file>