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1" r:id="rId5"/>
    <p:sldId id="259" r:id="rId6"/>
    <p:sldId id="258" r:id="rId7"/>
    <p:sldId id="260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1315E-A785-903E-2EE2-BBCEC89CD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699D8F-DB4F-5E7D-373F-2684C802B7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75782-B926-8E5C-D0A6-B004592CD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DDEC-D419-C44E-83F0-4BB0DD1C0F4B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BC159-A3DC-E7D4-9B75-E4DCF62D5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0A53C-A365-1B6F-8696-C30E5AE43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40F1A-E934-8846-B439-F51005384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56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98410-B67A-D93F-5090-ACDE707F9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E6E010-AAEC-5BEC-F863-D2F943F30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21B61-97DD-E3DF-E4C5-8562D3B41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DDEC-D419-C44E-83F0-4BB0DD1C0F4B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6EA28-C7CF-825A-5C50-0014CFF94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BCDE2-8801-6671-7FD3-64D25CB32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40F1A-E934-8846-B439-F51005384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2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797B84-2FB1-A39B-5396-0590152D55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0FC36F-3DC3-ADFE-670B-DFF4BB12B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238F3-8101-74DD-1795-800F01666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DDEC-D419-C44E-83F0-4BB0DD1C0F4B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C6808-34BC-9C05-1361-1D2558DC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9CF14-14E5-546F-D1D7-790CC83DA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40F1A-E934-8846-B439-F51005384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D3F6-414B-6BB8-737E-06F412926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C63CB-1F07-3742-B2F5-9894A2A9A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6EF74-9CDF-2CB2-E814-DBA7BC0C9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DDEC-D419-C44E-83F0-4BB0DD1C0F4B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C5672-4863-D21D-82F6-7C2817C6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AC5A3-458A-826A-385D-32B9AC835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40F1A-E934-8846-B439-F51005384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99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E4488-05CB-BEF6-CC3C-A31CD2D6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93F2A-57E5-A536-BA5C-1E10C4129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B23C6-6041-CA3C-580A-E7A95A1C4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DDEC-D419-C44E-83F0-4BB0DD1C0F4B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02CC9-119B-FE33-64A1-6442011A7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7FB7C-FCD2-599D-5FF5-A449D40A0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40F1A-E934-8846-B439-F51005384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9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8C384-53FB-7907-8309-14EC41E7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BF178-1E3A-D92C-32B6-F6B62BB53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FDE3C-4ECE-2B53-B004-63EF74DD5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2C561-644E-D9E5-C203-3A1FEDC25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DDEC-D419-C44E-83F0-4BB0DD1C0F4B}" type="datetimeFigureOut">
              <a:rPr lang="en-US" smtClean="0"/>
              <a:t>8/24/22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D5657-192E-87D9-C535-90C4105B1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54D2D-1797-8AD5-0A67-44CF3A2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40F1A-E934-8846-B439-F51005384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62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526CB-D9CA-240F-7961-356BD0992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495F3-B2F8-A8C7-68F0-74BBAB3F2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9DA647-4060-D10C-0CB4-E20ACEE21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66A34-DD49-0D2D-218E-4308D5C35D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712DDD-051A-55FF-275C-A35C56305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AAD2D-571B-7D3E-9186-40CD41FEF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DDEC-D419-C44E-83F0-4BB0DD1C0F4B}" type="datetimeFigureOut">
              <a:rPr lang="en-US" smtClean="0"/>
              <a:t>8/24/22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25B3CF-F9A5-24E9-263C-D856634EB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DB2623-BD7C-BD8E-3963-E1FF05AAF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40F1A-E934-8846-B439-F51005384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99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1C7B2-A579-4778-39A2-97A246E2E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63C3F-10E7-172C-9033-209B85007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DDEC-D419-C44E-83F0-4BB0DD1C0F4B}" type="datetimeFigureOut">
              <a:rPr lang="en-US" smtClean="0"/>
              <a:t>8/24/22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FBD984-C99C-5856-A6B1-222661EA3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C07571-AC1B-002B-BB14-F3D65BA50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40F1A-E934-8846-B439-F51005384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31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4ADDC1-2637-C51D-DFAA-ECB73DDB5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DDEC-D419-C44E-83F0-4BB0DD1C0F4B}" type="datetimeFigureOut">
              <a:rPr lang="en-US" smtClean="0"/>
              <a:t>8/24/22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DB403-421E-A907-0382-4F7505F83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C357D-8B28-0FF4-CF13-721924205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40F1A-E934-8846-B439-F51005384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5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47FA0-4FFF-A390-9D3F-E8685B3D6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CC685-3A74-C6AD-2045-01CEEC577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38A7E-B07B-BBA4-1724-611EC72DC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AC8FB-B569-C2B9-5B55-130C796D9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DDEC-D419-C44E-83F0-4BB0DD1C0F4B}" type="datetimeFigureOut">
              <a:rPr lang="en-US" smtClean="0"/>
              <a:t>8/24/22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20E45-EB49-9EB8-3CF9-5B008A275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34DAA-311E-004A-465A-AA605BE5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40F1A-E934-8846-B439-F51005384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3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9D13E-D328-3981-F5B8-7B595C6D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340CB4-0370-8783-A778-BAFEB1680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16F45E-B0AD-17B1-36CC-EB2F98DE3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3A8CB-A2AB-C3A5-93E3-1D0229C94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DDEC-D419-C44E-83F0-4BB0DD1C0F4B}" type="datetimeFigureOut">
              <a:rPr lang="en-US" smtClean="0"/>
              <a:t>8/24/22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05CBA-CFCD-ECD9-97B8-52B063A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8D318-801B-D5BB-EC3A-4FD6DAA8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40F1A-E934-8846-B439-F51005384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4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6A8801-3DCF-EA3C-2913-BB7870474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D0787-26D8-FD63-977B-E28AF734E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1D900-8C8D-9328-08A5-AE3B671274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9DDEC-D419-C44E-83F0-4BB0DD1C0F4B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EB1BD-5B07-7BB0-181D-B6423AE0A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71317-70B2-2891-9579-B9DC6C161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40F1A-E934-8846-B439-F51005384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1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04FDB-AB1F-8DA0-148E-8FAA46029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 fontScale="90000"/>
          </a:bodyPr>
          <a:lstStyle/>
          <a:p>
            <a:r>
              <a:rPr lang="en-US" sz="7200" dirty="0"/>
              <a:t>SCB 2001 Bluescape Troubleshooting and FAQs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9AB8F6-64C3-8354-EA2C-BCCEC09BE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endParaRPr lang="en-US" sz="2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227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4FFBEE45-F140-49D5-85EA-C78C2434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34AA05-BF2F-EA83-D07A-241835BA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28387" cy="5763963"/>
          </a:xfrm>
        </p:spPr>
        <p:txBody>
          <a:bodyPr>
            <a:normAutofit/>
          </a:bodyPr>
          <a:lstStyle/>
          <a:p>
            <a:r>
              <a:rPr lang="en-US" sz="5200" dirty="0"/>
              <a:t>Frequently Asked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0078F-397F-AC44-74DF-412808DE2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1252" y="365125"/>
            <a:ext cx="5181600" cy="2806296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Where are the speakers?</a:t>
            </a:r>
          </a:p>
          <a:p>
            <a:pPr lvl="1"/>
            <a:r>
              <a:rPr lang="en-US" sz="2000" dirty="0"/>
              <a:t>The speakers are mounted behind the Bluescape wall. </a:t>
            </a:r>
          </a:p>
          <a:p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62105-84DD-EA1D-E453-3F5A7832B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252" y="3322791"/>
            <a:ext cx="5181600" cy="2806296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Where are the projectors?</a:t>
            </a:r>
          </a:p>
          <a:p>
            <a:pPr lvl="1"/>
            <a:r>
              <a:rPr lang="en-US" sz="2000" dirty="0"/>
              <a:t>SCB 2001 is not a standard classroom. There are no projectors.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3166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38D71-88E1-032C-D2B0-19CEA591E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Supply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6A36A-C4FA-CE2E-DCAD-99893339D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9634" cy="4351338"/>
          </a:xfrm>
        </p:spPr>
        <p:txBody>
          <a:bodyPr/>
          <a:lstStyle/>
          <a:p>
            <a:r>
              <a:rPr lang="en-US" dirty="0"/>
              <a:t>The Bluescape screen, PC, and accessories are plugged into a power strip on the back of the screen. The red button is the main on/off switch. </a:t>
            </a:r>
          </a:p>
          <a:p>
            <a:r>
              <a:rPr lang="en-US" dirty="0"/>
              <a:t>If the PC/Screen does not have power, check this first. </a:t>
            </a:r>
          </a:p>
        </p:txBody>
      </p:sp>
      <p:pic>
        <p:nvPicPr>
          <p:cNvPr id="5" name="Picture 4" descr="A picture of the Bluescape wall power supply. ">
            <a:extLst>
              <a:ext uri="{FF2B5EF4-FFF2-40B4-BE49-F238E27FC236}">
                <a16:creationId xmlns:a16="http://schemas.microsoft.com/office/drawing/2014/main" id="{489D00AE-930C-A196-82F5-7B91C9A1C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168" y="1825625"/>
            <a:ext cx="4761470" cy="357110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74FEC-D999-0A9B-6880-9F2C35EE14D8}"/>
              </a:ext>
            </a:extLst>
          </p:cNvPr>
          <p:cNvSpPr/>
          <p:nvPr/>
        </p:nvSpPr>
        <p:spPr>
          <a:xfrm>
            <a:off x="7797114" y="3618234"/>
            <a:ext cx="432486" cy="3830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99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130F3-6D6E-A45C-EC0A-E1999497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How to Turn On Bluescape 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4C578-2B8D-951B-DDDD-A1B69719DA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Mounted to the back of the Bluescape Screen is the micro PC. </a:t>
            </a:r>
          </a:p>
          <a:p>
            <a:r>
              <a:rPr lang="en-US" sz="2000"/>
              <a:t>Press the power button (shown right) to power the PC on. </a:t>
            </a:r>
          </a:p>
        </p:txBody>
      </p:sp>
      <p:pic>
        <p:nvPicPr>
          <p:cNvPr id="6" name="Content Placeholder 5" descr="The micro PC mounted behind the Bluescape screen.">
            <a:extLst>
              <a:ext uri="{FF2B5EF4-FFF2-40B4-BE49-F238E27FC236}">
                <a16:creationId xmlns:a16="http://schemas.microsoft.com/office/drawing/2014/main" id="{AC4D8E4A-5939-B03E-1C51-448AEB10DD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934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5AC799D-F154-5A74-FB0C-582EBD251C9A}"/>
              </a:ext>
            </a:extLst>
          </p:cNvPr>
          <p:cNvSpPr/>
          <p:nvPr/>
        </p:nvSpPr>
        <p:spPr>
          <a:xfrm>
            <a:off x="8328454" y="1396314"/>
            <a:ext cx="914400" cy="8230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9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26002-6CD7-7A4F-193C-A270E707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Blue Screen?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34DFD-8A97-F046-2F6B-35FB92131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If there is an all blue screen and no Bluescape sign in screen, verify the following:</a:t>
            </a:r>
          </a:p>
          <a:p>
            <a:pPr lvl="1"/>
            <a:r>
              <a:rPr lang="en-US" sz="2000"/>
              <a:t>Is the PC turned on? Check that the PC mounted to the back is turned on.</a:t>
            </a:r>
          </a:p>
          <a:p>
            <a:pPr lvl="1"/>
            <a:r>
              <a:rPr lang="en-US" sz="2000"/>
              <a:t>Is the Bluescape turned to the right input? Press HDMI 1 on the Planar remote to switch to the Bluescape PC input. </a:t>
            </a:r>
          </a:p>
        </p:txBody>
      </p:sp>
      <p:pic>
        <p:nvPicPr>
          <p:cNvPr id="6" name="Content Placeholder 5" descr="A hand holding a remote control&#10;&#10;Description automatically generated with medium confidence">
            <a:extLst>
              <a:ext uri="{FF2B5EF4-FFF2-40B4-BE49-F238E27FC236}">
                <a16:creationId xmlns:a16="http://schemas.microsoft.com/office/drawing/2014/main" id="{789B06DF-7EA0-4285-7BF8-84E3FE93C7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934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9D2403F-AE13-CF7A-7E21-49C529DABFA0}"/>
              </a:ext>
            </a:extLst>
          </p:cNvPr>
          <p:cNvSpPr/>
          <p:nvPr/>
        </p:nvSpPr>
        <p:spPr>
          <a:xfrm>
            <a:off x="9329351" y="1075038"/>
            <a:ext cx="518984" cy="5189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81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E0FE8-C3CE-0570-4F43-68B778D21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7883"/>
            <a:ext cx="4783697" cy="1942810"/>
          </a:xfrm>
        </p:spPr>
        <p:txBody>
          <a:bodyPr anchor="b">
            <a:normAutofit/>
          </a:bodyPr>
          <a:lstStyle/>
          <a:p>
            <a:r>
              <a:rPr lang="en-US" sz="4000"/>
              <a:t>Bluescape Login Issues?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C8C43-F3C5-90BB-33BC-4176B2D10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86323"/>
            <a:ext cx="4783697" cy="3433583"/>
          </a:xfrm>
        </p:spPr>
        <p:txBody>
          <a:bodyPr>
            <a:normAutofit/>
          </a:bodyPr>
          <a:lstStyle/>
          <a:p>
            <a:r>
              <a:rPr lang="en-US" sz="2000"/>
              <a:t>The Bluescape wall only allows for users who are Seidman College of Business faculty to log in to the the Bluescape Wall. All others will see the following message. </a:t>
            </a:r>
          </a:p>
          <a:p>
            <a:r>
              <a:rPr lang="en-US" sz="2000"/>
              <a:t>If a faculty member receives this message they will need to contact the SCB Dean’s Office to be added to authorized users. 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D0D00F6-C2F8-D6C8-2E57-F086A1A5D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424" y="1316878"/>
            <a:ext cx="5365375" cy="402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09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D8541-9FE9-E381-24AB-0D9CEE9D6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Plugging In A USB Drive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63FE3-F63F-B988-1582-7229E9A33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85022" cy="4351338"/>
          </a:xfrm>
        </p:spPr>
        <p:txBody>
          <a:bodyPr/>
          <a:lstStyle/>
          <a:p>
            <a:r>
              <a:rPr lang="en-US" dirty="0"/>
              <a:t>On the bottom left corner of the Bluescape screen there is a USB extender – this is where instructors are urged to plug in their USB thumb drives. </a:t>
            </a:r>
          </a:p>
        </p:txBody>
      </p:sp>
      <p:pic>
        <p:nvPicPr>
          <p:cNvPr id="5" name="Picture 4" descr="The bottom left corner of the Bluescape Screen with the USB extender circled.">
            <a:extLst>
              <a:ext uri="{FF2B5EF4-FFF2-40B4-BE49-F238E27FC236}">
                <a16:creationId xmlns:a16="http://schemas.microsoft.com/office/drawing/2014/main" id="{44D17C51-586D-BBF5-4482-2D3350C3F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A372FFB-7FB6-9D7B-DECC-109F12E796A8}"/>
              </a:ext>
            </a:extLst>
          </p:cNvPr>
          <p:cNvSpPr/>
          <p:nvPr/>
        </p:nvSpPr>
        <p:spPr>
          <a:xfrm>
            <a:off x="8513805" y="3583459"/>
            <a:ext cx="481914" cy="6178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66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0C7D9-7CA0-A16F-F098-5CB69002D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Using Bluescape for Personal Laptop?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9BE23-C89B-3D60-9112-076E98D791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Using the HDMI cables that are underneath the Bluescape, plug in the HDMI to the laptop. </a:t>
            </a:r>
          </a:p>
          <a:p>
            <a:r>
              <a:rPr lang="en-US" sz="2000" dirty="0"/>
              <a:t>Select the HDMI input #2 on the Planar remote. Personal Devices will be HDMI 2. </a:t>
            </a:r>
          </a:p>
          <a:p>
            <a:r>
              <a:rPr lang="en-US" sz="2000" dirty="0"/>
              <a:t>Please remember to switch input back to HDMI #1 once done. </a:t>
            </a:r>
          </a:p>
        </p:txBody>
      </p:sp>
      <p:pic>
        <p:nvPicPr>
          <p:cNvPr id="6" name="Content Placeholder 5" descr="A hand holding a remote control&#10;&#10;Description automatically generated with medium confidence">
            <a:extLst>
              <a:ext uri="{FF2B5EF4-FFF2-40B4-BE49-F238E27FC236}">
                <a16:creationId xmlns:a16="http://schemas.microsoft.com/office/drawing/2014/main" id="{FCEAE8DB-684B-AC74-E8D0-E1753BE930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87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78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52F8C0F-0090-C274-8BD0-27F4DED49DFD}"/>
              </a:ext>
            </a:extLst>
          </p:cNvPr>
          <p:cNvSpPr/>
          <p:nvPr/>
        </p:nvSpPr>
        <p:spPr>
          <a:xfrm>
            <a:off x="1729946" y="1482811"/>
            <a:ext cx="543697" cy="6323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3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1F685-4045-57DC-3D63-D5BD9AEF0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Audio Issues?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C14AC-2288-8499-960A-299E147ACB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If the audio is extremely faint, verify that the right audio output channel is selected. </a:t>
            </a:r>
          </a:p>
          <a:p>
            <a:r>
              <a:rPr lang="en-US" sz="2000" dirty="0"/>
              <a:t>The output should be set to [ Scarlett 2i2 USB ] </a:t>
            </a:r>
          </a:p>
          <a:p>
            <a:r>
              <a:rPr lang="en-US" sz="2000" dirty="0"/>
              <a:t>Click or touch the bottom right speaker in order to change the output. </a:t>
            </a:r>
          </a:p>
          <a:p>
            <a:r>
              <a:rPr lang="en-US" sz="2000" dirty="0"/>
              <a:t>Check audio on PC with the volume slider and listen for the “chime” sound. </a:t>
            </a:r>
          </a:p>
        </p:txBody>
      </p:sp>
      <p:pic>
        <p:nvPicPr>
          <p:cNvPr id="6" name="Content Placeholder 5" descr="The correct audio output selection, Scarlett 2i2 USB.">
            <a:extLst>
              <a:ext uri="{FF2B5EF4-FFF2-40B4-BE49-F238E27FC236}">
                <a16:creationId xmlns:a16="http://schemas.microsoft.com/office/drawing/2014/main" id="{0EECE268-77A3-B0FD-2714-71D18D9C85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93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74699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EB77B-0771-0986-0361-E6A91EF55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Side Wall Bluescape Monitors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93826-4E1B-CC36-5074-386E191D20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To turn on side wall Bluescape monitors, press the power button on the micro PC mounted behind the monitor.  (Shown right) </a:t>
            </a:r>
          </a:p>
        </p:txBody>
      </p:sp>
      <p:pic>
        <p:nvPicPr>
          <p:cNvPr id="6" name="Content Placeholder 5" descr="Dell micro PC mounted behind side wall Bluescape monitors. ">
            <a:extLst>
              <a:ext uri="{FF2B5EF4-FFF2-40B4-BE49-F238E27FC236}">
                <a16:creationId xmlns:a16="http://schemas.microsoft.com/office/drawing/2014/main" id="{F3F62A35-1554-5993-2C77-C3E89FE88A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17" r="1617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03C612-92A6-6DB0-1496-284461043849}"/>
              </a:ext>
            </a:extLst>
          </p:cNvPr>
          <p:cNvSpPr/>
          <p:nvPr/>
        </p:nvSpPr>
        <p:spPr>
          <a:xfrm>
            <a:off x="9477632" y="1853514"/>
            <a:ext cx="420130" cy="3658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59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427</Words>
  <Application>Microsoft Macintosh PowerPoint</Application>
  <PresentationFormat>Widescreen</PresentationFormat>
  <Paragraphs>36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SCB 2001 Bluescape Troubleshooting and FAQs</vt:lpstr>
      <vt:lpstr>Power Supply  </vt:lpstr>
      <vt:lpstr>How to Turn On Bluescape PC</vt:lpstr>
      <vt:lpstr>Blue Screen?</vt:lpstr>
      <vt:lpstr>Bluescape Login Issues?</vt:lpstr>
      <vt:lpstr>Plugging In A USB Drive </vt:lpstr>
      <vt:lpstr>Using Bluescape for Personal Laptop?</vt:lpstr>
      <vt:lpstr>Audio Issues?</vt:lpstr>
      <vt:lpstr>Side Wall Bluescape Monitors </vt:lpstr>
      <vt:lpstr>Frequently Asked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SCB 2001 Bluescape Troubleshooting</dc:title>
  <dc:creator>Patrick Murdock</dc:creator>
  <cp:lastModifiedBy>Patrick Murdock</cp:lastModifiedBy>
  <cp:revision>8</cp:revision>
  <cp:lastPrinted>2022-08-24T16:19:51Z</cp:lastPrinted>
  <dcterms:created xsi:type="dcterms:W3CDTF">2022-08-24T14:10:22Z</dcterms:created>
  <dcterms:modified xsi:type="dcterms:W3CDTF">2022-08-24T16:22:34Z</dcterms:modified>
</cp:coreProperties>
</file>