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1" r:id="rId4"/>
    <p:sldId id="266" r:id="rId5"/>
    <p:sldId id="267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8" d="100"/>
          <a:sy n="78" d="100"/>
        </p:scale>
        <p:origin x="2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Knoxville_High_School_(Tennessee)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0A93-4478-4D5E-8843-4E59B94AF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Panopto Please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C017E-7313-4CBE-A768-CFC842878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FBED8-137C-41A7-84F4-3878F56B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374" y="801866"/>
            <a:ext cx="93249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8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EAE0-6DE7-4539-928A-9C6E1A46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Panopto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8D50A-A899-48AC-84CA-8D4341389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Captures Video and Voice</a:t>
            </a:r>
          </a:p>
          <a:p>
            <a:r>
              <a:rPr lang="en-US" dirty="0"/>
              <a:t>Can Video the instructor or capture computer screen</a:t>
            </a:r>
          </a:p>
        </p:txBody>
      </p:sp>
    </p:spTree>
    <p:extLst>
      <p:ext uri="{BB962C8B-B14F-4D97-AF65-F5344CB8AC3E}">
        <p14:creationId xmlns:p14="http://schemas.microsoft.com/office/powerpoint/2010/main" val="62459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2181-9963-4E3A-B595-43F04361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is available from GVSU </a:t>
            </a:r>
            <a:br>
              <a:rPr lang="en-US" dirty="0"/>
            </a:br>
            <a:r>
              <a:rPr lang="en-US" dirty="0"/>
              <a:t> e-learning site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34D5F3-04A1-4EA2-98DB-E3EF59EED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602229"/>
            <a:ext cx="7315200" cy="36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7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59D1A-6CDD-4266-913E-093FE27E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192"/>
            <a:ext cx="12192000" cy="62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8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46055-7863-45C0-9DEA-7DCCA4182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651"/>
            <a:ext cx="12192000" cy="63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CF32-AD6A-4380-A1F6-46E2EDF9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1A95-FB59-4B38-90AE-75321D8604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Lightboard is great for illustrating the big picture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BAC6F-F2F4-4494-B9D0-076CC3CD5A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Panopto is good for drilling down to fine details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41624-276D-4435-8054-7377BEAFB361}"/>
              </a:ext>
            </a:extLst>
          </p:cNvPr>
          <p:cNvSpPr txBox="1"/>
          <p:nvPr/>
        </p:nvSpPr>
        <p:spPr>
          <a:xfrm>
            <a:off x="2303282" y="6627168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en.wikipedia.org/wiki/Knoxville_High_School_(Tennessee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0321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769A-2762-45A2-AD5D-BD076280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75" y="2514600"/>
            <a:ext cx="2834640" cy="2377440"/>
          </a:xfrm>
        </p:spPr>
        <p:txBody>
          <a:bodyPr>
            <a:normAutofit fontScale="90000"/>
          </a:bodyPr>
          <a:lstStyle/>
          <a:p>
            <a:r>
              <a:rPr lang="en-US" dirty="0"/>
              <a:t>Panopto is an easy way to keep on schedule during the Polar Vortex or just add extra explanations for students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C9D744-50D5-4ADC-87F0-28888F7A5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1995" y="868363"/>
            <a:ext cx="6785510" cy="51212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B2AAA-F90D-432E-B7E5-1F1EBEF78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6227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163</TotalTime>
  <Words>73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Frame</vt:lpstr>
      <vt:lpstr>Panopto Please</vt:lpstr>
      <vt:lpstr>Panopto</vt:lpstr>
      <vt:lpstr>Software is available from GVSU   e-learning site</vt:lpstr>
      <vt:lpstr>PowerPoint Presentation</vt:lpstr>
      <vt:lpstr>PowerPoint Presentation</vt:lpstr>
      <vt:lpstr>What is it good for?</vt:lpstr>
      <vt:lpstr>Panopto is an easy way to keep on schedule during the Polar Vortex or just add extra explanations for students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Panopto Please</dc:title>
  <dc:creator>Student SCBaccounting</dc:creator>
  <cp:lastModifiedBy>Student SCBaccounting</cp:lastModifiedBy>
  <cp:revision>9</cp:revision>
  <dcterms:created xsi:type="dcterms:W3CDTF">2019-12-06T00:41:03Z</dcterms:created>
  <dcterms:modified xsi:type="dcterms:W3CDTF">2019-12-06T15:11:32Z</dcterms:modified>
</cp:coreProperties>
</file>