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F88B-4B33-4E9F-BD9C-E4325F0D4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21FD4-5257-4383-B841-82672D9AE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F07CE-1A0D-43EC-A7DC-55137B9D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916AD-AFC4-4F37-843B-1E65002F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11CA-4F60-4F20-86E4-545459B4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EB71-691C-422F-BB7F-579E6F7F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A1942-EB2B-41E6-8AC9-CD72CFCE1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9E920-F7B0-4974-AA1E-D5AA5F89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7125B-A09A-4E11-AAE2-87E8AD1B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B3DBB-0C36-4009-A809-08FD68FC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1AC80-E412-41A4-9F3C-B7358E036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41A21-58E8-4058-965B-2C5F03E5C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8870-2C1D-4122-AD05-025C4C68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E69A9-D67B-4974-94F7-5A574603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7C1FA-8256-4B4D-B3CB-7A569B53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2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5EA5-5AC1-4868-9105-58234549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3DF2-D6D5-4498-84C8-652BAB104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91FE-6F89-48CE-9E81-F2834DD3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9F137-6F4E-4C7D-9410-535B5415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B7E6F-2E6F-438F-88D3-2C10761C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63EF-983D-4DEF-867C-98DD14A6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17436-F0D8-40C8-BD07-B263552C0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98B44-6AAF-4E9E-93A3-9EB577E9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3B54F-A92C-4AA2-8384-97C19819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9F232-EE0B-4E9A-9DA5-DAE4727D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EFC2-D3CB-40D3-A9CA-2C6B0A71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21976-BDA2-42EE-BFAB-76134D7E7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86788-5B42-4783-A33B-61C27AC7A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861D5-99F1-4FBA-9866-D04FCD93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9D4FA-3847-4EA0-B064-B304F477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F415A-553D-4CF3-BDB8-2DB3E74D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C1AA-E061-41EC-891C-C87C75EB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5B29-F942-42E0-AB43-947115E5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CACD9-14AF-48E5-AD4A-89AE72B3C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0BE3C-621C-427F-AB85-5F7CB6EBA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E9F38-A62E-4B51-98FB-D3E4B6A0F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6942F-CC02-4692-BB61-0419952A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BC7D9-472E-455C-AC9A-D5DDCD0D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803F9-0B08-461E-B154-5DC7F51C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3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E019-507D-4488-938D-034B2B3C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80F4D-0014-418B-958B-EF9B6455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92081-5889-41AB-B3CA-07EB2360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28120-A1C7-4D54-80E5-E99C76B9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6652F-F94E-455C-BF4E-9866A2D0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355C5-9BCF-4523-90AD-D20B9A45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FD1EA-1643-4B25-BF2F-D58A2DDA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B419-E964-474C-8CC0-55470EEF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6271-E814-4872-BCC5-9C9C034DA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E80B3-C428-4B66-B772-0BD98BBCC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250EB-CD5A-44FD-A205-A9735ECD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3426-EDC7-4B03-A776-E4AB00F3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DE76C-6F4B-4649-BB0E-8B8908C4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2B79-6802-4C6B-8F90-82E6515D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5F3B4-3AE0-4C0C-A5E1-A3DD452D0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446D-8FA6-42E8-A514-98E9BA745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99BCB-F9AD-4799-8937-B1E1D59C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BB5CA-4727-42D4-A284-AF8AA47F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336CA-9E65-49AC-91F4-93C3698F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8F74B-FE1A-4BDD-951B-7F3A0C4B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B829D-95CA-4B4F-9864-AEF3A1293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4A288-3819-4CEB-93A4-67F0C282A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82E54-C13A-4DBA-8BCB-A9BA1E03504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D43C1-0124-4EB5-A215-3C25477B4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FE7B5-5E1B-4E29-9B5A-911BCCA21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719F-7AF5-4A59-921B-E5687D86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tsonline.org/resources/resource-master-list/coronavirus-and-emerging-infectious-disease-outbreaks-response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yalemedicine.org/stories/life-at-home-covid-19-outbreak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benice.org/navigating-your-mental-health-during-quarantine" TargetMode="External"/><Relationship Id="rId5" Type="http://schemas.openxmlformats.org/officeDocument/2006/relationships/hyperlink" Target="https://www.apa.org/research/action/speaking-of-psychology/covid-19-mental-health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fering.org/online-meetings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my.responsibility.org/r?u=o-A5_3LfuoX1NBe7Ua0KPVUcgXhcxYbi7F_b5rkmgeDzYWuj-CoaogyVtvg4LM0N&amp;e=48f94cbb93113acb97c9e365cfb4bfbb&amp;utm_source=responsibility&amp;utm_medium=email&amp;utm_campaign=covid_to_main_tags&amp;n=10" TargetMode="External"/><Relationship Id="rId12" Type="http://schemas.openxmlformats.org/officeDocument/2006/relationships/image" Target="../media/image4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my.responsibility.org/r?u=_BZ4DjkKMAkD1izSUOTEobwS-zBxo92HF28iqPBtHXleQHVJZs0pcZDwPy-q66xHTRwyTSfObzKXiyuUkCFUxA&amp;e=48f94cbb93113acb97c9e365cfb4bfbb&amp;utm_source=responsibility&amp;utm_medium=email&amp;utm_campaign=covid_to_main_tags&amp;n=11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familiesagainstnarcotics.org/" TargetMode="External"/><Relationship Id="rId10" Type="http://schemas.openxmlformats.org/officeDocument/2006/relationships/hyperlink" Target="https://reachoutrecovery.com/" TargetMode="External"/><Relationship Id="rId4" Type="http://schemas.openxmlformats.org/officeDocument/2006/relationships/hyperlink" Target="https://www.gvsu.edu/aces/covid-19-and-substances-111.htm" TargetMode="External"/><Relationship Id="rId9" Type="http://schemas.openxmlformats.org/officeDocument/2006/relationships/hyperlink" Target="https://womenforsobriety.org/community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hasexualhealth.org/sexual-health/talking-about-sex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miottawa.org/parks/parks.htm" TargetMode="External"/><Relationship Id="rId12" Type="http://schemas.openxmlformats.org/officeDocument/2006/relationships/image" Target="../media/image4.em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gvsu.edu/rec/success-stories-144.htm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swingeducation.com/resources/20-online-learning-resources-to-help-you-get-through-coronavirus-school-closures/" TargetMode="External"/><Relationship Id="rId10" Type="http://schemas.openxmlformats.org/officeDocument/2006/relationships/hyperlink" Target="https://www.grandrapidscenterformindfulness.com/" TargetMode="External"/><Relationship Id="rId4" Type="http://schemas.openxmlformats.org/officeDocument/2006/relationships/hyperlink" Target="https://ymca360.org/" TargetMode="External"/><Relationship Id="rId9" Type="http://schemas.openxmlformats.org/officeDocument/2006/relationships/hyperlink" Target="https://www.gvsu.edu/studentwellnes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socialdistancingfestival.com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nam02.safelinks.protection.outlook.com/?url=http%3A%2F%2Fmetopera.org%2F&amp;data=02%7C01%7Cmrozz309%40live.kutztown.edu%7Cfe57bf9cc57c4e579dc808d7d70c642d%7C03c754af89a74b0abd4bdb68146c5fa4%7C1%7C0%7C637214320538084900&amp;sdata=NGX25MFK7jYaSDxHAMY5LlIQya7i%2FjPn57Jo0NZm6wg%3D&amp;reserved=0" TargetMode="External"/><Relationship Id="rId5" Type="http://schemas.openxmlformats.org/officeDocument/2006/relationships/hyperlink" Target="https://www.livenation.com/livefromhome?c=EML_LN_LN2051414&amp;camefrom=EMLN_LN2051414&amp;et_rid=40639704&amp;utm_source=sfmc&amp;utm_medium=lnemail&amp;utm_term=EML_LN_LN2051414" TargetMode="External"/><Relationship Id="rId4" Type="http://schemas.openxmlformats.org/officeDocument/2006/relationships/hyperlink" Target="https://www.gutenberg.org/" TargetMode="External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2D5DE-8B6D-48BA-89DC-1E0355655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601735"/>
            <a:ext cx="10684151" cy="1991979"/>
          </a:xfrm>
        </p:spPr>
        <p:txBody>
          <a:bodyPr anchor="b">
            <a:normAutofit/>
          </a:bodyPr>
          <a:lstStyle/>
          <a:p>
            <a:endParaRPr lang="en-US" sz="6600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F26E9B95-FB81-4A7A-9373-0DEECAB39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C508D23-A62D-3143-8A68-FC73A8F93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84"/>
    </mc:Choice>
    <mc:Fallback xmlns="">
      <p:transition spd="slow" advTm="47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38CE8-36DA-AB44-B3EA-63D089B8E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58" y="944265"/>
            <a:ext cx="4945835" cy="49458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A3ED0F-A15B-DE4B-A8B9-19A3001872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5864" y="2037644"/>
            <a:ext cx="4099622" cy="2759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Avenir Black" panose="02000503020000020003" pitchFamily="2" charset="0"/>
              </a:rPr>
              <a:t>MENTAL HEALTH RESOURCES</a:t>
            </a:r>
            <a:endParaRPr lang="en-US" b="1" kern="1200" dirty="0">
              <a:latin typeface="Avenir Blac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7891C-EFBB-4D12-9436-F4D24450FCC4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American Psychological Association Resources on Managing Your Mental Health During COVID-19: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5"/>
              </a:rPr>
              <a:t>https://www.apa.org/research/action/speaking-of-psychology/covid-19-mental-health</a:t>
            </a:r>
            <a:endParaRPr lang="en-US" sz="20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Mental Health Foundation of Western Michigan: Be Nice: Navigating Your Mental Health During Quarantine:</a:t>
            </a:r>
            <a:r>
              <a:rPr lang="en-US" sz="2000" b="1">
                <a:solidFill>
                  <a:srgbClr val="000000"/>
                </a:solidFill>
                <a:hlinkClick r:id="rId6"/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6"/>
              </a:rPr>
              <a:t>https://www.benice.org/navigating-your-mental-health-during-quarantine</a:t>
            </a:r>
            <a:endParaRPr lang="en-US" sz="20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Yale Medicine How to Manage Life at Home</a:t>
            </a:r>
            <a:r>
              <a:rPr lang="en-US" sz="2000">
                <a:solidFill>
                  <a:srgbClr val="000000"/>
                </a:solidFill>
                <a:hlinkClick r:id="rId7"/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7"/>
              </a:rPr>
              <a:t>https://www.yalemedicine.org/stories/life-at-home-covid-19-outbreak/</a:t>
            </a:r>
            <a:endParaRPr lang="en-US" sz="200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Center for the Study of Traumatic Stress</a:t>
            </a:r>
            <a:r>
              <a:rPr lang="en-US" sz="2000" b="1">
                <a:solidFill>
                  <a:srgbClr val="000000"/>
                </a:solidFill>
                <a:hlinkClick r:id="rId8"/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8"/>
              </a:rPr>
              <a:t>https://www.cstsonline.org/resources/resource-master-list/coronavirus-and-emerging-infectious-disease-outbreaks-response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35625-6B83-44EB-BD6F-1D67FF02261A}"/>
              </a:ext>
            </a:extLst>
          </p:cNvPr>
          <p:cNvSpPr txBox="1"/>
          <p:nvPr/>
        </p:nvSpPr>
        <p:spPr>
          <a:xfrm>
            <a:off x="5809673" y="337457"/>
            <a:ext cx="6491183" cy="652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621BC-F043-4364-A481-33124D110E60}"/>
              </a:ext>
            </a:extLst>
          </p:cNvPr>
          <p:cNvSpPr txBox="1"/>
          <p:nvPr/>
        </p:nvSpPr>
        <p:spPr>
          <a:xfrm>
            <a:off x="7305964" y="1653309"/>
            <a:ext cx="3306618" cy="328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2FF49C8-F71B-489B-AC76-7B43BF832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0"/>
    </mc:Choice>
    <mc:Fallback xmlns="">
      <p:transition spd="slow" advTm="62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A3ED0F-A15B-DE4B-A8B9-19A3001872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54225"/>
            <a:ext cx="3668713" cy="2759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Resources: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Drugs and Alcohol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7891C-EFBB-4D12-9436-F4D24450FCC4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GVSU ACES</a:t>
            </a:r>
            <a:r>
              <a:rPr lang="en-US" sz="2000" b="1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https://www.gvsu.edu/aces/covid-19-and-substances-111.htm</a:t>
            </a:r>
            <a:endParaRPr lang="en-US" sz="200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Families Against Narcotics Online Resources (Connect to Online Meetings)</a:t>
            </a:r>
            <a:r>
              <a:rPr lang="en-US" sz="200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https://www.familiesagainstnarcotics.org/</a:t>
            </a:r>
            <a:endParaRPr lang="en-US" sz="200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Hazelden App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https://www.hazelden.org/web/public/mobileapps.page</a:t>
            </a:r>
            <a:endParaRPr lang="en-US" sz="200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Addiction Policy App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https://www.addictionpolicy.org/connections-app</a:t>
            </a:r>
            <a:endParaRPr lang="en-US" sz="200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Life Ring </a:t>
            </a:r>
            <a:r>
              <a:rPr lang="en-US" sz="2000" u="sng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https://www.lifering.org/online-meetings</a:t>
            </a:r>
            <a:endParaRPr lang="en-US" sz="200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Women for Recovery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https://womenforsobriety.org/community/</a:t>
            </a:r>
            <a:endParaRPr lang="en-US" sz="200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Reachout Recovery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u="sng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https://reachoutrecovery.com/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35625-6B83-44EB-BD6F-1D67FF02261A}"/>
              </a:ext>
            </a:extLst>
          </p:cNvPr>
          <p:cNvSpPr txBox="1"/>
          <p:nvPr/>
        </p:nvSpPr>
        <p:spPr>
          <a:xfrm>
            <a:off x="5809673" y="337457"/>
            <a:ext cx="6491183" cy="652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621BC-F043-4364-A481-33124D110E60}"/>
              </a:ext>
            </a:extLst>
          </p:cNvPr>
          <p:cNvSpPr txBox="1"/>
          <p:nvPr/>
        </p:nvSpPr>
        <p:spPr>
          <a:xfrm>
            <a:off x="7305964" y="1653309"/>
            <a:ext cx="3306618" cy="328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DFFB560-AA5D-4CBC-925B-4A57702D6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42DC32-A511-C843-87F2-C3F60EF000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044" y="956082"/>
            <a:ext cx="4945835" cy="4945835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3A462657-AB2E-F444-841D-0809656EC730}"/>
              </a:ext>
            </a:extLst>
          </p:cNvPr>
          <p:cNvSpPr txBox="1">
            <a:spLocks/>
          </p:cNvSpPr>
          <p:nvPr/>
        </p:nvSpPr>
        <p:spPr>
          <a:xfrm>
            <a:off x="960150" y="2049461"/>
            <a:ext cx="4099622" cy="275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venir Black" panose="02000503020000020003" pitchFamily="2" charset="0"/>
              </a:rPr>
              <a:t>DRUGS AND ALCOHOL RESOURCES</a:t>
            </a:r>
          </a:p>
        </p:txBody>
      </p:sp>
    </p:spTree>
    <p:extLst>
      <p:ext uri="{BB962C8B-B14F-4D97-AF65-F5344CB8AC3E}">
        <p14:creationId xmlns:p14="http://schemas.microsoft.com/office/powerpoint/2010/main" val="39265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00"/>
    </mc:Choice>
    <mc:Fallback xmlns="">
      <p:transition spd="slow" advTm="6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A3ED0F-A15B-DE4B-A8B9-19A3001872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54225"/>
            <a:ext cx="3668713" cy="2759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Resources: Wellness Activity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7891C-EFBB-4D12-9436-F4D24450FCC4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000000"/>
                </a:solidFill>
              </a:rPr>
              <a:t>YMCA free videos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 u="sng">
                <a:solidFill>
                  <a:srgbClr val="000000"/>
                </a:solidFill>
                <a:hlinkClick r:id="rId4"/>
              </a:rPr>
              <a:t>https://ymca360.org/</a:t>
            </a:r>
            <a:endParaRPr lang="en-US" sz="15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000000"/>
                </a:solidFill>
              </a:rPr>
              <a:t>Swing Education </a:t>
            </a:r>
            <a:r>
              <a:rPr lang="en-US" sz="1500">
                <a:solidFill>
                  <a:srgbClr val="000000"/>
                </a:solidFill>
              </a:rPr>
              <a:t>20 Online Learning Resources (many for kids, but also many for adults)</a:t>
            </a:r>
            <a:r>
              <a:rPr lang="en-US" sz="1500">
                <a:solidFill>
                  <a:srgbClr val="000000"/>
                </a:solidFill>
                <a:hlinkClick r:id="rId5"/>
              </a:rPr>
              <a:t> </a:t>
            </a:r>
            <a:r>
              <a:rPr lang="en-US" sz="1500" u="sng">
                <a:solidFill>
                  <a:srgbClr val="000000"/>
                </a:solidFill>
                <a:hlinkClick r:id="rId5"/>
              </a:rPr>
              <a:t>https://swingeducation.com/resources/20-online-learning-resources-to-help-you-get-through-coronavirus-school-closures/</a:t>
            </a:r>
            <a:endParaRPr lang="en-US" sz="15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000000"/>
                </a:solidFill>
              </a:rPr>
              <a:t>GVSU Self-Care Stories</a:t>
            </a:r>
            <a:r>
              <a:rPr lang="en-US" sz="1500" b="1">
                <a:solidFill>
                  <a:srgbClr val="000000"/>
                </a:solidFill>
                <a:hlinkClick r:id="rId6"/>
              </a:rPr>
              <a:t> </a:t>
            </a:r>
            <a:r>
              <a:rPr lang="en-US" sz="1500" u="sng">
                <a:solidFill>
                  <a:srgbClr val="000000"/>
                </a:solidFill>
                <a:hlinkClick r:id="rId6"/>
              </a:rPr>
              <a:t>https://www.gvsu.edu/rec/success-stories-144.htm#stories</a:t>
            </a:r>
            <a:endParaRPr lang="en-US" sz="15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000000"/>
                </a:solidFill>
              </a:rPr>
              <a:t>Ottawa County Parks and Recreation Maps</a:t>
            </a:r>
            <a:r>
              <a:rPr lang="en-US" sz="1500" b="1">
                <a:solidFill>
                  <a:srgbClr val="000000"/>
                </a:solidFill>
                <a:hlinkClick r:id="rId7"/>
              </a:rPr>
              <a:t> </a:t>
            </a:r>
            <a:r>
              <a:rPr lang="en-US" sz="1500" u="sng">
                <a:solidFill>
                  <a:srgbClr val="000000"/>
                </a:solidFill>
                <a:hlinkClick r:id="rId7"/>
              </a:rPr>
              <a:t>https://www.miottawa.org/parks/parks.htm</a:t>
            </a:r>
            <a:endParaRPr lang="en-US" sz="15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000000"/>
                </a:solidFill>
              </a:rPr>
              <a:t>American Sexual Health Association (Healthy Sex Tips, Healthy Communication Tips) </a:t>
            </a:r>
            <a:r>
              <a:rPr lang="en-US" sz="1500" b="1">
                <a:solidFill>
                  <a:srgbClr val="000000"/>
                </a:solidFill>
                <a:hlinkClick r:id="rId8"/>
              </a:rPr>
              <a:t> </a:t>
            </a:r>
            <a:r>
              <a:rPr lang="en-US" sz="1500" u="sng">
                <a:solidFill>
                  <a:srgbClr val="000000"/>
                </a:solidFill>
                <a:hlinkClick r:id="rId8"/>
              </a:rPr>
              <a:t>http://www.ashasexualhealth.org/sexual-health/talking-about-sex/</a:t>
            </a:r>
            <a:endParaRPr lang="en-US" sz="15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000000"/>
                </a:solidFill>
              </a:rPr>
              <a:t>GVSU Recreation and Wellness</a:t>
            </a:r>
            <a:r>
              <a:rPr lang="en-US" sz="1500">
                <a:solidFill>
                  <a:srgbClr val="000000"/>
                </a:solidFill>
                <a:hlinkClick r:id="rId9"/>
              </a:rPr>
              <a:t> </a:t>
            </a:r>
            <a:r>
              <a:rPr lang="en-US" sz="1500" u="sng">
                <a:solidFill>
                  <a:srgbClr val="000000"/>
                </a:solidFill>
                <a:hlinkClick r:id="rId9"/>
              </a:rPr>
              <a:t>https://www.gvsu.edu/studentwellness/</a:t>
            </a:r>
            <a:endParaRPr lang="en-US" sz="1500" u="sng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000000"/>
                </a:solidFill>
              </a:rPr>
              <a:t>Headspace </a:t>
            </a:r>
            <a:r>
              <a:rPr lang="en-US" sz="1500">
                <a:solidFill>
                  <a:srgbClr val="000000"/>
                </a:solidFill>
              </a:rPr>
              <a:t>https://www.headspace.com/covid-19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000000"/>
                </a:solidFill>
              </a:rPr>
              <a:t>Grand Rapids Center for Mindfulness</a:t>
            </a:r>
            <a:r>
              <a:rPr lang="en-US" sz="1500" b="1">
                <a:solidFill>
                  <a:srgbClr val="000000"/>
                </a:solidFill>
                <a:hlinkClick r:id="rId10"/>
              </a:rPr>
              <a:t> </a:t>
            </a:r>
            <a:r>
              <a:rPr lang="en-US" sz="1500" u="sng">
                <a:solidFill>
                  <a:srgbClr val="000000"/>
                </a:solidFill>
                <a:hlinkClick r:id="rId10"/>
              </a:rPr>
              <a:t>https://www.grandrapidscenterformindfulness.com/</a:t>
            </a:r>
            <a:endParaRPr lang="en-US" sz="150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35625-6B83-44EB-BD6F-1D67FF02261A}"/>
              </a:ext>
            </a:extLst>
          </p:cNvPr>
          <p:cNvSpPr txBox="1"/>
          <p:nvPr/>
        </p:nvSpPr>
        <p:spPr>
          <a:xfrm>
            <a:off x="5809673" y="337457"/>
            <a:ext cx="6491183" cy="652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621BC-F043-4364-A481-33124D110E60}"/>
              </a:ext>
            </a:extLst>
          </p:cNvPr>
          <p:cNvSpPr txBox="1"/>
          <p:nvPr/>
        </p:nvSpPr>
        <p:spPr>
          <a:xfrm>
            <a:off x="7305964" y="1653309"/>
            <a:ext cx="3306618" cy="328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35646ED-E39A-4BCE-BA67-21E31ABA8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68EFB-B3A2-884B-9824-2DD901CE1C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044" y="956082"/>
            <a:ext cx="4945835" cy="4945835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E0385286-0CF9-BD41-B89F-53356FC9E06F}"/>
              </a:ext>
            </a:extLst>
          </p:cNvPr>
          <p:cNvSpPr txBox="1">
            <a:spLocks/>
          </p:cNvSpPr>
          <p:nvPr/>
        </p:nvSpPr>
        <p:spPr>
          <a:xfrm>
            <a:off x="960150" y="2049461"/>
            <a:ext cx="4099622" cy="275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venir Black" panose="02000503020000020003" pitchFamily="2" charset="0"/>
              </a:rPr>
              <a:t>WELLNESS ACTIVITY RESOURCES</a:t>
            </a:r>
          </a:p>
        </p:txBody>
      </p:sp>
    </p:spTree>
    <p:extLst>
      <p:ext uri="{BB962C8B-B14F-4D97-AF65-F5344CB8AC3E}">
        <p14:creationId xmlns:p14="http://schemas.microsoft.com/office/powerpoint/2010/main" val="25386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23"/>
    </mc:Choice>
    <mc:Fallback xmlns="">
      <p:transition spd="slow" advTm="103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A3ED0F-A15B-DE4B-A8B9-19A3001872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54225"/>
            <a:ext cx="3668713" cy="2759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Resources: Wellness Activities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7891C-EFBB-4D12-9436-F4D24450FCC4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0000"/>
                </a:solidFill>
              </a:rPr>
              <a:t>Project Gutenberg </a:t>
            </a:r>
            <a:r>
              <a:rPr lang="en-US" sz="2200" u="sng">
                <a:solidFill>
                  <a:srgbClr val="000000"/>
                </a:solidFill>
                <a:hlinkClick r:id="rId4"/>
              </a:rPr>
              <a:t>https://www.gutenberg.org/</a:t>
            </a:r>
            <a:endParaRPr lang="en-US" sz="22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0000"/>
                </a:solidFill>
              </a:rPr>
              <a:t>Live Music From Home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 u="sng">
                <a:solidFill>
                  <a:srgbClr val="000000"/>
                </a:solidFill>
                <a:hlinkClick r:id="rId5"/>
              </a:rPr>
              <a:t>https://www.livenation.com/livefromhome?c=EML_LN_LN2051414&amp;camefrom=EMLN_LN2051414&amp;et_rid=40639704&amp;utm_source=sfmc&amp;utm_medium=lnemail&amp;utm_term=EML_LN_LN2051414</a:t>
            </a:r>
            <a:endParaRPr lang="en-US" sz="22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0000"/>
                </a:solidFill>
              </a:rPr>
              <a:t>Met Opera Encore Transmissions Daily </a:t>
            </a:r>
            <a:r>
              <a:rPr lang="en-US" sz="2200" u="sng">
                <a:solidFill>
                  <a:srgbClr val="000000"/>
                </a:solidFill>
                <a:hlinkClick r:id="rId6"/>
              </a:rPr>
              <a:t>metopera.org</a:t>
            </a:r>
            <a:r>
              <a:rPr lang="en-US" sz="2200" u="sng">
                <a:solidFill>
                  <a:srgbClr val="000000"/>
                </a:solidFill>
              </a:rPr>
              <a:t> </a:t>
            </a:r>
            <a:endParaRPr lang="en-US" sz="2200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0000"/>
                </a:solidFill>
              </a:rPr>
              <a:t> New York Philharmonic Concert</a:t>
            </a:r>
            <a:r>
              <a:rPr lang="en-US" sz="2200">
                <a:solidFill>
                  <a:srgbClr val="000000"/>
                </a:solidFill>
              </a:rPr>
              <a:t> Rebroadcasts Thursdays at 7:30 pm/6:30 pm Central on Facebook.</a:t>
            </a:r>
            <a:endParaRPr lang="en-US" sz="2200" u="sng">
              <a:solidFill>
                <a:srgbClr val="000000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0000"/>
                </a:solidFill>
              </a:rPr>
              <a:t>Social Distancing Festival 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sng">
                <a:solidFill>
                  <a:srgbClr val="000000"/>
                </a:solidFill>
                <a:hlinkClick r:id="rId7"/>
              </a:rPr>
              <a:t>https://www.socialdistancingfestival.com</a:t>
            </a:r>
            <a:r>
              <a:rPr lang="en-US" sz="2200" u="sng">
                <a:solidFill>
                  <a:srgbClr val="000000"/>
                </a:solidFill>
              </a:rPr>
              <a:t> 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35625-6B83-44EB-BD6F-1D67FF02261A}"/>
              </a:ext>
            </a:extLst>
          </p:cNvPr>
          <p:cNvSpPr txBox="1"/>
          <p:nvPr/>
        </p:nvSpPr>
        <p:spPr>
          <a:xfrm>
            <a:off x="5809673" y="337457"/>
            <a:ext cx="6491183" cy="652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621BC-F043-4364-A481-33124D110E60}"/>
              </a:ext>
            </a:extLst>
          </p:cNvPr>
          <p:cNvSpPr txBox="1"/>
          <p:nvPr/>
        </p:nvSpPr>
        <p:spPr>
          <a:xfrm>
            <a:off x="7305964" y="1653309"/>
            <a:ext cx="3306618" cy="328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CCABDE68-0696-4364-8A2A-C28C3B9AD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4D13CA-F128-D848-89FF-EE3884C52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044" y="956082"/>
            <a:ext cx="4945835" cy="4945835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EE56CB8B-FA68-5E4D-99D4-DF7FFA606D72}"/>
              </a:ext>
            </a:extLst>
          </p:cNvPr>
          <p:cNvSpPr txBox="1">
            <a:spLocks/>
          </p:cNvSpPr>
          <p:nvPr/>
        </p:nvSpPr>
        <p:spPr>
          <a:xfrm>
            <a:off x="960150" y="2049461"/>
            <a:ext cx="4099622" cy="275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venir Black" panose="02000503020000020003" pitchFamily="2" charset="0"/>
              </a:rPr>
              <a:t>WELLNESS ACTIVITY RESOURCES</a:t>
            </a:r>
          </a:p>
        </p:txBody>
      </p:sp>
    </p:spTree>
    <p:extLst>
      <p:ext uri="{BB962C8B-B14F-4D97-AF65-F5344CB8AC3E}">
        <p14:creationId xmlns:p14="http://schemas.microsoft.com/office/powerpoint/2010/main" val="24434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66"/>
    </mc:Choice>
    <mc:Fallback xmlns="">
      <p:transition spd="slow" advTm="85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450</Words>
  <Application>Microsoft Macintosh PowerPoint</Application>
  <PresentationFormat>Widescreen</PresentationFormat>
  <Paragraphs>32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Black</vt:lpstr>
      <vt:lpstr>Calibri</vt:lpstr>
      <vt:lpstr>Calibri Light</vt:lpstr>
      <vt:lpstr>Office Theme</vt:lpstr>
      <vt:lpstr>PowerPoint Presentation</vt:lpstr>
      <vt:lpstr>MENTAL HEALTH RESOURCES</vt:lpstr>
      <vt:lpstr>Resources: Drugs and Alcohol</vt:lpstr>
      <vt:lpstr>Resources: Wellness Activity 1</vt:lpstr>
      <vt:lpstr>Resources: Wellness Activities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April 9th 2020</dc:title>
  <dc:creator>Matthew Rozzi</dc:creator>
  <cp:lastModifiedBy>Kelsey Martin</cp:lastModifiedBy>
  <cp:revision>3</cp:revision>
  <dcterms:created xsi:type="dcterms:W3CDTF">2020-04-08T20:26:13Z</dcterms:created>
  <dcterms:modified xsi:type="dcterms:W3CDTF">2020-04-10T13:22:46Z</dcterms:modified>
</cp:coreProperties>
</file>