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305" r:id="rId4"/>
    <p:sldId id="307" r:id="rId5"/>
    <p:sldId id="266" r:id="rId6"/>
    <p:sldId id="267" r:id="rId7"/>
    <p:sldId id="294" r:id="rId8"/>
    <p:sldId id="272" r:id="rId9"/>
    <p:sldId id="273" r:id="rId10"/>
    <p:sldId id="275" r:id="rId11"/>
    <p:sldId id="276" r:id="rId12"/>
    <p:sldId id="295" r:id="rId13"/>
    <p:sldId id="277" r:id="rId14"/>
    <p:sldId id="281" r:id="rId15"/>
    <p:sldId id="284" r:id="rId16"/>
    <p:sldId id="293" r:id="rId17"/>
    <p:sldId id="306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0714" autoAdjust="0"/>
  </p:normalViewPr>
  <p:slideViewPr>
    <p:cSldViewPr snapToGrid="0" snapToObjects="1">
      <p:cViewPr>
        <p:scale>
          <a:sx n="135" d="100"/>
          <a:sy n="135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F5BA4-CE71-DF44-92B9-302CEE875E1E}" type="doc">
      <dgm:prSet loTypeId="urn:microsoft.com/office/officeart/2005/8/layout/radial4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3ED428-00A8-6645-B21C-B5B21FCF432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rPr>
            <a:t>POSITIVE ATTITUDE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act" pitchFamily="34" charset="0"/>
          </a:endParaRPr>
        </a:p>
      </dgm:t>
    </dgm:pt>
    <dgm:pt modelId="{51D56E59-0969-5E47-ABC4-C0552106E8E8}" type="parTrans" cxnId="{BEDAD294-A324-6B45-A6D5-5DF9BE43AE08}">
      <dgm:prSet/>
      <dgm:spPr/>
      <dgm:t>
        <a:bodyPr/>
        <a:lstStyle/>
        <a:p>
          <a:endParaRPr lang="en-US"/>
        </a:p>
      </dgm:t>
    </dgm:pt>
    <dgm:pt modelId="{1A067E4D-13D1-E847-AB90-24E3C9D5A497}" type="sibTrans" cxnId="{BEDAD294-A324-6B45-A6D5-5DF9BE43AE08}">
      <dgm:prSet/>
      <dgm:spPr/>
      <dgm:t>
        <a:bodyPr/>
        <a:lstStyle/>
        <a:p>
          <a:endParaRPr lang="en-US"/>
        </a:p>
      </dgm:t>
    </dgm:pt>
    <dgm:pt modelId="{ED8681B5-25F9-854B-B21D-A3F7DC7D5945}">
      <dgm:prSet phldrT="[Text]"/>
      <dgm:spPr/>
      <dgm:t>
        <a:bodyPr/>
        <a:lstStyle/>
        <a:p>
          <a:r>
            <a:rPr lang="en-US" dirty="0" smtClean="0"/>
            <a:t>Congruent </a:t>
          </a:r>
          <a:endParaRPr lang="en-US" dirty="0"/>
        </a:p>
      </dgm:t>
    </dgm:pt>
    <dgm:pt modelId="{898657C7-6A2A-DA4F-A324-85F67430D082}" type="parTrans" cxnId="{A2072D53-2A71-0241-9213-E42587AF4D98}">
      <dgm:prSet/>
      <dgm:spPr/>
      <dgm:t>
        <a:bodyPr/>
        <a:lstStyle/>
        <a:p>
          <a:endParaRPr lang="en-US"/>
        </a:p>
      </dgm:t>
    </dgm:pt>
    <dgm:pt modelId="{A510FB1E-A10C-1D46-945B-78DB62E9A13E}" type="sibTrans" cxnId="{A2072D53-2A71-0241-9213-E42587AF4D98}">
      <dgm:prSet/>
      <dgm:spPr/>
      <dgm:t>
        <a:bodyPr/>
        <a:lstStyle/>
        <a:p>
          <a:endParaRPr lang="en-US"/>
        </a:p>
      </dgm:t>
    </dgm:pt>
    <dgm:pt modelId="{C03AA0AF-D3F6-AE4F-AA6B-30E12B329C37}">
      <dgm:prSet phldrT="[Text]"/>
      <dgm:spPr/>
      <dgm:t>
        <a:bodyPr/>
        <a:lstStyle/>
        <a:p>
          <a:r>
            <a:rPr lang="en-US" dirty="0" smtClean="0"/>
            <a:t>Ethical</a:t>
          </a:r>
          <a:endParaRPr lang="en-US" dirty="0"/>
        </a:p>
      </dgm:t>
    </dgm:pt>
    <dgm:pt modelId="{A8E5BE5D-D5DB-7041-88F8-898B867585C2}" type="parTrans" cxnId="{9CEA8BE6-4E06-AC4E-8308-F9328A517AA5}">
      <dgm:prSet/>
      <dgm:spPr/>
      <dgm:t>
        <a:bodyPr/>
        <a:lstStyle/>
        <a:p>
          <a:endParaRPr lang="en-US"/>
        </a:p>
      </dgm:t>
    </dgm:pt>
    <dgm:pt modelId="{A8699B57-1B81-FA42-9696-E6B28F84181D}" type="sibTrans" cxnId="{9CEA8BE6-4E06-AC4E-8308-F9328A517AA5}">
      <dgm:prSet/>
      <dgm:spPr/>
      <dgm:t>
        <a:bodyPr/>
        <a:lstStyle/>
        <a:p>
          <a:endParaRPr lang="en-US"/>
        </a:p>
      </dgm:t>
    </dgm:pt>
    <dgm:pt modelId="{CAF696B1-3A7F-354B-BA90-890E67BBA568}">
      <dgm:prSet phldrT="[Text]"/>
      <dgm:spPr/>
      <dgm:t>
        <a:bodyPr/>
        <a:lstStyle/>
        <a:p>
          <a:r>
            <a:rPr lang="en-US" dirty="0" smtClean="0"/>
            <a:t>Trustworthy</a:t>
          </a:r>
          <a:endParaRPr lang="en-US" dirty="0"/>
        </a:p>
      </dgm:t>
    </dgm:pt>
    <dgm:pt modelId="{DE34C75C-037F-224E-BCA2-CE2019403AC6}" type="parTrans" cxnId="{24245524-629A-5045-BB4F-C2A2B461EE27}">
      <dgm:prSet/>
      <dgm:spPr/>
      <dgm:t>
        <a:bodyPr/>
        <a:lstStyle/>
        <a:p>
          <a:endParaRPr lang="en-US"/>
        </a:p>
      </dgm:t>
    </dgm:pt>
    <dgm:pt modelId="{15C3EEC6-D00A-7A4E-8BB9-948822FC8018}" type="sibTrans" cxnId="{24245524-629A-5045-BB4F-C2A2B461EE27}">
      <dgm:prSet/>
      <dgm:spPr/>
      <dgm:t>
        <a:bodyPr/>
        <a:lstStyle/>
        <a:p>
          <a:endParaRPr lang="en-US"/>
        </a:p>
      </dgm:t>
    </dgm:pt>
    <dgm:pt modelId="{E201882F-1FC3-3D4C-AB68-585904B3FA97}" type="pres">
      <dgm:prSet presAssocID="{239F5BA4-CE71-DF44-92B9-302CEE875E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B47CCA-4F6E-B14C-8EAA-0416805AA5DF}" type="pres">
      <dgm:prSet presAssocID="{AC3ED428-00A8-6645-B21C-B5B21FCF432A}" presName="centerShape" presStyleLbl="node0" presStyleIdx="0" presStyleCnt="1"/>
      <dgm:spPr/>
      <dgm:t>
        <a:bodyPr/>
        <a:lstStyle/>
        <a:p>
          <a:endParaRPr lang="en-US"/>
        </a:p>
      </dgm:t>
    </dgm:pt>
    <dgm:pt modelId="{A30083FD-8A49-A44E-9788-59A0C2F6DFD7}" type="pres">
      <dgm:prSet presAssocID="{898657C7-6A2A-DA4F-A324-85F67430D08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6851C85-6BF7-2C4D-AE6C-E3E48C01D23C}" type="pres">
      <dgm:prSet presAssocID="{ED8681B5-25F9-854B-B21D-A3F7DC7D59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5FC2-A223-E941-8D8A-84D55DA02043}" type="pres">
      <dgm:prSet presAssocID="{A8E5BE5D-D5DB-7041-88F8-898B867585C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260BF39-E0EC-EA4E-943A-D382EBA03CEF}" type="pres">
      <dgm:prSet presAssocID="{C03AA0AF-D3F6-AE4F-AA6B-30E12B329C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09FEE-1C5A-EE43-AEF4-91A5CD7B1390}" type="pres">
      <dgm:prSet presAssocID="{DE34C75C-037F-224E-BCA2-CE2019403AC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3D647BB4-DD80-CA42-80DF-E5767D3CCCA2}" type="pres">
      <dgm:prSet presAssocID="{CAF696B1-3A7F-354B-BA90-890E67BBA5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96A43B-E1D6-4E73-AB8C-D0CD13C99A85}" type="presOf" srcId="{C03AA0AF-D3F6-AE4F-AA6B-30E12B329C37}" destId="{A260BF39-E0EC-EA4E-943A-D382EBA03CEF}" srcOrd="0" destOrd="0" presId="urn:microsoft.com/office/officeart/2005/8/layout/radial4"/>
    <dgm:cxn modelId="{323F52F0-8D9A-414E-BA26-8A4ED28F958E}" type="presOf" srcId="{AC3ED428-00A8-6645-B21C-B5B21FCF432A}" destId="{5CB47CCA-4F6E-B14C-8EAA-0416805AA5DF}" srcOrd="0" destOrd="0" presId="urn:microsoft.com/office/officeart/2005/8/layout/radial4"/>
    <dgm:cxn modelId="{A2072D53-2A71-0241-9213-E42587AF4D98}" srcId="{AC3ED428-00A8-6645-B21C-B5B21FCF432A}" destId="{ED8681B5-25F9-854B-B21D-A3F7DC7D5945}" srcOrd="0" destOrd="0" parTransId="{898657C7-6A2A-DA4F-A324-85F67430D082}" sibTransId="{A510FB1E-A10C-1D46-945B-78DB62E9A13E}"/>
    <dgm:cxn modelId="{3D5C97B6-1072-4CF9-A607-5E3FF1F1BA85}" type="presOf" srcId="{CAF696B1-3A7F-354B-BA90-890E67BBA568}" destId="{3D647BB4-DD80-CA42-80DF-E5767D3CCCA2}" srcOrd="0" destOrd="0" presId="urn:microsoft.com/office/officeart/2005/8/layout/radial4"/>
    <dgm:cxn modelId="{713B0CEE-EA84-4E24-AF2D-09E558AD67D3}" type="presOf" srcId="{A8E5BE5D-D5DB-7041-88F8-898B867585C2}" destId="{233A5FC2-A223-E941-8D8A-84D55DA02043}" srcOrd="0" destOrd="0" presId="urn:microsoft.com/office/officeart/2005/8/layout/radial4"/>
    <dgm:cxn modelId="{24245524-629A-5045-BB4F-C2A2B461EE27}" srcId="{AC3ED428-00A8-6645-B21C-B5B21FCF432A}" destId="{CAF696B1-3A7F-354B-BA90-890E67BBA568}" srcOrd="2" destOrd="0" parTransId="{DE34C75C-037F-224E-BCA2-CE2019403AC6}" sibTransId="{15C3EEC6-D00A-7A4E-8BB9-948822FC8018}"/>
    <dgm:cxn modelId="{CFD9D64F-ED2B-4AA3-8835-9A09C560FC09}" type="presOf" srcId="{239F5BA4-CE71-DF44-92B9-302CEE875E1E}" destId="{E201882F-1FC3-3D4C-AB68-585904B3FA97}" srcOrd="0" destOrd="0" presId="urn:microsoft.com/office/officeart/2005/8/layout/radial4"/>
    <dgm:cxn modelId="{BEDAD294-A324-6B45-A6D5-5DF9BE43AE08}" srcId="{239F5BA4-CE71-DF44-92B9-302CEE875E1E}" destId="{AC3ED428-00A8-6645-B21C-B5B21FCF432A}" srcOrd="0" destOrd="0" parTransId="{51D56E59-0969-5E47-ABC4-C0552106E8E8}" sibTransId="{1A067E4D-13D1-E847-AB90-24E3C9D5A497}"/>
    <dgm:cxn modelId="{9CEA8BE6-4E06-AC4E-8308-F9328A517AA5}" srcId="{AC3ED428-00A8-6645-B21C-B5B21FCF432A}" destId="{C03AA0AF-D3F6-AE4F-AA6B-30E12B329C37}" srcOrd="1" destOrd="0" parTransId="{A8E5BE5D-D5DB-7041-88F8-898B867585C2}" sibTransId="{A8699B57-1B81-FA42-9696-E6B28F84181D}"/>
    <dgm:cxn modelId="{98AF34B0-9883-4B8B-876F-20A382C9E662}" type="presOf" srcId="{ED8681B5-25F9-854B-B21D-A3F7DC7D5945}" destId="{D6851C85-6BF7-2C4D-AE6C-E3E48C01D23C}" srcOrd="0" destOrd="0" presId="urn:microsoft.com/office/officeart/2005/8/layout/radial4"/>
    <dgm:cxn modelId="{AFB36EA0-D274-4F64-B37E-62C7A762FA66}" type="presOf" srcId="{DE34C75C-037F-224E-BCA2-CE2019403AC6}" destId="{62309FEE-1C5A-EE43-AEF4-91A5CD7B1390}" srcOrd="0" destOrd="0" presId="urn:microsoft.com/office/officeart/2005/8/layout/radial4"/>
    <dgm:cxn modelId="{3BDFECDF-1B0B-41C6-A940-1EF675184648}" type="presOf" srcId="{898657C7-6A2A-DA4F-A324-85F67430D082}" destId="{A30083FD-8A49-A44E-9788-59A0C2F6DFD7}" srcOrd="0" destOrd="0" presId="urn:microsoft.com/office/officeart/2005/8/layout/radial4"/>
    <dgm:cxn modelId="{EFC584D0-256D-4214-AC9E-C6420B0727B0}" type="presParOf" srcId="{E201882F-1FC3-3D4C-AB68-585904B3FA97}" destId="{5CB47CCA-4F6E-B14C-8EAA-0416805AA5DF}" srcOrd="0" destOrd="0" presId="urn:microsoft.com/office/officeart/2005/8/layout/radial4"/>
    <dgm:cxn modelId="{1A3931C7-E391-462E-80A4-110E52B98821}" type="presParOf" srcId="{E201882F-1FC3-3D4C-AB68-585904B3FA97}" destId="{A30083FD-8A49-A44E-9788-59A0C2F6DFD7}" srcOrd="1" destOrd="0" presId="urn:microsoft.com/office/officeart/2005/8/layout/radial4"/>
    <dgm:cxn modelId="{217E338E-F18F-46C7-BD89-75B6DDFAC264}" type="presParOf" srcId="{E201882F-1FC3-3D4C-AB68-585904B3FA97}" destId="{D6851C85-6BF7-2C4D-AE6C-E3E48C01D23C}" srcOrd="2" destOrd="0" presId="urn:microsoft.com/office/officeart/2005/8/layout/radial4"/>
    <dgm:cxn modelId="{06F50284-4A3F-478E-ABFD-D9D2E5EA5731}" type="presParOf" srcId="{E201882F-1FC3-3D4C-AB68-585904B3FA97}" destId="{233A5FC2-A223-E941-8D8A-84D55DA02043}" srcOrd="3" destOrd="0" presId="urn:microsoft.com/office/officeart/2005/8/layout/radial4"/>
    <dgm:cxn modelId="{2100010D-5948-40B1-A75B-D714860A1089}" type="presParOf" srcId="{E201882F-1FC3-3D4C-AB68-585904B3FA97}" destId="{A260BF39-E0EC-EA4E-943A-D382EBA03CEF}" srcOrd="4" destOrd="0" presId="urn:microsoft.com/office/officeart/2005/8/layout/radial4"/>
    <dgm:cxn modelId="{BB35BB0E-B3B4-41E0-9C56-B7AB07213D3A}" type="presParOf" srcId="{E201882F-1FC3-3D4C-AB68-585904B3FA97}" destId="{62309FEE-1C5A-EE43-AEF4-91A5CD7B1390}" srcOrd="5" destOrd="0" presId="urn:microsoft.com/office/officeart/2005/8/layout/radial4"/>
    <dgm:cxn modelId="{C078175B-576B-4148-9F7E-DB088310A6DB}" type="presParOf" srcId="{E201882F-1FC3-3D4C-AB68-585904B3FA97}" destId="{3D647BB4-DD80-CA42-80DF-E5767D3CCCA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F5BA4-CE71-DF44-92B9-302CEE875E1E}" type="doc">
      <dgm:prSet loTypeId="urn:microsoft.com/office/officeart/2005/8/layout/radial4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3ED428-00A8-6645-B21C-B5B21FCF432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rPr>
            <a:t>SELF-CONTROL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act" pitchFamily="34" charset="0"/>
          </a:endParaRPr>
        </a:p>
      </dgm:t>
    </dgm:pt>
    <dgm:pt modelId="{51D56E59-0969-5E47-ABC4-C0552106E8E8}" type="parTrans" cxnId="{BEDAD294-A324-6B45-A6D5-5DF9BE43AE08}">
      <dgm:prSet/>
      <dgm:spPr/>
      <dgm:t>
        <a:bodyPr/>
        <a:lstStyle/>
        <a:p>
          <a:endParaRPr lang="en-US"/>
        </a:p>
      </dgm:t>
    </dgm:pt>
    <dgm:pt modelId="{1A067E4D-13D1-E847-AB90-24E3C9D5A497}" type="sibTrans" cxnId="{BEDAD294-A324-6B45-A6D5-5DF9BE43AE08}">
      <dgm:prSet/>
      <dgm:spPr/>
      <dgm:t>
        <a:bodyPr/>
        <a:lstStyle/>
        <a:p>
          <a:endParaRPr lang="en-US"/>
        </a:p>
      </dgm:t>
    </dgm:pt>
    <dgm:pt modelId="{ED8681B5-25F9-854B-B21D-A3F7DC7D5945}">
      <dgm:prSet phldrT="[Text]"/>
      <dgm:spPr/>
      <dgm:t>
        <a:bodyPr/>
        <a:lstStyle/>
        <a:p>
          <a:r>
            <a:rPr lang="en-US" dirty="0" smtClean="0"/>
            <a:t>Congruent </a:t>
          </a:r>
          <a:endParaRPr lang="en-US" dirty="0"/>
        </a:p>
      </dgm:t>
    </dgm:pt>
    <dgm:pt modelId="{898657C7-6A2A-DA4F-A324-85F67430D082}" type="parTrans" cxnId="{A2072D53-2A71-0241-9213-E42587AF4D98}">
      <dgm:prSet/>
      <dgm:spPr/>
      <dgm:t>
        <a:bodyPr/>
        <a:lstStyle/>
        <a:p>
          <a:endParaRPr lang="en-US"/>
        </a:p>
      </dgm:t>
    </dgm:pt>
    <dgm:pt modelId="{A510FB1E-A10C-1D46-945B-78DB62E9A13E}" type="sibTrans" cxnId="{A2072D53-2A71-0241-9213-E42587AF4D98}">
      <dgm:prSet/>
      <dgm:spPr/>
      <dgm:t>
        <a:bodyPr/>
        <a:lstStyle/>
        <a:p>
          <a:endParaRPr lang="en-US"/>
        </a:p>
      </dgm:t>
    </dgm:pt>
    <dgm:pt modelId="{C03AA0AF-D3F6-AE4F-AA6B-30E12B329C37}">
      <dgm:prSet phldrT="[Text]"/>
      <dgm:spPr/>
      <dgm:t>
        <a:bodyPr/>
        <a:lstStyle/>
        <a:p>
          <a:r>
            <a:rPr lang="en-US" dirty="0" smtClean="0"/>
            <a:t>Ethical</a:t>
          </a:r>
          <a:endParaRPr lang="en-US" dirty="0"/>
        </a:p>
      </dgm:t>
    </dgm:pt>
    <dgm:pt modelId="{A8E5BE5D-D5DB-7041-88F8-898B867585C2}" type="parTrans" cxnId="{9CEA8BE6-4E06-AC4E-8308-F9328A517AA5}">
      <dgm:prSet/>
      <dgm:spPr/>
      <dgm:t>
        <a:bodyPr/>
        <a:lstStyle/>
        <a:p>
          <a:endParaRPr lang="en-US"/>
        </a:p>
      </dgm:t>
    </dgm:pt>
    <dgm:pt modelId="{A8699B57-1B81-FA42-9696-E6B28F84181D}" type="sibTrans" cxnId="{9CEA8BE6-4E06-AC4E-8308-F9328A517AA5}">
      <dgm:prSet/>
      <dgm:spPr/>
      <dgm:t>
        <a:bodyPr/>
        <a:lstStyle/>
        <a:p>
          <a:endParaRPr lang="en-US"/>
        </a:p>
      </dgm:t>
    </dgm:pt>
    <dgm:pt modelId="{CAF696B1-3A7F-354B-BA90-890E67BBA568}">
      <dgm:prSet phldrT="[Text]"/>
      <dgm:spPr/>
      <dgm:t>
        <a:bodyPr/>
        <a:lstStyle/>
        <a:p>
          <a:r>
            <a:rPr lang="en-US" dirty="0" smtClean="0"/>
            <a:t>Trustworthy</a:t>
          </a:r>
          <a:endParaRPr lang="en-US" dirty="0"/>
        </a:p>
      </dgm:t>
    </dgm:pt>
    <dgm:pt modelId="{DE34C75C-037F-224E-BCA2-CE2019403AC6}" type="parTrans" cxnId="{24245524-629A-5045-BB4F-C2A2B461EE27}">
      <dgm:prSet/>
      <dgm:spPr/>
      <dgm:t>
        <a:bodyPr/>
        <a:lstStyle/>
        <a:p>
          <a:endParaRPr lang="en-US"/>
        </a:p>
      </dgm:t>
    </dgm:pt>
    <dgm:pt modelId="{15C3EEC6-D00A-7A4E-8BB9-948822FC8018}" type="sibTrans" cxnId="{24245524-629A-5045-BB4F-C2A2B461EE27}">
      <dgm:prSet/>
      <dgm:spPr/>
      <dgm:t>
        <a:bodyPr/>
        <a:lstStyle/>
        <a:p>
          <a:endParaRPr lang="en-US"/>
        </a:p>
      </dgm:t>
    </dgm:pt>
    <dgm:pt modelId="{E201882F-1FC3-3D4C-AB68-585904B3FA97}" type="pres">
      <dgm:prSet presAssocID="{239F5BA4-CE71-DF44-92B9-302CEE875E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B47CCA-4F6E-B14C-8EAA-0416805AA5DF}" type="pres">
      <dgm:prSet presAssocID="{AC3ED428-00A8-6645-B21C-B5B21FCF432A}" presName="centerShape" presStyleLbl="node0" presStyleIdx="0" presStyleCnt="1"/>
      <dgm:spPr/>
      <dgm:t>
        <a:bodyPr/>
        <a:lstStyle/>
        <a:p>
          <a:endParaRPr lang="en-US"/>
        </a:p>
      </dgm:t>
    </dgm:pt>
    <dgm:pt modelId="{A30083FD-8A49-A44E-9788-59A0C2F6DFD7}" type="pres">
      <dgm:prSet presAssocID="{898657C7-6A2A-DA4F-A324-85F67430D08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6851C85-6BF7-2C4D-AE6C-E3E48C01D23C}" type="pres">
      <dgm:prSet presAssocID="{ED8681B5-25F9-854B-B21D-A3F7DC7D59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5FC2-A223-E941-8D8A-84D55DA02043}" type="pres">
      <dgm:prSet presAssocID="{A8E5BE5D-D5DB-7041-88F8-898B867585C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260BF39-E0EC-EA4E-943A-D382EBA03CEF}" type="pres">
      <dgm:prSet presAssocID="{C03AA0AF-D3F6-AE4F-AA6B-30E12B329C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09FEE-1C5A-EE43-AEF4-91A5CD7B1390}" type="pres">
      <dgm:prSet presAssocID="{DE34C75C-037F-224E-BCA2-CE2019403AC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3D647BB4-DD80-CA42-80DF-E5767D3CCCA2}" type="pres">
      <dgm:prSet presAssocID="{CAF696B1-3A7F-354B-BA90-890E67BBA5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CA3791-36D7-4D2C-990D-D5E66456F3F9}" type="presOf" srcId="{A8E5BE5D-D5DB-7041-88F8-898B867585C2}" destId="{233A5FC2-A223-E941-8D8A-84D55DA02043}" srcOrd="0" destOrd="0" presId="urn:microsoft.com/office/officeart/2005/8/layout/radial4"/>
    <dgm:cxn modelId="{B57A34B3-F391-4841-9956-F6CC43CE8A6B}" type="presOf" srcId="{898657C7-6A2A-DA4F-A324-85F67430D082}" destId="{A30083FD-8A49-A44E-9788-59A0C2F6DFD7}" srcOrd="0" destOrd="0" presId="urn:microsoft.com/office/officeart/2005/8/layout/radial4"/>
    <dgm:cxn modelId="{39941678-5B5A-4D83-847D-4305A10DD817}" type="presOf" srcId="{C03AA0AF-D3F6-AE4F-AA6B-30E12B329C37}" destId="{A260BF39-E0EC-EA4E-943A-D382EBA03CEF}" srcOrd="0" destOrd="0" presId="urn:microsoft.com/office/officeart/2005/8/layout/radial4"/>
    <dgm:cxn modelId="{9CEA8BE6-4E06-AC4E-8308-F9328A517AA5}" srcId="{AC3ED428-00A8-6645-B21C-B5B21FCF432A}" destId="{C03AA0AF-D3F6-AE4F-AA6B-30E12B329C37}" srcOrd="1" destOrd="0" parTransId="{A8E5BE5D-D5DB-7041-88F8-898B867585C2}" sibTransId="{A8699B57-1B81-FA42-9696-E6B28F84181D}"/>
    <dgm:cxn modelId="{24245524-629A-5045-BB4F-C2A2B461EE27}" srcId="{AC3ED428-00A8-6645-B21C-B5B21FCF432A}" destId="{CAF696B1-3A7F-354B-BA90-890E67BBA568}" srcOrd="2" destOrd="0" parTransId="{DE34C75C-037F-224E-BCA2-CE2019403AC6}" sibTransId="{15C3EEC6-D00A-7A4E-8BB9-948822FC8018}"/>
    <dgm:cxn modelId="{73F63D8B-AA46-45A9-93B1-54FBF71B69D5}" type="presOf" srcId="{CAF696B1-3A7F-354B-BA90-890E67BBA568}" destId="{3D647BB4-DD80-CA42-80DF-E5767D3CCCA2}" srcOrd="0" destOrd="0" presId="urn:microsoft.com/office/officeart/2005/8/layout/radial4"/>
    <dgm:cxn modelId="{D4020803-6098-4693-A52D-868F48332F86}" type="presOf" srcId="{239F5BA4-CE71-DF44-92B9-302CEE875E1E}" destId="{E201882F-1FC3-3D4C-AB68-585904B3FA97}" srcOrd="0" destOrd="0" presId="urn:microsoft.com/office/officeart/2005/8/layout/radial4"/>
    <dgm:cxn modelId="{B60F3E57-8268-4C88-BA5A-6D03B96771F6}" type="presOf" srcId="{AC3ED428-00A8-6645-B21C-B5B21FCF432A}" destId="{5CB47CCA-4F6E-B14C-8EAA-0416805AA5DF}" srcOrd="0" destOrd="0" presId="urn:microsoft.com/office/officeart/2005/8/layout/radial4"/>
    <dgm:cxn modelId="{776E0965-609C-4981-910E-E0083CCCA194}" type="presOf" srcId="{DE34C75C-037F-224E-BCA2-CE2019403AC6}" destId="{62309FEE-1C5A-EE43-AEF4-91A5CD7B1390}" srcOrd="0" destOrd="0" presId="urn:microsoft.com/office/officeart/2005/8/layout/radial4"/>
    <dgm:cxn modelId="{FB1CD082-56FA-4660-AF02-282EC2C5D4BC}" type="presOf" srcId="{ED8681B5-25F9-854B-B21D-A3F7DC7D5945}" destId="{D6851C85-6BF7-2C4D-AE6C-E3E48C01D23C}" srcOrd="0" destOrd="0" presId="urn:microsoft.com/office/officeart/2005/8/layout/radial4"/>
    <dgm:cxn modelId="{A2072D53-2A71-0241-9213-E42587AF4D98}" srcId="{AC3ED428-00A8-6645-B21C-B5B21FCF432A}" destId="{ED8681B5-25F9-854B-B21D-A3F7DC7D5945}" srcOrd="0" destOrd="0" parTransId="{898657C7-6A2A-DA4F-A324-85F67430D082}" sibTransId="{A510FB1E-A10C-1D46-945B-78DB62E9A13E}"/>
    <dgm:cxn modelId="{BEDAD294-A324-6B45-A6D5-5DF9BE43AE08}" srcId="{239F5BA4-CE71-DF44-92B9-302CEE875E1E}" destId="{AC3ED428-00A8-6645-B21C-B5B21FCF432A}" srcOrd="0" destOrd="0" parTransId="{51D56E59-0969-5E47-ABC4-C0552106E8E8}" sibTransId="{1A067E4D-13D1-E847-AB90-24E3C9D5A497}"/>
    <dgm:cxn modelId="{64DEABA9-D86D-4EFC-A428-FA9DB6834D35}" type="presParOf" srcId="{E201882F-1FC3-3D4C-AB68-585904B3FA97}" destId="{5CB47CCA-4F6E-B14C-8EAA-0416805AA5DF}" srcOrd="0" destOrd="0" presId="urn:microsoft.com/office/officeart/2005/8/layout/radial4"/>
    <dgm:cxn modelId="{B1B169DB-77E9-401B-94FE-0A97A08059FE}" type="presParOf" srcId="{E201882F-1FC3-3D4C-AB68-585904B3FA97}" destId="{A30083FD-8A49-A44E-9788-59A0C2F6DFD7}" srcOrd="1" destOrd="0" presId="urn:microsoft.com/office/officeart/2005/8/layout/radial4"/>
    <dgm:cxn modelId="{9C191D41-C1C2-4B60-8E57-2F9BDFDF108C}" type="presParOf" srcId="{E201882F-1FC3-3D4C-AB68-585904B3FA97}" destId="{D6851C85-6BF7-2C4D-AE6C-E3E48C01D23C}" srcOrd="2" destOrd="0" presId="urn:microsoft.com/office/officeart/2005/8/layout/radial4"/>
    <dgm:cxn modelId="{F357E21E-1AA4-45D2-BC55-9D06E9948C3C}" type="presParOf" srcId="{E201882F-1FC3-3D4C-AB68-585904B3FA97}" destId="{233A5FC2-A223-E941-8D8A-84D55DA02043}" srcOrd="3" destOrd="0" presId="urn:microsoft.com/office/officeart/2005/8/layout/radial4"/>
    <dgm:cxn modelId="{C9D5DE0F-E057-40C3-9ACD-437E3FA6E189}" type="presParOf" srcId="{E201882F-1FC3-3D4C-AB68-585904B3FA97}" destId="{A260BF39-E0EC-EA4E-943A-D382EBA03CEF}" srcOrd="4" destOrd="0" presId="urn:microsoft.com/office/officeart/2005/8/layout/radial4"/>
    <dgm:cxn modelId="{EBFE6783-030B-420B-8776-4C1DC6C8B6FB}" type="presParOf" srcId="{E201882F-1FC3-3D4C-AB68-585904B3FA97}" destId="{62309FEE-1C5A-EE43-AEF4-91A5CD7B1390}" srcOrd="5" destOrd="0" presId="urn:microsoft.com/office/officeart/2005/8/layout/radial4"/>
    <dgm:cxn modelId="{9EF7F512-3EAA-4F9F-869A-9AB6163348A7}" type="presParOf" srcId="{E201882F-1FC3-3D4C-AB68-585904B3FA97}" destId="{3D647BB4-DD80-CA42-80DF-E5767D3CCCA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9F5BA4-CE71-DF44-92B9-302CEE875E1E}" type="doc">
      <dgm:prSet loTypeId="urn:microsoft.com/office/officeart/2005/8/layout/radial4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3ED428-00A8-6645-B21C-B5B21FCF432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rPr>
            <a:t>PERSONAL INTEGRITY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act" pitchFamily="34" charset="0"/>
          </a:endParaRPr>
        </a:p>
      </dgm:t>
    </dgm:pt>
    <dgm:pt modelId="{51D56E59-0969-5E47-ABC4-C0552106E8E8}" type="parTrans" cxnId="{BEDAD294-A324-6B45-A6D5-5DF9BE43AE08}">
      <dgm:prSet/>
      <dgm:spPr/>
      <dgm:t>
        <a:bodyPr/>
        <a:lstStyle/>
        <a:p>
          <a:endParaRPr lang="en-US"/>
        </a:p>
      </dgm:t>
    </dgm:pt>
    <dgm:pt modelId="{1A067E4D-13D1-E847-AB90-24E3C9D5A497}" type="sibTrans" cxnId="{BEDAD294-A324-6B45-A6D5-5DF9BE43AE08}">
      <dgm:prSet/>
      <dgm:spPr/>
      <dgm:t>
        <a:bodyPr/>
        <a:lstStyle/>
        <a:p>
          <a:endParaRPr lang="en-US"/>
        </a:p>
      </dgm:t>
    </dgm:pt>
    <dgm:pt modelId="{ED8681B5-25F9-854B-B21D-A3F7DC7D5945}">
      <dgm:prSet phldrT="[Text]"/>
      <dgm:spPr/>
      <dgm:t>
        <a:bodyPr/>
        <a:lstStyle/>
        <a:p>
          <a:r>
            <a:rPr lang="en-US" dirty="0" smtClean="0"/>
            <a:t>Congruent </a:t>
          </a:r>
          <a:endParaRPr lang="en-US" dirty="0"/>
        </a:p>
      </dgm:t>
    </dgm:pt>
    <dgm:pt modelId="{898657C7-6A2A-DA4F-A324-85F67430D082}" type="parTrans" cxnId="{A2072D53-2A71-0241-9213-E42587AF4D98}">
      <dgm:prSet/>
      <dgm:spPr/>
      <dgm:t>
        <a:bodyPr/>
        <a:lstStyle/>
        <a:p>
          <a:endParaRPr lang="en-US"/>
        </a:p>
      </dgm:t>
    </dgm:pt>
    <dgm:pt modelId="{A510FB1E-A10C-1D46-945B-78DB62E9A13E}" type="sibTrans" cxnId="{A2072D53-2A71-0241-9213-E42587AF4D98}">
      <dgm:prSet/>
      <dgm:spPr/>
      <dgm:t>
        <a:bodyPr/>
        <a:lstStyle/>
        <a:p>
          <a:endParaRPr lang="en-US"/>
        </a:p>
      </dgm:t>
    </dgm:pt>
    <dgm:pt modelId="{C03AA0AF-D3F6-AE4F-AA6B-30E12B329C37}">
      <dgm:prSet phldrT="[Text]"/>
      <dgm:spPr/>
      <dgm:t>
        <a:bodyPr/>
        <a:lstStyle/>
        <a:p>
          <a:r>
            <a:rPr lang="en-US" dirty="0" smtClean="0"/>
            <a:t>Ethical</a:t>
          </a:r>
          <a:endParaRPr lang="en-US" dirty="0"/>
        </a:p>
      </dgm:t>
    </dgm:pt>
    <dgm:pt modelId="{A8E5BE5D-D5DB-7041-88F8-898B867585C2}" type="parTrans" cxnId="{9CEA8BE6-4E06-AC4E-8308-F9328A517AA5}">
      <dgm:prSet/>
      <dgm:spPr/>
      <dgm:t>
        <a:bodyPr/>
        <a:lstStyle/>
        <a:p>
          <a:endParaRPr lang="en-US"/>
        </a:p>
      </dgm:t>
    </dgm:pt>
    <dgm:pt modelId="{A8699B57-1B81-FA42-9696-E6B28F84181D}" type="sibTrans" cxnId="{9CEA8BE6-4E06-AC4E-8308-F9328A517AA5}">
      <dgm:prSet/>
      <dgm:spPr/>
      <dgm:t>
        <a:bodyPr/>
        <a:lstStyle/>
        <a:p>
          <a:endParaRPr lang="en-US"/>
        </a:p>
      </dgm:t>
    </dgm:pt>
    <dgm:pt modelId="{CAF696B1-3A7F-354B-BA90-890E67BBA568}">
      <dgm:prSet phldrT="[Text]"/>
      <dgm:spPr/>
      <dgm:t>
        <a:bodyPr/>
        <a:lstStyle/>
        <a:p>
          <a:r>
            <a:rPr lang="en-US" dirty="0" smtClean="0"/>
            <a:t>Trustworthy</a:t>
          </a:r>
          <a:endParaRPr lang="en-US" dirty="0"/>
        </a:p>
      </dgm:t>
    </dgm:pt>
    <dgm:pt modelId="{DE34C75C-037F-224E-BCA2-CE2019403AC6}" type="parTrans" cxnId="{24245524-629A-5045-BB4F-C2A2B461EE27}">
      <dgm:prSet/>
      <dgm:spPr/>
      <dgm:t>
        <a:bodyPr/>
        <a:lstStyle/>
        <a:p>
          <a:endParaRPr lang="en-US"/>
        </a:p>
      </dgm:t>
    </dgm:pt>
    <dgm:pt modelId="{15C3EEC6-D00A-7A4E-8BB9-948822FC8018}" type="sibTrans" cxnId="{24245524-629A-5045-BB4F-C2A2B461EE27}">
      <dgm:prSet/>
      <dgm:spPr/>
      <dgm:t>
        <a:bodyPr/>
        <a:lstStyle/>
        <a:p>
          <a:endParaRPr lang="en-US"/>
        </a:p>
      </dgm:t>
    </dgm:pt>
    <dgm:pt modelId="{E201882F-1FC3-3D4C-AB68-585904B3FA97}" type="pres">
      <dgm:prSet presAssocID="{239F5BA4-CE71-DF44-92B9-302CEE875E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B47CCA-4F6E-B14C-8EAA-0416805AA5DF}" type="pres">
      <dgm:prSet presAssocID="{AC3ED428-00A8-6645-B21C-B5B21FCF432A}" presName="centerShape" presStyleLbl="node0" presStyleIdx="0" presStyleCnt="1"/>
      <dgm:spPr/>
      <dgm:t>
        <a:bodyPr/>
        <a:lstStyle/>
        <a:p>
          <a:endParaRPr lang="en-US"/>
        </a:p>
      </dgm:t>
    </dgm:pt>
    <dgm:pt modelId="{A30083FD-8A49-A44E-9788-59A0C2F6DFD7}" type="pres">
      <dgm:prSet presAssocID="{898657C7-6A2A-DA4F-A324-85F67430D082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6851C85-6BF7-2C4D-AE6C-E3E48C01D23C}" type="pres">
      <dgm:prSet presAssocID="{ED8681B5-25F9-854B-B21D-A3F7DC7D59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5FC2-A223-E941-8D8A-84D55DA02043}" type="pres">
      <dgm:prSet presAssocID="{A8E5BE5D-D5DB-7041-88F8-898B867585C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260BF39-E0EC-EA4E-943A-D382EBA03CEF}" type="pres">
      <dgm:prSet presAssocID="{C03AA0AF-D3F6-AE4F-AA6B-30E12B329C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09FEE-1C5A-EE43-AEF4-91A5CD7B1390}" type="pres">
      <dgm:prSet presAssocID="{DE34C75C-037F-224E-BCA2-CE2019403AC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3D647BB4-DD80-CA42-80DF-E5767D3CCCA2}" type="pres">
      <dgm:prSet presAssocID="{CAF696B1-3A7F-354B-BA90-890E67BBA5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63FAC6-10B0-B940-9E2E-45A1017A7391}" type="presOf" srcId="{A8E5BE5D-D5DB-7041-88F8-898B867585C2}" destId="{233A5FC2-A223-E941-8D8A-84D55DA02043}" srcOrd="0" destOrd="0" presId="urn:microsoft.com/office/officeart/2005/8/layout/radial4"/>
    <dgm:cxn modelId="{5407025C-519A-9D41-9E11-F30A174EFC56}" type="presOf" srcId="{898657C7-6A2A-DA4F-A324-85F67430D082}" destId="{A30083FD-8A49-A44E-9788-59A0C2F6DFD7}" srcOrd="0" destOrd="0" presId="urn:microsoft.com/office/officeart/2005/8/layout/radial4"/>
    <dgm:cxn modelId="{AEC5C034-0345-5C43-A83E-AFF0F1DDFFA7}" type="presOf" srcId="{239F5BA4-CE71-DF44-92B9-302CEE875E1E}" destId="{E201882F-1FC3-3D4C-AB68-585904B3FA97}" srcOrd="0" destOrd="0" presId="urn:microsoft.com/office/officeart/2005/8/layout/radial4"/>
    <dgm:cxn modelId="{50F756E1-E4DB-774B-9484-A83463E07BA3}" type="presOf" srcId="{DE34C75C-037F-224E-BCA2-CE2019403AC6}" destId="{62309FEE-1C5A-EE43-AEF4-91A5CD7B1390}" srcOrd="0" destOrd="0" presId="urn:microsoft.com/office/officeart/2005/8/layout/radial4"/>
    <dgm:cxn modelId="{4F47110A-5219-0B41-B5C4-843308F8A4D5}" type="presOf" srcId="{CAF696B1-3A7F-354B-BA90-890E67BBA568}" destId="{3D647BB4-DD80-CA42-80DF-E5767D3CCCA2}" srcOrd="0" destOrd="0" presId="urn:microsoft.com/office/officeart/2005/8/layout/radial4"/>
    <dgm:cxn modelId="{A2072D53-2A71-0241-9213-E42587AF4D98}" srcId="{AC3ED428-00A8-6645-B21C-B5B21FCF432A}" destId="{ED8681B5-25F9-854B-B21D-A3F7DC7D5945}" srcOrd="0" destOrd="0" parTransId="{898657C7-6A2A-DA4F-A324-85F67430D082}" sibTransId="{A510FB1E-A10C-1D46-945B-78DB62E9A13E}"/>
    <dgm:cxn modelId="{BC22EEE8-2B70-764B-91F7-065DCDF826AA}" type="presOf" srcId="{AC3ED428-00A8-6645-B21C-B5B21FCF432A}" destId="{5CB47CCA-4F6E-B14C-8EAA-0416805AA5DF}" srcOrd="0" destOrd="0" presId="urn:microsoft.com/office/officeart/2005/8/layout/radial4"/>
    <dgm:cxn modelId="{24245524-629A-5045-BB4F-C2A2B461EE27}" srcId="{AC3ED428-00A8-6645-B21C-B5B21FCF432A}" destId="{CAF696B1-3A7F-354B-BA90-890E67BBA568}" srcOrd="2" destOrd="0" parTransId="{DE34C75C-037F-224E-BCA2-CE2019403AC6}" sibTransId="{15C3EEC6-D00A-7A4E-8BB9-948822FC8018}"/>
    <dgm:cxn modelId="{BEDAD294-A324-6B45-A6D5-5DF9BE43AE08}" srcId="{239F5BA4-CE71-DF44-92B9-302CEE875E1E}" destId="{AC3ED428-00A8-6645-B21C-B5B21FCF432A}" srcOrd="0" destOrd="0" parTransId="{51D56E59-0969-5E47-ABC4-C0552106E8E8}" sibTransId="{1A067E4D-13D1-E847-AB90-24E3C9D5A497}"/>
    <dgm:cxn modelId="{6E3B3EEC-1994-EF4A-8C92-C24A271D624B}" type="presOf" srcId="{ED8681B5-25F9-854B-B21D-A3F7DC7D5945}" destId="{D6851C85-6BF7-2C4D-AE6C-E3E48C01D23C}" srcOrd="0" destOrd="0" presId="urn:microsoft.com/office/officeart/2005/8/layout/radial4"/>
    <dgm:cxn modelId="{9CEA8BE6-4E06-AC4E-8308-F9328A517AA5}" srcId="{AC3ED428-00A8-6645-B21C-B5B21FCF432A}" destId="{C03AA0AF-D3F6-AE4F-AA6B-30E12B329C37}" srcOrd="1" destOrd="0" parTransId="{A8E5BE5D-D5DB-7041-88F8-898B867585C2}" sibTransId="{A8699B57-1B81-FA42-9696-E6B28F84181D}"/>
    <dgm:cxn modelId="{617AE7DD-B2CB-F64C-9BCE-A8E7F5830AFA}" type="presOf" srcId="{C03AA0AF-D3F6-AE4F-AA6B-30E12B329C37}" destId="{A260BF39-E0EC-EA4E-943A-D382EBA03CEF}" srcOrd="0" destOrd="0" presId="urn:microsoft.com/office/officeart/2005/8/layout/radial4"/>
    <dgm:cxn modelId="{9733A7F8-9217-884D-8F9A-09012330488E}" type="presParOf" srcId="{E201882F-1FC3-3D4C-AB68-585904B3FA97}" destId="{5CB47CCA-4F6E-B14C-8EAA-0416805AA5DF}" srcOrd="0" destOrd="0" presId="urn:microsoft.com/office/officeart/2005/8/layout/radial4"/>
    <dgm:cxn modelId="{D3DCBCC7-D872-D54B-8D99-0366E412DCA0}" type="presParOf" srcId="{E201882F-1FC3-3D4C-AB68-585904B3FA97}" destId="{A30083FD-8A49-A44E-9788-59A0C2F6DFD7}" srcOrd="1" destOrd="0" presId="urn:microsoft.com/office/officeart/2005/8/layout/radial4"/>
    <dgm:cxn modelId="{C68E86C0-58C5-934A-BB5E-9C28E77F590D}" type="presParOf" srcId="{E201882F-1FC3-3D4C-AB68-585904B3FA97}" destId="{D6851C85-6BF7-2C4D-AE6C-E3E48C01D23C}" srcOrd="2" destOrd="0" presId="urn:microsoft.com/office/officeart/2005/8/layout/radial4"/>
    <dgm:cxn modelId="{0B0B7A2A-B281-0144-9711-285099F8AC39}" type="presParOf" srcId="{E201882F-1FC3-3D4C-AB68-585904B3FA97}" destId="{233A5FC2-A223-E941-8D8A-84D55DA02043}" srcOrd="3" destOrd="0" presId="urn:microsoft.com/office/officeart/2005/8/layout/radial4"/>
    <dgm:cxn modelId="{C4ACD51A-B351-2C4C-B9A1-FE7BF9D89F4E}" type="presParOf" srcId="{E201882F-1FC3-3D4C-AB68-585904B3FA97}" destId="{A260BF39-E0EC-EA4E-943A-D382EBA03CEF}" srcOrd="4" destOrd="0" presId="urn:microsoft.com/office/officeart/2005/8/layout/radial4"/>
    <dgm:cxn modelId="{829D0FA2-5958-2340-936B-BE38A13E9A8B}" type="presParOf" srcId="{E201882F-1FC3-3D4C-AB68-585904B3FA97}" destId="{62309FEE-1C5A-EE43-AEF4-91A5CD7B1390}" srcOrd="5" destOrd="0" presId="urn:microsoft.com/office/officeart/2005/8/layout/radial4"/>
    <dgm:cxn modelId="{C0AE76F0-EA3D-0A49-9AC5-BB961187BAE5}" type="presParOf" srcId="{E201882F-1FC3-3D4C-AB68-585904B3FA97}" destId="{3D647BB4-DD80-CA42-80DF-E5767D3CCCA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47CCA-4F6E-B14C-8EAA-0416805AA5DF}">
      <dsp:nvSpPr>
        <dsp:cNvPr id="0" name=""/>
        <dsp:cNvSpPr/>
      </dsp:nvSpPr>
      <dsp:spPr>
        <a:xfrm>
          <a:off x="2889406" y="3178365"/>
          <a:ext cx="2392729" cy="23927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rPr>
            <a:t>POSITIVE ATTITUDE</a:t>
          </a:r>
          <a:endParaRPr lang="en-US" sz="3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act" pitchFamily="34" charset="0"/>
          </a:endParaRPr>
        </a:p>
      </dsp:txBody>
      <dsp:txXfrm>
        <a:off x="3239813" y="3528772"/>
        <a:ext cx="1691915" cy="1691915"/>
      </dsp:txXfrm>
    </dsp:sp>
    <dsp:sp modelId="{A30083FD-8A49-A44E-9788-59A0C2F6DFD7}">
      <dsp:nvSpPr>
        <dsp:cNvPr id="0" name=""/>
        <dsp:cNvSpPr/>
      </dsp:nvSpPr>
      <dsp:spPr>
        <a:xfrm rot="12900000">
          <a:off x="1055269" y="2661732"/>
          <a:ext cx="2142067" cy="681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51C85-6BF7-2C4D-AE6C-E3E48C01D23C}">
      <dsp:nvSpPr>
        <dsp:cNvPr id="0" name=""/>
        <dsp:cNvSpPr/>
      </dsp:nvSpPr>
      <dsp:spPr>
        <a:xfrm>
          <a:off x="112416" y="1479139"/>
          <a:ext cx="2273093" cy="1818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Congruent </a:t>
          </a:r>
          <a:endParaRPr lang="en-US" sz="3200" kern="1200" dirty="0"/>
        </a:p>
      </dsp:txBody>
      <dsp:txXfrm>
        <a:off x="165677" y="1532400"/>
        <a:ext cx="2166571" cy="1711952"/>
      </dsp:txXfrm>
    </dsp:sp>
    <dsp:sp modelId="{233A5FC2-A223-E941-8D8A-84D55DA02043}">
      <dsp:nvSpPr>
        <dsp:cNvPr id="0" name=""/>
        <dsp:cNvSpPr/>
      </dsp:nvSpPr>
      <dsp:spPr>
        <a:xfrm rot="16200000">
          <a:off x="3014737" y="1641697"/>
          <a:ext cx="2142067" cy="681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0BF39-E0EC-EA4E-943A-D382EBA03CEF}">
      <dsp:nvSpPr>
        <dsp:cNvPr id="0" name=""/>
        <dsp:cNvSpPr/>
      </dsp:nvSpPr>
      <dsp:spPr>
        <a:xfrm>
          <a:off x="2949224" y="2390"/>
          <a:ext cx="2273093" cy="1818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Ethical</a:t>
          </a:r>
          <a:endParaRPr lang="en-US" sz="3200" kern="1200" dirty="0"/>
        </a:p>
      </dsp:txBody>
      <dsp:txXfrm>
        <a:off x="3002485" y="55651"/>
        <a:ext cx="2166571" cy="1711952"/>
      </dsp:txXfrm>
    </dsp:sp>
    <dsp:sp modelId="{62309FEE-1C5A-EE43-AEF4-91A5CD7B1390}">
      <dsp:nvSpPr>
        <dsp:cNvPr id="0" name=""/>
        <dsp:cNvSpPr/>
      </dsp:nvSpPr>
      <dsp:spPr>
        <a:xfrm rot="19500000">
          <a:off x="4974206" y="2661732"/>
          <a:ext cx="2142067" cy="681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647BB4-DD80-CA42-80DF-E5767D3CCCA2}">
      <dsp:nvSpPr>
        <dsp:cNvPr id="0" name=""/>
        <dsp:cNvSpPr/>
      </dsp:nvSpPr>
      <dsp:spPr>
        <a:xfrm>
          <a:off x="5786032" y="1479139"/>
          <a:ext cx="2273093" cy="1818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Trustworthy</a:t>
          </a:r>
          <a:endParaRPr lang="en-US" sz="3200" kern="1200" dirty="0"/>
        </a:p>
      </dsp:txBody>
      <dsp:txXfrm>
        <a:off x="5839293" y="1532400"/>
        <a:ext cx="2166571" cy="1711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47CCA-4F6E-B14C-8EAA-0416805AA5DF}">
      <dsp:nvSpPr>
        <dsp:cNvPr id="0" name=""/>
        <dsp:cNvSpPr/>
      </dsp:nvSpPr>
      <dsp:spPr>
        <a:xfrm>
          <a:off x="2889406" y="3178365"/>
          <a:ext cx="2392729" cy="239272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rPr>
            <a:t>PERSONAL INTEGRITY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act" pitchFamily="34" charset="0"/>
          </a:endParaRPr>
        </a:p>
      </dsp:txBody>
      <dsp:txXfrm>
        <a:off x="3239813" y="3528772"/>
        <a:ext cx="1691915" cy="1691915"/>
      </dsp:txXfrm>
    </dsp:sp>
    <dsp:sp modelId="{A30083FD-8A49-A44E-9788-59A0C2F6DFD7}">
      <dsp:nvSpPr>
        <dsp:cNvPr id="0" name=""/>
        <dsp:cNvSpPr/>
      </dsp:nvSpPr>
      <dsp:spPr>
        <a:xfrm rot="12900000">
          <a:off x="1055269" y="2661732"/>
          <a:ext cx="2142067" cy="681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51C85-6BF7-2C4D-AE6C-E3E48C01D23C}">
      <dsp:nvSpPr>
        <dsp:cNvPr id="0" name=""/>
        <dsp:cNvSpPr/>
      </dsp:nvSpPr>
      <dsp:spPr>
        <a:xfrm>
          <a:off x="112416" y="1479139"/>
          <a:ext cx="2273093" cy="1818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Congruent </a:t>
          </a:r>
          <a:endParaRPr lang="en-US" sz="3200" kern="1200" dirty="0"/>
        </a:p>
      </dsp:txBody>
      <dsp:txXfrm>
        <a:off x="165677" y="1532400"/>
        <a:ext cx="2166571" cy="1711952"/>
      </dsp:txXfrm>
    </dsp:sp>
    <dsp:sp modelId="{233A5FC2-A223-E941-8D8A-84D55DA02043}">
      <dsp:nvSpPr>
        <dsp:cNvPr id="0" name=""/>
        <dsp:cNvSpPr/>
      </dsp:nvSpPr>
      <dsp:spPr>
        <a:xfrm rot="16200000">
          <a:off x="3014737" y="1641697"/>
          <a:ext cx="2142067" cy="681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0BF39-E0EC-EA4E-943A-D382EBA03CEF}">
      <dsp:nvSpPr>
        <dsp:cNvPr id="0" name=""/>
        <dsp:cNvSpPr/>
      </dsp:nvSpPr>
      <dsp:spPr>
        <a:xfrm>
          <a:off x="2949224" y="2390"/>
          <a:ext cx="2273093" cy="1818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Ethical</a:t>
          </a:r>
          <a:endParaRPr lang="en-US" sz="3200" kern="1200" dirty="0"/>
        </a:p>
      </dsp:txBody>
      <dsp:txXfrm>
        <a:off x="3002485" y="55651"/>
        <a:ext cx="2166571" cy="1711952"/>
      </dsp:txXfrm>
    </dsp:sp>
    <dsp:sp modelId="{62309FEE-1C5A-EE43-AEF4-91A5CD7B1390}">
      <dsp:nvSpPr>
        <dsp:cNvPr id="0" name=""/>
        <dsp:cNvSpPr/>
      </dsp:nvSpPr>
      <dsp:spPr>
        <a:xfrm rot="19500000">
          <a:off x="4974206" y="2661732"/>
          <a:ext cx="2142067" cy="681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647BB4-DD80-CA42-80DF-E5767D3CCCA2}">
      <dsp:nvSpPr>
        <dsp:cNvPr id="0" name=""/>
        <dsp:cNvSpPr/>
      </dsp:nvSpPr>
      <dsp:spPr>
        <a:xfrm>
          <a:off x="5786032" y="1479139"/>
          <a:ext cx="2273093" cy="1818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Trustworthy</a:t>
          </a:r>
          <a:endParaRPr lang="en-US" sz="3200" kern="1200" dirty="0"/>
        </a:p>
      </dsp:txBody>
      <dsp:txXfrm>
        <a:off x="5839293" y="1532400"/>
        <a:ext cx="2166571" cy="1711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CAD07-0D21-AD4B-B845-CFD2A54DA1E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A625-0629-3D4A-B343-371C98622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1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3FE9C-50E9-3240-94C5-2A95E29880E5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23B9C-611F-6F44-87BC-C8F791A4E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Upsizing Your influence 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 I will show you how to have more impact on your students, Build more meaningful relationships, and rally your advisees to a better future.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you upsize your influence you are not just advising students, but you are changing lives and that is a lot of fun and a really cool goal.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 lets get started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23B9C-611F-6F44-87BC-C8F791A4ED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27. #3 Integrity: The state of being complete, unified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Integrity as a state of being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“closeness of fit” between who you are and what you do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23B9C-611F-6F44-87BC-C8F791A4ED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93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30. Integrity gives you credibility. Credibility gives you influence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Facilitates high standards in others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 the walk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a model of self-control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Integrity is a hard won battle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Builds trust that you will act in good faith toward others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to principles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23B9C-611F-6F44-87BC-C8F791A4ED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6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Think Differently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will challenge you to think differently about what is possible for you as an academic advisor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will come to understand that you control the influence you have on yourself and on others 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taking control over 3 </a:t>
            </a:r>
            <a:r>
              <a:rPr lang="en-US" sz="1200" b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controllable’s</a:t>
            </a:r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 will not only enhance your success but the success of your students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23B9C-611F-6F44-87BC-C8F791A4ED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#1 Positive Attitude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mindset when we approach and respond to people and events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positive attitude with regards to others is: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Accepting: nonjudgmental, non-comparing 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Curious: open to new people, situations and things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Patient: listening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23B9C-611F-6F44-87BC-C8F791A4ED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Influence has less to do with position than it does with disposition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disposition is important because it influences the way students think and feel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of a person whose attitude you admire. What effect do they have on you?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23B9C-611F-6F44-87BC-C8F791A4ED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9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18. Check up from the neck up 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REFLECT: What is one negative attitude you posses that is influencing others right now?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REFRAME: How can you reframe your thinking?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REENTER: How can you change your behavior?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23B9C-611F-6F44-87BC-C8F791A4ED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 What are your top three greatest personal strengths? 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Handout exercise: 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three personal strengths 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 to your partner and learn theirs 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were some of your partners strengths?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Raise your hand if you included self-control on your list?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23B9C-611F-6F44-87BC-C8F791A4ED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21. #2 Self-control: The ability to control your emotions and desires or the expression of them in your behavior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 on the role of self-control are among the most sited research in psychology literature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of their findings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23B9C-611F-6F44-87BC-C8F791A4ED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82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22. THE leading predictor of positive outcomes in life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self-control correlated with individual success, regardless of how they defined success: 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Happy family life, good friends, meaningful career, financial security, freedom to pursue your passion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Alternatively, poor self-control correlated with just about every kind of personal and social problem. 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Compulsive spending, violence, under achievement in school, Procrastination at work, unhealthy diet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23B9C-611F-6F44-87BC-C8F791A4ED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5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23. Self-control is a vital strength and key to influence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Managers in the workplace who scored high in self-control were rated more influential by direct reports, peers and supervisors.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at forming and maintaining relationships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at empathizing with others</a:t>
            </a: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emotionally stable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23B9C-611F-6F44-87BC-C8F791A4ED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8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5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3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1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6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4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5653-1382-0A4B-9C3C-C578EC039361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AE0F-D9FD-CB48-9C61-FB2D0B4116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3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quoia_Trees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-1" y="0"/>
            <a:ext cx="9279467" cy="6959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3709" y="4553803"/>
            <a:ext cx="4525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your influence </a:t>
            </a:r>
            <a:endParaRPr lang="en-US" sz="4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5074" y="3118543"/>
            <a:ext cx="439735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PSIZE</a:t>
            </a:r>
            <a:endParaRPr lang="en-US" sz="115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U-Turn Arrow 5"/>
          <p:cNvSpPr/>
          <p:nvPr/>
        </p:nvSpPr>
        <p:spPr>
          <a:xfrm rot="10800000">
            <a:off x="4094328" y="3118543"/>
            <a:ext cx="1028247" cy="1517146"/>
          </a:xfrm>
          <a:prstGeom prst="uturnArrow">
            <a:avLst>
              <a:gd name="adj1" fmla="val 31636"/>
              <a:gd name="adj2" fmla="val 25000"/>
              <a:gd name="adj3" fmla="val 59565"/>
              <a:gd name="adj4" fmla="val 43750"/>
              <a:gd name="adj5" fmla="val 947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aming_Gu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1999" y="0"/>
            <a:ext cx="10306173" cy="68687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270786"/>
            <a:ext cx="67942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SELF-CONTROL</a:t>
            </a:r>
          </a:p>
        </p:txBody>
      </p:sp>
    </p:spTree>
    <p:extLst>
      <p:ext uri="{BB962C8B-B14F-4D97-AF65-F5344CB8AC3E}">
        <p14:creationId xmlns:p14="http://schemas.microsoft.com/office/powerpoint/2010/main" val="42833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812797" y="-576020"/>
            <a:ext cx="0" cy="13928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96567" y="-576020"/>
            <a:ext cx="0" cy="13928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62624" y="-576020"/>
            <a:ext cx="0" cy="13928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02857" y="-576020"/>
            <a:ext cx="0" cy="13928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98735" y="6161578"/>
            <a:ext cx="0" cy="13928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62400" y="6161578"/>
            <a:ext cx="0" cy="13928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6161578"/>
            <a:ext cx="0" cy="13928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17029" y="6161578"/>
            <a:ext cx="0" cy="13928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28229" y="6161578"/>
            <a:ext cx="0" cy="13928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08800" y="6161578"/>
            <a:ext cx="0" cy="13928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95771" y="6161578"/>
            <a:ext cx="0" cy="13928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55026" y="4211122"/>
            <a:ext cx="84850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IN LIFE</a:t>
            </a:r>
            <a:endParaRPr lang="en-US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816" y="120402"/>
            <a:ext cx="323197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THE</a:t>
            </a:r>
            <a:endParaRPr lang="en-US" sz="1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207" y="2351781"/>
            <a:ext cx="4693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leading predictor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513" y="2965068"/>
            <a:ext cx="55563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of positive outcomes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bmp"/>
          <p:cNvPicPr>
            <a:picLocks noChangeAspect="1"/>
          </p:cNvPicPr>
          <p:nvPr/>
        </p:nvPicPr>
        <p:blipFill>
          <a:blip r:embed="rId2"/>
          <a:srcRect r="27769"/>
          <a:stretch>
            <a:fillRect/>
          </a:stretch>
        </p:blipFill>
        <p:spPr>
          <a:xfrm>
            <a:off x="0" y="-1"/>
            <a:ext cx="9166574" cy="793160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0375913"/>
              </p:ext>
            </p:extLst>
          </p:nvPr>
        </p:nvGraphicFramePr>
        <p:xfrm>
          <a:off x="566059" y="783771"/>
          <a:ext cx="8171543" cy="55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6194703" y="1978639"/>
            <a:ext cx="2618205" cy="234670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PRESENT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36664" y="528147"/>
            <a:ext cx="2618205" cy="234670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Impact" pitchFamily="34" charset="0"/>
              </a:rPr>
              <a:t>STABLE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9999" y="1989397"/>
            <a:ext cx="2618205" cy="234670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PATIENT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Apr 17, 10 55 11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96574" y="556421"/>
            <a:ext cx="71854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latin typeface="AvantGarde Bk BT" pitchFamily="34" charset="0"/>
              </a:rPr>
              <a:t>Small victories build your self-control muscle </a:t>
            </a:r>
            <a:endParaRPr lang="en-US" sz="4400" dirty="0">
              <a:solidFill>
                <a:schemeClr val="bg1"/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5721" y="4966640"/>
            <a:ext cx="8369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PERSONAL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435370" y="5844586"/>
            <a:ext cx="43331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INTEGRITY</a:t>
            </a:r>
            <a:endParaRPr lang="en-US" dirty="0"/>
          </a:p>
        </p:txBody>
      </p:sp>
      <p:pic>
        <p:nvPicPr>
          <p:cNvPr id="6" name="Picture 5" descr="Grandpa_Boy_Ch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7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1150" y="37445"/>
            <a:ext cx="3191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Bk BT" pitchFamily="34" charset="0"/>
              </a:rPr>
              <a:t>Integrity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Bk BT" pitchFamily="34" charset="0"/>
              </a:rPr>
              <a:t>gives you credibility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Bk BT" pitchFamily="34" charset="0"/>
              </a:rPr>
              <a:t>.</a:t>
            </a:r>
          </a:p>
          <a:p>
            <a:pPr algn="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Bk BT" pitchFamily="34" charset="0"/>
            </a:endParaRPr>
          </a:p>
          <a:p>
            <a:pPr algn="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Bk BT" pitchFamily="34" charset="0"/>
            </a:endParaRPr>
          </a:p>
          <a:p>
            <a:pPr algn="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Bk BT" pitchFamily="34" charset="0"/>
            </a:endParaRPr>
          </a:p>
          <a:p>
            <a:pPr algn="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Bk BT" pitchFamily="34" charset="0"/>
            </a:endParaRPr>
          </a:p>
          <a:p>
            <a:pPr algn="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Bk BT" pitchFamily="34" charset="0"/>
            </a:endParaRPr>
          </a:p>
          <a:p>
            <a:pPr algn="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Bk BT" pitchFamily="34" charset="0"/>
              </a:rPr>
              <a:t>Credibility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Bk BT" pitchFamily="34" charset="0"/>
              </a:rPr>
              <a:t>gives you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Bk BT" pitchFamily="34" charset="0"/>
              </a:rPr>
              <a:t>influence.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Bk BT" pitchFamily="34" charset="0"/>
            </a:endParaRPr>
          </a:p>
        </p:txBody>
      </p:sp>
      <p:pic>
        <p:nvPicPr>
          <p:cNvPr id="3" name="Picture 2" descr="Growing_From_H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07" y="0"/>
            <a:ext cx="4578494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65757" y="-266700"/>
            <a:ext cx="0" cy="8001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44251" y="-178653"/>
            <a:ext cx="0" cy="8001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.bmp"/>
          <p:cNvPicPr>
            <a:picLocks noChangeAspect="1"/>
          </p:cNvPicPr>
          <p:nvPr/>
        </p:nvPicPr>
        <p:blipFill>
          <a:blip r:embed="rId2"/>
          <a:srcRect r="27769"/>
          <a:stretch>
            <a:fillRect/>
          </a:stretch>
        </p:blipFill>
        <p:spPr>
          <a:xfrm>
            <a:off x="0" y="-1"/>
            <a:ext cx="9166574" cy="793160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0375913"/>
              </p:ext>
            </p:extLst>
          </p:nvPr>
        </p:nvGraphicFramePr>
        <p:xfrm>
          <a:off x="566059" y="783771"/>
          <a:ext cx="8171543" cy="55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6194703" y="1978639"/>
            <a:ext cx="2618205" cy="234670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TRUSTWORTHY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36664" y="528147"/>
            <a:ext cx="2618205" cy="234670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Impact" pitchFamily="34" charset="0"/>
              </a:rPr>
              <a:t>ETHICAL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9999" y="1989397"/>
            <a:ext cx="2618205" cy="234670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CONGRUENT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 flipV="1">
            <a:off x="-219098" y="4589911"/>
            <a:ext cx="1169668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-223861" y="5127357"/>
            <a:ext cx="1169668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-229249" y="5678309"/>
            <a:ext cx="1169668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-248301" y="6219823"/>
            <a:ext cx="1169668" cy="0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 descr="Percent_Sign.jpg"/>
          <p:cNvPicPr>
            <a:picLocks noChangeAspect="1"/>
          </p:cNvPicPr>
          <p:nvPr/>
        </p:nvPicPr>
        <p:blipFill>
          <a:blip r:embed="rId2"/>
          <a:srcRect l="14583" t="24088" r="10625" b="7500"/>
          <a:stretch>
            <a:fillRect/>
          </a:stretch>
        </p:blipFill>
        <p:spPr>
          <a:xfrm>
            <a:off x="3027660" y="-566098"/>
            <a:ext cx="9157826" cy="62825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001" y="451620"/>
            <a:ext cx="3962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5% better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200" y="4267200"/>
            <a:ext cx="74045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EXPAND WHAT YOU BELIEVE IS POSSIBLE</a:t>
            </a:r>
          </a:p>
          <a:p>
            <a:pPr marL="742950" indent="-74295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DICTATE YOUR OWN ATTITUDE </a:t>
            </a:r>
          </a:p>
          <a:p>
            <a:pPr marL="742950" indent="-74295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BUILD YOUR SELF-CONTROL MUSCLE</a:t>
            </a:r>
          </a:p>
          <a:p>
            <a:pPr marL="742950" indent="-74295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EXHIBIT YOUR OWN PERSONAL INTEGRITY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ee_Close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" y="-1"/>
            <a:ext cx="10972801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6215" y="2298835"/>
            <a:ext cx="4525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your influence </a:t>
            </a:r>
            <a:endParaRPr lang="en-US" sz="4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580" y="863575"/>
            <a:ext cx="439735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PSIZE</a:t>
            </a:r>
            <a:endParaRPr lang="en-US" sz="115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U-Turn Arrow 4"/>
          <p:cNvSpPr/>
          <p:nvPr/>
        </p:nvSpPr>
        <p:spPr>
          <a:xfrm rot="10800000">
            <a:off x="4136834" y="863575"/>
            <a:ext cx="1028247" cy="1517146"/>
          </a:xfrm>
          <a:prstGeom prst="uturnArrow">
            <a:avLst>
              <a:gd name="adj1" fmla="val 31636"/>
              <a:gd name="adj2" fmla="val 25000"/>
              <a:gd name="adj3" fmla="val 59565"/>
              <a:gd name="adj4" fmla="val 43750"/>
              <a:gd name="adj5" fmla="val 947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0477" y="4191000"/>
            <a:ext cx="40783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And you can </a:t>
            </a:r>
          </a:p>
          <a:p>
            <a:r>
              <a:rPr lang="en-US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change the world</a:t>
            </a:r>
            <a:endParaRPr lang="en-US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ght_Bulb_Brown_Background.jpg"/>
          <p:cNvPicPr>
            <a:picLocks noChangeAspect="1"/>
          </p:cNvPicPr>
          <p:nvPr/>
        </p:nvPicPr>
        <p:blipFill>
          <a:blip r:embed="rId3"/>
          <a:srcRect l="6434" r="8853" b="35356"/>
          <a:stretch>
            <a:fillRect/>
          </a:stretch>
        </p:blipFill>
        <p:spPr>
          <a:xfrm rot="10800000">
            <a:off x="0" y="-2750635"/>
            <a:ext cx="12820651" cy="11740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6090" y="540182"/>
            <a:ext cx="63782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think different</a:t>
            </a:r>
            <a:endParaRPr lang="en-US" sz="66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untitled.bmp"/>
          <p:cNvPicPr>
            <a:picLocks noChangeAspect="1"/>
          </p:cNvPicPr>
          <p:nvPr/>
        </p:nvPicPr>
        <p:blipFill>
          <a:blip r:embed="rId2"/>
          <a:srcRect r="27769"/>
          <a:stretch>
            <a:fillRect/>
          </a:stretch>
        </p:blipFill>
        <p:spPr>
          <a:xfrm>
            <a:off x="0" y="-1"/>
            <a:ext cx="9166574" cy="793160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79702" y="1936376"/>
            <a:ext cx="3668358" cy="32703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22217" y="923599"/>
            <a:ext cx="2736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Manager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8505" y="3310725"/>
            <a:ext cx="133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27" y="3715607"/>
            <a:ext cx="2053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121" y="4179918"/>
            <a:ext cx="1578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Advocate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8252" y="4052523"/>
            <a:ext cx="1370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Endorse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59" y="3233781"/>
            <a:ext cx="156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Prescribe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121" y="2787505"/>
            <a:ext cx="119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6200" y="2221253"/>
            <a:ext cx="111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8505" y="2744473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4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untitled.bmp"/>
          <p:cNvPicPr>
            <a:picLocks noChangeAspect="1"/>
          </p:cNvPicPr>
          <p:nvPr/>
        </p:nvPicPr>
        <p:blipFill>
          <a:blip r:embed="rId2"/>
          <a:srcRect r="27769"/>
          <a:stretch>
            <a:fillRect/>
          </a:stretch>
        </p:blipFill>
        <p:spPr>
          <a:xfrm>
            <a:off x="0" y="-1"/>
            <a:ext cx="9166574" cy="793160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79702" y="1936376"/>
            <a:ext cx="3668358" cy="327032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22217" y="923599"/>
            <a:ext cx="2736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Manager</a:t>
            </a: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8505" y="3310725"/>
            <a:ext cx="133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27" y="3715607"/>
            <a:ext cx="2053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121" y="4179918"/>
            <a:ext cx="1578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Advocate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8252" y="4052523"/>
            <a:ext cx="1370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Endorse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59" y="3233781"/>
            <a:ext cx="156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Prescribe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121" y="2787505"/>
            <a:ext cx="119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6200" y="2221253"/>
            <a:ext cx="111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Notify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8505" y="2744473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7886" y="922504"/>
            <a:ext cx="2223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Leader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15010" y="1938164"/>
            <a:ext cx="3668358" cy="32703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19804" y="2895227"/>
            <a:ext cx="107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ffect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232245" y="3341503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5385556" y="3006083"/>
            <a:ext cx="956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4665" y="2525895"/>
            <a:ext cx="1079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819804" y="2372007"/>
            <a:ext cx="1463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545644" y="3384535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32245" y="4541831"/>
            <a:ext cx="1285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6604835" y="4052523"/>
            <a:ext cx="1410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5199607" y="3757001"/>
            <a:ext cx="114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34123" y="3241263"/>
            <a:ext cx="884070" cy="66649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iley_F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4489" y="-1074326"/>
            <a:ext cx="11898489" cy="79323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36718" y="4996754"/>
            <a:ext cx="50592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ATTITUDE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3072" y="4120544"/>
            <a:ext cx="39982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POSITIVE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144" y="314743"/>
            <a:ext cx="8522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latin typeface="AvantGarde Bk BT" pitchFamily="34" charset="0"/>
              </a:rPr>
              <a:t>Influence </a:t>
            </a:r>
            <a:r>
              <a:rPr lang="en-US" sz="4400" dirty="0">
                <a:latin typeface="AvantGarde Bk BT" pitchFamily="34" charset="0"/>
              </a:rPr>
              <a:t>has </a:t>
            </a:r>
            <a:r>
              <a:rPr lang="en-US" sz="4400" dirty="0" smtClean="0">
                <a:latin typeface="AvantGarde Bk BT" pitchFamily="34" charset="0"/>
              </a:rPr>
              <a:t>less </a:t>
            </a:r>
            <a:r>
              <a:rPr lang="en-US" sz="4400" dirty="0">
                <a:latin typeface="AvantGarde Bk BT" pitchFamily="34" charset="0"/>
              </a:rPr>
              <a:t>to do </a:t>
            </a:r>
            <a:r>
              <a:rPr lang="en-US" sz="4400" dirty="0" smtClean="0">
                <a:latin typeface="AvantGarde Bk BT" pitchFamily="34" charset="0"/>
              </a:rPr>
              <a:t>with 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Bk BT" pitchFamily="34" charset="0"/>
              </a:rPr>
              <a:t>position</a:t>
            </a:r>
            <a:r>
              <a:rPr lang="en-US" sz="4400" dirty="0" smtClean="0">
                <a:latin typeface="AvantGarde Bk BT" pitchFamily="34" charset="0"/>
              </a:rPr>
              <a:t> </a:t>
            </a:r>
            <a:r>
              <a:rPr lang="en-US" sz="4400" dirty="0">
                <a:latin typeface="AvantGarde Bk BT" pitchFamily="34" charset="0"/>
              </a:rPr>
              <a:t>than it does </a:t>
            </a:r>
            <a:r>
              <a:rPr lang="en-US" sz="4400" dirty="0" smtClean="0">
                <a:latin typeface="AvantGarde Bk BT" pitchFamily="34" charset="0"/>
              </a:rPr>
              <a:t>with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Bk BT" pitchFamily="34" charset="0"/>
              </a:rPr>
              <a:t>disposition</a:t>
            </a:r>
            <a:r>
              <a:rPr lang="en-US" sz="4400" dirty="0" smtClean="0">
                <a:latin typeface="AvantGarde Bk BT" pitchFamily="34" charset="0"/>
              </a:rPr>
              <a:t>.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bmp"/>
          <p:cNvPicPr>
            <a:picLocks noChangeAspect="1"/>
          </p:cNvPicPr>
          <p:nvPr/>
        </p:nvPicPr>
        <p:blipFill>
          <a:blip r:embed="rId2"/>
          <a:srcRect r="27769"/>
          <a:stretch>
            <a:fillRect/>
          </a:stretch>
        </p:blipFill>
        <p:spPr>
          <a:xfrm>
            <a:off x="0" y="-1"/>
            <a:ext cx="9166574" cy="793160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0375913"/>
              </p:ext>
            </p:extLst>
          </p:nvPr>
        </p:nvGraphicFramePr>
        <p:xfrm>
          <a:off x="566059" y="783771"/>
          <a:ext cx="8171543" cy="55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6194703" y="1978639"/>
            <a:ext cx="2618205" cy="234670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ENTHUSIASTIC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36664" y="528147"/>
            <a:ext cx="2618205" cy="234670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Impact" pitchFamily="34" charset="0"/>
              </a:rPr>
              <a:t>CURIOUS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9999" y="1989397"/>
            <a:ext cx="2618205" cy="234670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ACCEPTING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raf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26" y="-1627381"/>
            <a:ext cx="6686835" cy="8913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9668" y="1660292"/>
            <a:ext cx="4969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CHECK UP FROM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754" y="2297219"/>
            <a:ext cx="39405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THE 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NECK UP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4205506"/>
            <a:ext cx="8750385" cy="1745716"/>
            <a:chOff x="0" y="3799114"/>
            <a:chExt cx="8750385" cy="1745716"/>
          </a:xfrm>
        </p:grpSpPr>
        <p:sp>
          <p:nvSpPr>
            <p:cNvPr id="2" name="Rectangle 1"/>
            <p:cNvSpPr/>
            <p:nvPr/>
          </p:nvSpPr>
          <p:spPr>
            <a:xfrm>
              <a:off x="1169668" y="3799114"/>
              <a:ext cx="758071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REFLECT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75669" y="4274053"/>
              <a:ext cx="4572000" cy="7694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sz="4400" b="1" spc="-15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REFRAME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69668" y="4775389"/>
              <a:ext cx="274626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spc="-15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REENTER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0" y="4169230"/>
              <a:ext cx="1169668" cy="0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0" y="4644757"/>
              <a:ext cx="1169668" cy="0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001" y="5130582"/>
              <a:ext cx="1169668" cy="0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11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13" y="377372"/>
            <a:ext cx="86966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latin typeface="AvantGarde Bk BT" pitchFamily="34" charset="0"/>
              </a:rPr>
              <a:t>What </a:t>
            </a:r>
            <a:r>
              <a:rPr lang="en-US" sz="4400" dirty="0">
                <a:latin typeface="AvantGarde Bk BT" pitchFamily="34" charset="0"/>
              </a:rPr>
              <a:t>are your top three greatest personal strengths? </a:t>
            </a:r>
          </a:p>
        </p:txBody>
      </p:sp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6971" y="2176371"/>
            <a:ext cx="6354499" cy="63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698</Words>
  <Application>Microsoft Office PowerPoint</Application>
  <PresentationFormat>On-screen Show (4:3)</PresentationFormat>
  <Paragraphs>146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moore performance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Moore</dc:creator>
  <cp:lastModifiedBy>John Stevenson</cp:lastModifiedBy>
  <cp:revision>90</cp:revision>
  <cp:lastPrinted>2012-03-05T01:35:49Z</cp:lastPrinted>
  <dcterms:created xsi:type="dcterms:W3CDTF">2012-03-02T01:26:08Z</dcterms:created>
  <dcterms:modified xsi:type="dcterms:W3CDTF">2012-04-02T19:11:07Z</dcterms:modified>
</cp:coreProperties>
</file>