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8"/>
  </p:notesMasterIdLst>
  <p:sldIdLst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2E42A-F1BF-4CDC-9C6A-0524A129FC48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5F51C-EE49-44DF-A884-25DCFA70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../TIMERS/Time%20Timer.lnk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dunlapke\AppData\Local\Microsoft\Windows\Temporary Internet Files\Content.IE5\1QSBQRV3\MC900431586[1].png">
            <a:hlinkClick r:id="rId2" action="ppaction://hlinkfile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84" y="6096000"/>
            <a:ext cx="874184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BA91F-A89A-4785-AF2A-695BB5BDC2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01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C20D1-CF1C-4C0A-9105-996604FE3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272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1076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F7A43-9377-4502-A77B-1CAD4E5D8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751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1076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0D7EE-A3AB-4F57-B6D7-0336113626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004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04801"/>
            <a:ext cx="10972800" cy="582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96DB7-27B7-4B6F-80B8-D06E9E20A1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367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1076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A4303-9075-4EEF-811D-D2CCA58EE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285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-406400" y="6626226"/>
            <a:ext cx="9245600" cy="23177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START @ Grand Valley State University; Autism Education Center </a:t>
            </a:r>
            <a:r>
              <a:rPr lang="en-US">
                <a:cs typeface="Arial" pitchFamily="34" charset="0"/>
              </a:rPr>
              <a:t>© </a:t>
            </a:r>
            <a:r>
              <a:rPr lang="en-US"/>
              <a:t>2008-09 ; All Rights Reserved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508000" y="6248400"/>
            <a:ext cx="22352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51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2E85549-969C-4E38-B8B8-C0838D4DEFF8}" type="datetime1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OH 3.1a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0B49F-271F-450F-BE9A-2565FBAF3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879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FC66A-3E82-48CB-BDC0-81C48FAAAA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447986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923684F-975A-4A7D-92E4-48A21AF35921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8A44F6C-AEE6-4C91-B1DE-35A03DECA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47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65608-BBB4-4185-A6C5-62976AC64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380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AD2CB4-35A5-4583-8CC4-0CD9546710F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A242BD4-42A5-433F-8F96-24DFC368C8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963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20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0A7A258-983C-4297-958F-ED684458393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6CBF0D1-2919-474F-8533-70DAE4B144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967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768E3C4-84CC-455A-85BC-2C190B9DB4D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60E6121-FF03-4D97-AF50-B9DA8563F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164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F535EAE-4FB9-4BC4-972C-86F68B8D786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8F819B7-4781-4603-BCDA-83FAA99263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2516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73C9FDC-5F7B-4007-91FD-DE937FA50B5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60DAFA1-BCB2-4DC4-84F5-946F81C70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591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460A6C-E30B-4C0F-8070-557212A830C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05ACB7A-2E19-4FB6-801A-3795C5357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534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3" y="273057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1" y="1435107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2E5F3B-780B-42EC-A914-48DB3748D85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27B59E7-06D5-4BBA-8B5F-90B5A929A5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90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CE95ACF-AE73-4828-86BF-6E301D6727E4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5DABC241-52E2-49E8-BD90-C108EA044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592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F8DFA03-8C63-4E91-B08F-ADB79FC7AD52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1CA9C4C-AF50-40AD-9BD6-4160DF271B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772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43B23F2-8F6B-4552-8943-63FB3721E76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8D06963-67EC-423D-9F00-4B8BABB761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08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671E7-26D9-4021-A06F-0E7536FF49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4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BBF7D-75F6-4154-90F0-A6CFB97A3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7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037D-B5F1-4AB3-9422-25CFCDF04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3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76ADD-EB81-4A3C-9408-B0D8A81DD7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63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D34DA-82E2-41C2-9346-5BE1C1D95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57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F1518-993D-460D-9098-0F51D497B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51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B3E34-C309-4B6E-ABA8-936E316AF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90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304800"/>
            <a:ext cx="1076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6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6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6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79954" y="6211876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79CE96-A10F-4C83-B880-761C3E8CC01A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253355" y="5375457"/>
            <a:ext cx="1697997" cy="9888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6450001"/>
            <a:ext cx="12202695" cy="40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8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25257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25257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25257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25257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25257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25257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25257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25257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25257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25257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6C5C4DA-6EC3-4CF9-99B8-C1193AF0A4C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841427-B13D-44F7-B4DC-F4182CEBFFA6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  <p:pic>
        <p:nvPicPr>
          <p:cNvPr id="7" name="Picture 6" title="Decorative Figure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2792"/>
            <a:ext cx="12192000" cy="4052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53355" y="5375457"/>
            <a:ext cx="1697997" cy="98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2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Before You Leave Today…</a:t>
            </a:r>
          </a:p>
        </p:txBody>
      </p:sp>
      <p:sp>
        <p:nvSpPr>
          <p:cNvPr id="200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Your Coach Leaders will meet with you and your team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Action Plans will Be Developed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722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Before We Meet on (Next Date of Coaching Meeting)</a:t>
            </a:r>
          </a:p>
        </p:txBody>
      </p:sp>
      <p:sp>
        <p:nvSpPr>
          <p:cNvPr id="201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Complete Steps on Action Plan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Coach Leaders will meet with your team to determine if support in needed to complete action plan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731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Date of Next</a:t>
            </a:r>
            <a:b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Meeting)</a:t>
            </a:r>
          </a:p>
        </p:txBody>
      </p:sp>
      <p:sp>
        <p:nvSpPr>
          <p:cNvPr id="202755" name="Content Placeholder 2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2973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Report out on Action Plan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Share with Group where your team is in the Implementation of the (Previous Coaching Module)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Please Bring Your Action Plan Tablet back with You on (Date)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202756" name="Picture 2" descr="Report back" title="Report 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50" y="4516815"/>
            <a:ext cx="41719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9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graphicFrame>
        <p:nvGraphicFramePr>
          <p:cNvPr id="4" name="Content Placeholder 3" descr="Who, will do what, by when. " title="Action plan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59085117"/>
              </p:ext>
            </p:extLst>
          </p:nvPr>
        </p:nvGraphicFramePr>
        <p:xfrm>
          <a:off x="1744133" y="254001"/>
          <a:ext cx="7340600" cy="6138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6084422" imgH="8060059" progId="Word.Document.12">
                  <p:embed/>
                </p:oleObj>
              </mc:Choice>
              <mc:Fallback>
                <p:oleObj name="Document" r:id="rId3" imgW="6084422" imgH="80600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4133" y="254001"/>
                        <a:ext cx="7340600" cy="6138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314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What’s Next</a:t>
            </a:r>
          </a:p>
        </p:txBody>
      </p:sp>
      <p:sp>
        <p:nvSpPr>
          <p:cNvPr id="203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(List Date and Module Name)</a:t>
            </a:r>
          </a:p>
          <a:p>
            <a:r>
              <a:rPr lang="en-US" altLang="en-US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(List Date and Module Name)</a:t>
            </a:r>
          </a:p>
        </p:txBody>
      </p:sp>
    </p:spTree>
    <p:extLst>
      <p:ext uri="{BB962C8B-B14F-4D97-AF65-F5344CB8AC3E}">
        <p14:creationId xmlns:p14="http://schemas.microsoft.com/office/powerpoint/2010/main" val="13103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RT Template #1">
  <a:themeElements>
    <a:clrScheme name="START Template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RT Template #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RT Template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T Template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T Template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T Template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T Template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T Template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T Template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T Template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T Template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T Template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T Template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T Template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110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START Template #1</vt:lpstr>
      <vt:lpstr>1_Office Theme</vt:lpstr>
      <vt:lpstr>Document</vt:lpstr>
      <vt:lpstr>Before You Leave Today…</vt:lpstr>
      <vt:lpstr>Before We Meet on (Next Date of Coaching Meeting)</vt:lpstr>
      <vt:lpstr>(Date of Next Meeting)</vt:lpstr>
      <vt:lpstr>Action Plan</vt:lpstr>
      <vt:lpstr>What’s Next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You Leave Today…</dc:title>
  <dc:creator>Maureen Ziegler</dc:creator>
  <cp:lastModifiedBy>AEC Student Worker</cp:lastModifiedBy>
  <cp:revision>5</cp:revision>
  <dcterms:created xsi:type="dcterms:W3CDTF">2016-11-28T20:01:20Z</dcterms:created>
  <dcterms:modified xsi:type="dcterms:W3CDTF">2018-08-28T18:06:09Z</dcterms:modified>
</cp:coreProperties>
</file>