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5" r:id="rId3"/>
    <p:sldMasterId id="2147483710" r:id="rId4"/>
    <p:sldMasterId id="2147483722" r:id="rId5"/>
    <p:sldMasterId id="2147483737" r:id="rId6"/>
    <p:sldMasterId id="2147483750" r:id="rId7"/>
    <p:sldMasterId id="2147483765" r:id="rId8"/>
    <p:sldMasterId id="2147483780" r:id="rId9"/>
    <p:sldMasterId id="2147483799" r:id="rId10"/>
    <p:sldMasterId id="2147483801" r:id="rId11"/>
  </p:sldMasterIdLst>
  <p:notesMasterIdLst>
    <p:notesMasterId r:id="rId45"/>
  </p:notesMasterIdLst>
  <p:sldIdLst>
    <p:sldId id="290" r:id="rId12"/>
    <p:sldId id="291" r:id="rId13"/>
    <p:sldId id="257" r:id="rId14"/>
    <p:sldId id="258" r:id="rId15"/>
    <p:sldId id="259" r:id="rId16"/>
    <p:sldId id="285" r:id="rId17"/>
    <p:sldId id="286" r:id="rId18"/>
    <p:sldId id="288" r:id="rId19"/>
    <p:sldId id="289" r:id="rId20"/>
    <p:sldId id="262" r:id="rId21"/>
    <p:sldId id="263" r:id="rId22"/>
    <p:sldId id="264" r:id="rId23"/>
    <p:sldId id="287"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421" autoAdjust="0"/>
  </p:normalViewPr>
  <p:slideViewPr>
    <p:cSldViewPr snapToGrid="0">
      <p:cViewPr varScale="1">
        <p:scale>
          <a:sx n="103" d="100"/>
          <a:sy n="103" d="100"/>
        </p:scale>
        <p:origin x="138" y="294"/>
      </p:cViewPr>
      <p:guideLst/>
    </p:cSldViewPr>
  </p:slideViewPr>
  <p:outlineViewPr>
    <p:cViewPr>
      <p:scale>
        <a:sx n="33" d="100"/>
        <a:sy n="33" d="100"/>
      </p:scale>
      <p:origin x="0" y="-470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B0602-8593-481A-BCF1-198A9E258A8D}"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798DF-EE52-4592-87D7-ACD6A7132E91}" type="slidenum">
              <a:rPr lang="en-US" smtClean="0"/>
              <a:t>‹#›</a:t>
            </a:fld>
            <a:endParaRPr lang="en-US"/>
          </a:p>
        </p:txBody>
      </p:sp>
    </p:spTree>
    <p:extLst>
      <p:ext uri="{BB962C8B-B14F-4D97-AF65-F5344CB8AC3E}">
        <p14:creationId xmlns:p14="http://schemas.microsoft.com/office/powerpoint/2010/main" val="164766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solidFill>
                  <a:srgbClr val="000000"/>
                </a:solidFill>
                <a:latin typeface="Arial" panose="020B0604020202020204" pitchFamily="34" charset="0"/>
              </a:rPr>
              <a:t>Positive Behavior Interventions and Supports for Students with ASD </a:t>
            </a:r>
          </a:p>
          <a:p>
            <a:pPr eaLnBrk="1" hangingPunct="1">
              <a:spcBef>
                <a:spcPct val="0"/>
              </a:spcBef>
            </a:pPr>
            <a:r>
              <a:rPr lang="en-US" altLang="en-US" smtClean="0">
                <a:solidFill>
                  <a:srgbClr val="000000"/>
                </a:solidFill>
                <a:latin typeface="Arial" panose="020B0604020202020204" pitchFamily="34" charset="0"/>
              </a:rPr>
              <a:t>Module Training Guide; AY 2010-11</a:t>
            </a:r>
          </a:p>
        </p:txBody>
      </p:sp>
      <p:sp>
        <p:nvSpPr>
          <p:cNvPr id="205827"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solidFill>
                  <a:srgbClr val="000000"/>
                </a:solidFill>
                <a:latin typeface="Arial" panose="020B0604020202020204" pitchFamily="34" charset="0"/>
              </a:rPr>
              <a:t>Autism Education Center; Grand Valley State University </a:t>
            </a:r>
            <a:r>
              <a:rPr lang="en-US" altLang="en-US" smtClean="0">
                <a:solidFill>
                  <a:srgbClr val="000000"/>
                </a:solidFill>
                <a:latin typeface="Arial" panose="020B0604020202020204" pitchFamily="34" charset="0"/>
                <a:cs typeface="Times New Roman" panose="02020603050405020304" pitchFamily="18" charset="0"/>
              </a:rPr>
              <a:t>©2010 All Rights Reserved</a:t>
            </a:r>
          </a:p>
        </p:txBody>
      </p:sp>
      <p:sp>
        <p:nvSpPr>
          <p:cNvPr id="205828" name="Rectangle 2"/>
          <p:cNvSpPr>
            <a:spLocks noGrp="1" noRot="1" noChangeAspect="1" noChangeArrowheads="1" noTextEdit="1"/>
          </p:cNvSpPr>
          <p:nvPr>
            <p:ph type="sldImg"/>
          </p:nvPr>
        </p:nvSpPr>
        <p:spPr bwMode="auto">
          <a:xfrm>
            <a:off x="-234950" y="779463"/>
            <a:ext cx="4227513" cy="2379662"/>
          </a:xfrm>
          <a:solidFill>
            <a:srgbClr val="FFFFFF"/>
          </a:solidFill>
          <a:ln>
            <a:solidFill>
              <a:srgbClr val="000000"/>
            </a:solidFill>
            <a:miter lim="800000"/>
            <a:headEnd/>
            <a:tailEnd/>
          </a:ln>
        </p:spPr>
      </p:sp>
      <p:sp>
        <p:nvSpPr>
          <p:cNvPr id="205829" name="Rectangle 7"/>
          <p:cNvSpPr>
            <a:spLocks noChangeArrowheads="1"/>
          </p:cNvSpPr>
          <p:nvPr/>
        </p:nvSpPr>
        <p:spPr bwMode="auto">
          <a:xfrm>
            <a:off x="401638" y="3381375"/>
            <a:ext cx="6054725" cy="157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60" tIns="44480" rIns="88960" bIns="44480">
            <a:spAutoFit/>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fontAlgn="base" hangingPunct="1">
              <a:spcBef>
                <a:spcPct val="0"/>
              </a:spcBef>
              <a:spcAft>
                <a:spcPct val="0"/>
              </a:spcAft>
              <a:buFont typeface="Wingdings" panose="05000000000000000000" pitchFamily="2" charset="2"/>
              <a:buNone/>
            </a:pPr>
            <a:r>
              <a:rPr lang="en-US" altLang="en-US" sz="3500" b="1">
                <a:solidFill>
                  <a:srgbClr val="000000"/>
                </a:solidFill>
                <a:latin typeface="Arial" panose="020B0604020202020204" pitchFamily="34" charset="0"/>
              </a:rPr>
              <a:t>Key Concepts:</a:t>
            </a:r>
          </a:p>
          <a:p>
            <a:pPr eaLnBrk="1" fontAlgn="base" hangingPunct="1">
              <a:spcBef>
                <a:spcPct val="0"/>
              </a:spcBef>
              <a:spcAft>
                <a:spcPct val="0"/>
              </a:spcAft>
              <a:buFont typeface="Wingdings" panose="05000000000000000000" pitchFamily="2" charset="2"/>
              <a:buChar char="ü"/>
            </a:pPr>
            <a:r>
              <a:rPr lang="en-US" altLang="en-US" sz="3500">
                <a:solidFill>
                  <a:srgbClr val="000000"/>
                </a:solidFill>
                <a:latin typeface="Arial" panose="020B0604020202020204" pitchFamily="34" charset="0"/>
              </a:rPr>
              <a:t>It is important to know who is in  the audience in order to adjust examples and frame answers to participant questions.  If the audience is too large to have participants introduce themselves, have participants raise their hand to represent their particular group or perspective.</a:t>
            </a: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None/>
            </a:pPr>
            <a:r>
              <a:rPr lang="en-US" altLang="en-US" sz="3500" b="1">
                <a:solidFill>
                  <a:srgbClr val="000000"/>
                </a:solidFill>
                <a:latin typeface="Arial" panose="020B0604020202020204" pitchFamily="34" charset="0"/>
              </a:rPr>
              <a:t>Considerations:</a:t>
            </a: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None/>
            </a:pPr>
            <a:r>
              <a:rPr lang="en-US" altLang="en-US" sz="3500" b="1">
                <a:solidFill>
                  <a:srgbClr val="000000"/>
                </a:solidFill>
                <a:latin typeface="Arial" panose="020B0604020202020204" pitchFamily="34" charset="0"/>
              </a:rPr>
              <a:t>Application: </a:t>
            </a: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a:p>
            <a:pPr eaLnBrk="1" fontAlgn="base" hangingPunct="1">
              <a:spcBef>
                <a:spcPct val="0"/>
              </a:spcBef>
              <a:spcAft>
                <a:spcPct val="0"/>
              </a:spcAft>
              <a:buFont typeface="Wingdings" panose="05000000000000000000" pitchFamily="2" charset="2"/>
              <a:buChar char="ü"/>
            </a:pPr>
            <a:endParaRPr lang="en-US" altLang="en-US" sz="3500" b="1">
              <a:solidFill>
                <a:srgbClr val="000000"/>
              </a:solidFill>
              <a:latin typeface="Arial" panose="020B0604020202020204" pitchFamily="34" charset="0"/>
            </a:endParaRPr>
          </a:p>
        </p:txBody>
      </p:sp>
    </p:spTree>
    <p:extLst>
      <p:ext uri="{BB962C8B-B14F-4D97-AF65-F5344CB8AC3E}">
        <p14:creationId xmlns:p14="http://schemas.microsoft.com/office/powerpoint/2010/main" val="143153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97CE60-08F3-404C-A7E7-DF86E8331D55}" type="slidenum">
              <a:rPr lang="en-US" altLang="en-US">
                <a:solidFill>
                  <a:srgbClr val="000000"/>
                </a:solidFill>
                <a:latin typeface="Arial" panose="020B0604020202020204" pitchFamily="34" charset="0"/>
              </a:rPr>
              <a:pPr eaLnBrk="1" hangingPunct="1">
                <a:spcBef>
                  <a:spcPct val="0"/>
                </a:spcBef>
              </a:pPr>
              <a:t>23</a:t>
            </a:fld>
            <a:endParaRPr lang="en-US" altLang="en-US">
              <a:solidFill>
                <a:srgbClr val="000000"/>
              </a:solidFill>
              <a:latin typeface="Arial" panose="020B0604020202020204"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Philosophy</a:t>
            </a:r>
          </a:p>
          <a:p>
            <a:pPr eaLnBrk="1" hangingPunct="1">
              <a:spcBef>
                <a:spcPct val="0"/>
              </a:spcBef>
            </a:pPr>
            <a:r>
              <a:rPr lang="en-US" altLang="en-US" smtClean="0"/>
              <a:t>1.  KISS:  Keep it simple / don’t over-coach, analyze</a:t>
            </a:r>
          </a:p>
          <a:p>
            <a:pPr eaLnBrk="1" hangingPunct="1">
              <a:spcBef>
                <a:spcPct val="0"/>
              </a:spcBef>
            </a:pPr>
            <a:r>
              <a:rPr lang="en-US" altLang="en-US" smtClean="0"/>
              <a:t>2.  Stop the other team from scoring / earn every basket</a:t>
            </a:r>
          </a:p>
          <a:p>
            <a:pPr eaLnBrk="1" hangingPunct="1">
              <a:spcBef>
                <a:spcPct val="0"/>
              </a:spcBef>
            </a:pPr>
            <a:r>
              <a:rPr lang="en-US" altLang="en-US" smtClean="0"/>
              <a:t>3.  Scout – Match-ups and defense</a:t>
            </a:r>
          </a:p>
          <a:p>
            <a:pPr eaLnBrk="1" hangingPunct="1">
              <a:spcBef>
                <a:spcPct val="0"/>
              </a:spcBef>
            </a:pPr>
            <a:r>
              <a:rPr lang="en-US" altLang="en-US" smtClean="0"/>
              <a:t>4.  Film – Time is limited – I always feel doing vs. watching</a:t>
            </a:r>
          </a:p>
          <a:p>
            <a:pPr eaLnBrk="1" hangingPunct="1">
              <a:spcBef>
                <a:spcPct val="0"/>
              </a:spcBef>
            </a:pPr>
            <a:r>
              <a:rPr lang="en-US" altLang="en-US" smtClean="0"/>
              <a:t>5.  Stats – Media – Parents * My eyes are my stats</a:t>
            </a:r>
          </a:p>
          <a:p>
            <a:pPr eaLnBrk="1" hangingPunct="1">
              <a:spcBef>
                <a:spcPct val="0"/>
              </a:spcBef>
            </a:pPr>
            <a:r>
              <a:rPr lang="en-US" altLang="en-US" smtClean="0"/>
              <a:t>6.  Put kids in position to be successful</a:t>
            </a:r>
          </a:p>
        </p:txBody>
      </p:sp>
    </p:spTree>
    <p:extLst>
      <p:ext uri="{BB962C8B-B14F-4D97-AF65-F5344CB8AC3E}">
        <p14:creationId xmlns:p14="http://schemas.microsoft.com/office/powerpoint/2010/main" val="107708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4842165-6043-41FF-97A0-A7E7841EB318}" type="slidenum">
              <a:rPr lang="en-US" altLang="en-US">
                <a:solidFill>
                  <a:srgbClr val="000000"/>
                </a:solidFill>
                <a:latin typeface="Arial" panose="020B0604020202020204" pitchFamily="34" charset="0"/>
              </a:rPr>
              <a:pPr eaLnBrk="1" hangingPunct="1">
                <a:spcBef>
                  <a:spcPct val="0"/>
                </a:spcBef>
              </a:pPr>
              <a:t>24</a:t>
            </a:fld>
            <a:endParaRPr lang="en-US" altLang="en-US">
              <a:solidFill>
                <a:srgbClr val="000000"/>
              </a:solidFill>
              <a:latin typeface="Arial" panose="020B0604020202020204" pitchFamily="34" charset="0"/>
            </a:endParaRPr>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PLAYING SMART:</a:t>
            </a:r>
          </a:p>
          <a:p>
            <a:pPr eaLnBrk="1" hangingPunct="1">
              <a:spcBef>
                <a:spcPct val="0"/>
              </a:spcBef>
            </a:pPr>
            <a:r>
              <a:rPr lang="en-US" altLang="en-US" smtClean="0"/>
              <a:t>Create your role on the team</a:t>
            </a:r>
          </a:p>
          <a:p>
            <a:pPr eaLnBrk="1" hangingPunct="1">
              <a:spcBef>
                <a:spcPct val="0"/>
              </a:spcBef>
            </a:pPr>
            <a:r>
              <a:rPr lang="en-US" altLang="en-US" smtClean="0"/>
              <a:t>Know what you can do</a:t>
            </a:r>
          </a:p>
          <a:p>
            <a:pPr eaLnBrk="1" hangingPunct="1">
              <a:spcBef>
                <a:spcPct val="0"/>
              </a:spcBef>
            </a:pPr>
            <a:r>
              <a:rPr lang="en-US" altLang="en-US" smtClean="0"/>
              <a:t>Work on expanding, but don’t try to do what you CAN’T do</a:t>
            </a:r>
          </a:p>
          <a:p>
            <a:pPr eaLnBrk="1" hangingPunct="1">
              <a:spcBef>
                <a:spcPct val="0"/>
              </a:spcBef>
            </a:pPr>
            <a:r>
              <a:rPr lang="en-US" altLang="en-US" smtClean="0"/>
              <a:t>If you don’t want to shoot, DON’T</a:t>
            </a:r>
          </a:p>
        </p:txBody>
      </p:sp>
    </p:spTree>
    <p:extLst>
      <p:ext uri="{BB962C8B-B14F-4D97-AF65-F5344CB8AC3E}">
        <p14:creationId xmlns:p14="http://schemas.microsoft.com/office/powerpoint/2010/main" val="372626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4374D3-5BF7-4052-B191-ACB92A654F37}" type="slidenum">
              <a:rPr lang="en-US" altLang="en-US">
                <a:solidFill>
                  <a:srgbClr val="000000"/>
                </a:solidFill>
                <a:latin typeface="Arial" panose="020B0604020202020204" pitchFamily="34" charset="0"/>
              </a:rPr>
              <a:pPr eaLnBrk="1" hangingPunct="1">
                <a:spcBef>
                  <a:spcPct val="0"/>
                </a:spcBef>
              </a:pPr>
              <a:t>25</a:t>
            </a:fld>
            <a:endParaRPr lang="en-US" altLang="en-US">
              <a:solidFill>
                <a:srgbClr val="000000"/>
              </a:solidFill>
              <a:latin typeface="Arial" panose="020B0604020202020204" pitchFamily="34"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Friday:  PIZZA PARTIES</a:t>
            </a:r>
          </a:p>
          <a:p>
            <a:pPr eaLnBrk="1" hangingPunct="1">
              <a:spcBef>
                <a:spcPct val="0"/>
              </a:spcBef>
            </a:pPr>
            <a:endParaRPr lang="en-US" altLang="en-US" smtClean="0"/>
          </a:p>
        </p:txBody>
      </p:sp>
    </p:spTree>
    <p:extLst>
      <p:ext uri="{BB962C8B-B14F-4D97-AF65-F5344CB8AC3E}">
        <p14:creationId xmlns:p14="http://schemas.microsoft.com/office/powerpoint/2010/main" val="132350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ACA389-8F2D-40CB-B83F-6F58021749E7}" type="slidenum">
              <a:rPr lang="en-US" altLang="en-US">
                <a:solidFill>
                  <a:srgbClr val="000000"/>
                </a:solidFill>
                <a:latin typeface="Arial" panose="020B0604020202020204" pitchFamily="34" charset="0"/>
              </a:rPr>
              <a:pPr eaLnBrk="1" hangingPunct="1">
                <a:spcBef>
                  <a:spcPct val="0"/>
                </a:spcBef>
              </a:pPr>
              <a:t>26</a:t>
            </a:fld>
            <a:endParaRPr lang="en-US" altLang="en-US">
              <a:solidFill>
                <a:srgbClr val="000000"/>
              </a:solidFill>
              <a:latin typeface="Arial" panose="020B0604020202020204" pitchFamily="34" charset="0"/>
            </a:endParaRP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Must Coach YOUR PERSONALITY</a:t>
            </a:r>
          </a:p>
          <a:p>
            <a:pPr eaLnBrk="1" hangingPunct="1">
              <a:spcBef>
                <a:spcPct val="0"/>
              </a:spcBef>
            </a:pPr>
            <a:r>
              <a:rPr lang="en-US" altLang="en-US" smtClean="0"/>
              <a:t>Coaches Confident:</a:t>
            </a:r>
          </a:p>
          <a:p>
            <a:pPr eaLnBrk="1" hangingPunct="1">
              <a:spcBef>
                <a:spcPct val="0"/>
              </a:spcBef>
            </a:pPr>
            <a:r>
              <a:rPr lang="en-US" altLang="en-US" smtClean="0"/>
              <a:t>It is mandatory you know &amp; more importantly understand the X &amp; O’s of the game.  But the teams who compete the hardest and play the smartest are usually the most successful.</a:t>
            </a:r>
          </a:p>
          <a:p>
            <a:pPr eaLnBrk="1" hangingPunct="1">
              <a:spcBef>
                <a:spcPct val="0"/>
              </a:spcBef>
            </a:pPr>
            <a:r>
              <a:rPr lang="en-US" altLang="en-US" smtClean="0"/>
              <a:t>You have to figure out HOW the successful programs get their kids to believe and trust in you.</a:t>
            </a:r>
          </a:p>
        </p:txBody>
      </p:sp>
    </p:spTree>
    <p:extLst>
      <p:ext uri="{BB962C8B-B14F-4D97-AF65-F5344CB8AC3E}">
        <p14:creationId xmlns:p14="http://schemas.microsoft.com/office/powerpoint/2010/main" val="218561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D887277-60EF-4737-8A96-A326B1C9AF62}" type="slidenum">
              <a:rPr lang="en-US" altLang="en-US">
                <a:solidFill>
                  <a:srgbClr val="000000"/>
                </a:solidFill>
                <a:latin typeface="Arial" panose="020B0604020202020204" pitchFamily="34" charset="0"/>
              </a:rPr>
              <a:pPr eaLnBrk="1" hangingPunct="1">
                <a:spcBef>
                  <a:spcPct val="0"/>
                </a:spcBef>
              </a:pPr>
              <a:t>27</a:t>
            </a:fld>
            <a:endParaRPr lang="en-US" altLang="en-US">
              <a:solidFill>
                <a:srgbClr val="000000"/>
              </a:solidFill>
              <a:latin typeface="Arial" panose="020B0604020202020204" pitchFamily="34" charset="0"/>
            </a:endParaRPr>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do know if kids don’t think you care about them, you don’t have a chance.</a:t>
            </a:r>
          </a:p>
          <a:p>
            <a:pPr eaLnBrk="1" hangingPunct="1">
              <a:spcBef>
                <a:spcPct val="0"/>
              </a:spcBef>
            </a:pPr>
            <a:endParaRPr lang="en-US" altLang="en-US" smtClean="0"/>
          </a:p>
        </p:txBody>
      </p:sp>
    </p:spTree>
    <p:extLst>
      <p:ext uri="{BB962C8B-B14F-4D97-AF65-F5344CB8AC3E}">
        <p14:creationId xmlns:p14="http://schemas.microsoft.com/office/powerpoint/2010/main" val="84345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7C471A-BF91-4EB4-9E83-DDFD79E3B834}" type="slidenum">
              <a:rPr lang="en-US" altLang="en-US">
                <a:solidFill>
                  <a:srgbClr val="000000"/>
                </a:solidFill>
                <a:latin typeface="Arial" panose="020B0604020202020204" pitchFamily="34" charset="0"/>
              </a:rPr>
              <a:pPr eaLnBrk="1" hangingPunct="1">
                <a:spcBef>
                  <a:spcPct val="0"/>
                </a:spcBef>
              </a:pPr>
              <a:t>28</a:t>
            </a:fld>
            <a:endParaRPr lang="en-US" altLang="en-US">
              <a:solidFill>
                <a:srgbClr val="000000"/>
              </a:solidFill>
              <a:latin typeface="Arial" panose="020B0604020202020204" pitchFamily="34" charset="0"/>
            </a:endParaRPr>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all say the same things:  EXPECTATIONS</a:t>
            </a:r>
          </a:p>
        </p:txBody>
      </p:sp>
    </p:spTree>
    <p:extLst>
      <p:ext uri="{BB962C8B-B14F-4D97-AF65-F5344CB8AC3E}">
        <p14:creationId xmlns:p14="http://schemas.microsoft.com/office/powerpoint/2010/main" val="129578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7AFE1C-FBC7-40A7-83DC-7D8A81958D95}" type="slidenum">
              <a:rPr lang="en-US" altLang="en-US">
                <a:solidFill>
                  <a:srgbClr val="000000"/>
                </a:solidFill>
                <a:latin typeface="Arial" panose="020B0604020202020204" pitchFamily="34" charset="0"/>
              </a:rPr>
              <a:pPr eaLnBrk="1" hangingPunct="1">
                <a:spcBef>
                  <a:spcPct val="0"/>
                </a:spcBef>
              </a:pPr>
              <a:t>30</a:t>
            </a:fld>
            <a:endParaRPr lang="en-US" altLang="en-US">
              <a:solidFill>
                <a:srgbClr val="000000"/>
              </a:solidFill>
              <a:latin typeface="Arial" panose="020B0604020202020204" pitchFamily="34" charset="0"/>
            </a:endParaRPr>
          </a:p>
        </p:txBody>
      </p:sp>
      <p:sp>
        <p:nvSpPr>
          <p:cNvPr id="219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fontAlgn="base" hangingPunct="1">
              <a:spcBef>
                <a:spcPct val="0"/>
              </a:spcBef>
              <a:spcAft>
                <a:spcPct val="0"/>
              </a:spcAft>
            </a:pPr>
            <a:fld id="{82317C36-616A-4598-B450-72B6635B8A2B}" type="slidenum">
              <a:rPr lang="en-US" altLang="en-US">
                <a:solidFill>
                  <a:srgbClr val="000000"/>
                </a:solidFill>
                <a:latin typeface="Arial" panose="020B0604020202020204" pitchFamily="34" charset="0"/>
              </a:rPr>
              <a:pPr algn="r" eaLnBrk="1" fontAlgn="base" hangingPunct="1">
                <a:spcBef>
                  <a:spcPct val="0"/>
                </a:spcBef>
                <a:spcAft>
                  <a:spcPct val="0"/>
                </a:spcAft>
              </a:pPr>
              <a:t>30</a:t>
            </a:fld>
            <a:endParaRPr lang="en-US" altLang="en-US">
              <a:solidFill>
                <a:srgbClr val="000000"/>
              </a:solidFill>
              <a:latin typeface="Arial" panose="020B0604020202020204" pitchFamily="34" charset="0"/>
            </a:endParaRPr>
          </a:p>
        </p:txBody>
      </p:sp>
      <p:sp>
        <p:nvSpPr>
          <p:cNvPr id="219140" name="Rectangle 2"/>
          <p:cNvSpPr>
            <a:spLocks noGrp="1" noRot="1" noChangeAspect="1" noChangeArrowheads="1" noTextEdit="1"/>
          </p:cNvSpPr>
          <p:nvPr>
            <p:ph type="sldImg"/>
          </p:nvPr>
        </p:nvSpPr>
        <p:spPr bwMode="auto">
          <a:xfrm>
            <a:off x="384175" y="685800"/>
            <a:ext cx="6094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3801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Increase of only 29 from 2013</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4D91CA-34C7-43D1-878F-959A05F2450C}" type="slidenum">
              <a:rPr lang="en-US" altLang="en-US" smtClean="0">
                <a:solidFill>
                  <a:srgbClr val="000000"/>
                </a:solidFill>
              </a:rPr>
              <a:pPr/>
              <a:t>6</a:t>
            </a:fld>
            <a:endParaRPr lang="en-US" altLang="en-US" smtClean="0">
              <a:solidFill>
                <a:srgbClr val="000000"/>
              </a:solidFill>
            </a:endParaRPr>
          </a:p>
        </p:txBody>
      </p:sp>
    </p:spTree>
    <p:extLst>
      <p:ext uri="{BB962C8B-B14F-4D97-AF65-F5344CB8AC3E}">
        <p14:creationId xmlns:p14="http://schemas.microsoft.com/office/powerpoint/2010/main" val="236356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xfrm>
            <a:off x="4014788" y="8902700"/>
            <a:ext cx="3070225" cy="46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defRPr>
                <a:solidFill>
                  <a:schemeClr val="tx1"/>
                </a:solidFill>
                <a:latin typeface="Arial" panose="020B0604020202020204" pitchFamily="34" charset="0"/>
              </a:defRPr>
            </a:lvl1pPr>
            <a:lvl2pPr marL="763588" indent="-293688">
              <a:defRPr>
                <a:solidFill>
                  <a:schemeClr val="tx1"/>
                </a:solidFill>
                <a:latin typeface="Arial" panose="020B0604020202020204" pitchFamily="34" charset="0"/>
              </a:defRPr>
            </a:lvl2pPr>
            <a:lvl3pPr marL="1174750" indent="-234950">
              <a:defRPr>
                <a:solidFill>
                  <a:schemeClr val="tx1"/>
                </a:solidFill>
                <a:latin typeface="Arial" panose="020B0604020202020204" pitchFamily="34" charset="0"/>
              </a:defRPr>
            </a:lvl3pPr>
            <a:lvl4pPr marL="1644650" indent="-234950">
              <a:defRPr>
                <a:solidFill>
                  <a:schemeClr val="tx1"/>
                </a:solidFill>
                <a:latin typeface="Arial" panose="020B0604020202020204" pitchFamily="34" charset="0"/>
              </a:defRPr>
            </a:lvl4pPr>
            <a:lvl5pPr marL="2114550" indent="-234950">
              <a:defRPr>
                <a:solidFill>
                  <a:schemeClr val="tx1"/>
                </a:solidFill>
                <a:latin typeface="Arial" panose="020B0604020202020204" pitchFamily="34" charset="0"/>
              </a:defRPr>
            </a:lvl5pPr>
            <a:lvl6pPr marL="2571750" indent="-234950" eaLnBrk="0" fontAlgn="base" hangingPunct="0">
              <a:spcBef>
                <a:spcPct val="0"/>
              </a:spcBef>
              <a:spcAft>
                <a:spcPct val="0"/>
              </a:spcAft>
              <a:defRPr>
                <a:solidFill>
                  <a:schemeClr val="tx1"/>
                </a:solidFill>
                <a:latin typeface="Arial" panose="020B0604020202020204" pitchFamily="34" charset="0"/>
              </a:defRPr>
            </a:lvl6pPr>
            <a:lvl7pPr marL="3028950" indent="-234950" eaLnBrk="0" fontAlgn="base" hangingPunct="0">
              <a:spcBef>
                <a:spcPct val="0"/>
              </a:spcBef>
              <a:spcAft>
                <a:spcPct val="0"/>
              </a:spcAft>
              <a:defRPr>
                <a:solidFill>
                  <a:schemeClr val="tx1"/>
                </a:solidFill>
                <a:latin typeface="Arial" panose="020B0604020202020204" pitchFamily="34" charset="0"/>
              </a:defRPr>
            </a:lvl7pPr>
            <a:lvl8pPr marL="3486150" indent="-234950" eaLnBrk="0" fontAlgn="base" hangingPunct="0">
              <a:spcBef>
                <a:spcPct val="0"/>
              </a:spcBef>
              <a:spcAft>
                <a:spcPct val="0"/>
              </a:spcAft>
              <a:defRPr>
                <a:solidFill>
                  <a:schemeClr val="tx1"/>
                </a:solidFill>
                <a:latin typeface="Arial" panose="020B0604020202020204" pitchFamily="34" charset="0"/>
              </a:defRPr>
            </a:lvl8pPr>
            <a:lvl9pPr marL="3943350" indent="-234950" eaLnBrk="0" fontAlgn="base" hangingPunct="0">
              <a:spcBef>
                <a:spcPct val="0"/>
              </a:spcBef>
              <a:spcAft>
                <a:spcPct val="0"/>
              </a:spcAft>
              <a:defRPr>
                <a:solidFill>
                  <a:schemeClr val="tx1"/>
                </a:solidFill>
                <a:latin typeface="Arial" panose="020B0604020202020204" pitchFamily="34" charset="0"/>
              </a:defRPr>
            </a:lvl9pPr>
          </a:lstStyle>
          <a:p>
            <a:fld id="{6C6C3CE8-F895-4F9B-B592-F1378A206CA0}" type="slidenum">
              <a:rPr lang="en-US" altLang="en-US" smtClean="0">
                <a:solidFill>
                  <a:srgbClr val="000000"/>
                </a:solidFill>
              </a:rPr>
              <a:pPr/>
              <a:t>9</a:t>
            </a:fld>
            <a:endParaRPr lang="en-US" altLang="en-US" smtClean="0">
              <a:solidFill>
                <a:srgbClr val="000000"/>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739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14288" y="779463"/>
            <a:ext cx="4229101" cy="2379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25271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3E9EC1-BF0F-4A65-9FBB-D605D16649C8}" type="slidenum">
              <a:rPr lang="en-US" altLang="en-US">
                <a:solidFill>
                  <a:srgbClr val="000000"/>
                </a:solidFill>
                <a:latin typeface="Arial" panose="020B0604020202020204" pitchFamily="34" charset="0"/>
              </a:rPr>
              <a:pPr eaLnBrk="1" hangingPunct="1">
                <a:spcBef>
                  <a:spcPct val="0"/>
                </a:spcBef>
              </a:pPr>
              <a:t>18</a:t>
            </a:fld>
            <a:endParaRPr lang="en-US" altLang="en-US">
              <a:solidFill>
                <a:srgbClr val="000000"/>
              </a:solidFill>
              <a:latin typeface="Arial" panose="020B0604020202020204" pitchFamily="34" charset="0"/>
            </a:endParaRPr>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574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EF689FC-8528-439E-967F-0BAF50DA0371}" type="slidenum">
              <a:rPr lang="en-US" altLang="en-US">
                <a:solidFill>
                  <a:srgbClr val="000000"/>
                </a:solidFill>
                <a:latin typeface="Arial" panose="020B0604020202020204" pitchFamily="34" charset="0"/>
              </a:rPr>
              <a:pPr eaLnBrk="1" hangingPunct="1">
                <a:spcBef>
                  <a:spcPct val="0"/>
                </a:spcBef>
              </a:pPr>
              <a:t>19</a:t>
            </a:fld>
            <a:endParaRPr lang="en-US" altLang="en-US">
              <a:solidFill>
                <a:srgbClr val="000000"/>
              </a:solidFill>
              <a:latin typeface="Arial" panose="020B0604020202020204" pitchFamily="34"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After 3 years in College coaching, gone all of the time, 2 babies, making $13,000.  I felt if I was going to stay in College coaching, I was going to have to move.  </a:t>
            </a:r>
          </a:p>
          <a:p>
            <a:pPr eaLnBrk="1" hangingPunct="1">
              <a:spcBef>
                <a:spcPct val="0"/>
              </a:spcBef>
            </a:pPr>
            <a:r>
              <a:rPr lang="en-US" altLang="en-US" dirty="0" smtClean="0"/>
              <a:t>Also I thought I was going to have a hard time being a good Dad.  </a:t>
            </a:r>
          </a:p>
          <a:p>
            <a:pPr eaLnBrk="1" hangingPunct="1">
              <a:spcBef>
                <a:spcPct val="0"/>
              </a:spcBef>
            </a:pPr>
            <a:r>
              <a:rPr lang="en-US" altLang="en-US" dirty="0" smtClean="0"/>
              <a:t>So I got into the golf business back in Clarkston.  It didn’t take long for me to realize how much I missed Coaching.  The High School job opened up and I was able to get the Head job.</a:t>
            </a:r>
          </a:p>
          <a:p>
            <a:pPr eaLnBrk="1" hangingPunct="1">
              <a:spcBef>
                <a:spcPct val="0"/>
              </a:spcBef>
            </a:pPr>
            <a:r>
              <a:rPr lang="en-US" altLang="en-US" dirty="0" smtClean="0"/>
              <a:t>Started my 27th year in Clarkston</a:t>
            </a:r>
          </a:p>
          <a:p>
            <a:pPr eaLnBrk="1" hangingPunct="1">
              <a:spcBef>
                <a:spcPct val="0"/>
              </a:spcBef>
            </a:pPr>
            <a:r>
              <a:rPr lang="en-US" altLang="en-US" dirty="0" smtClean="0"/>
              <a:t>Better have an understanding WIFE!</a:t>
            </a:r>
          </a:p>
          <a:p>
            <a:pPr eaLnBrk="1" hangingPunct="1">
              <a:spcBef>
                <a:spcPct val="0"/>
              </a:spcBef>
            </a:pPr>
            <a:r>
              <a:rPr lang="en-US" altLang="en-US" dirty="0" smtClean="0"/>
              <a:t>The gym is like your other home.  Sweep, clean, others schools.</a:t>
            </a:r>
          </a:p>
        </p:txBody>
      </p:sp>
    </p:spTree>
    <p:extLst>
      <p:ext uri="{BB962C8B-B14F-4D97-AF65-F5344CB8AC3E}">
        <p14:creationId xmlns:p14="http://schemas.microsoft.com/office/powerpoint/2010/main" val="2871260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17FDAF-BA99-4BE8-BC84-5BE02CA27C8C}" type="slidenum">
              <a:rPr lang="en-US" altLang="en-US">
                <a:solidFill>
                  <a:srgbClr val="000000"/>
                </a:solidFill>
                <a:latin typeface="Arial" panose="020B0604020202020204" pitchFamily="34" charset="0"/>
              </a:rPr>
              <a:pPr eaLnBrk="1" hangingPunct="1">
                <a:spcBef>
                  <a:spcPct val="0"/>
                </a:spcBef>
              </a:pPr>
              <a:t>20</a:t>
            </a:fld>
            <a:endParaRPr lang="en-US" altLang="en-US">
              <a:solidFill>
                <a:srgbClr val="000000"/>
              </a:solidFill>
              <a:latin typeface="Arial" panose="020B0604020202020204"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Presentation:</a:t>
            </a:r>
          </a:p>
          <a:p>
            <a:pPr eaLnBrk="1" hangingPunct="1">
              <a:spcBef>
                <a:spcPct val="0"/>
              </a:spcBef>
            </a:pPr>
            <a:r>
              <a:rPr lang="en-US" altLang="en-US" smtClean="0"/>
              <a:t>( </a:t>
            </a:r>
            <a:r>
              <a:rPr lang="en-US" altLang="en-US" u="sng" smtClean="0"/>
              <a:t>PARENTS</a:t>
            </a:r>
            <a:r>
              <a:rPr lang="en-US" altLang="en-US" smtClean="0"/>
              <a:t> / Off-season Individuals….  On season / TEAMS are made)</a:t>
            </a:r>
          </a:p>
          <a:p>
            <a:pPr eaLnBrk="1" hangingPunct="1">
              <a:spcBef>
                <a:spcPct val="0"/>
              </a:spcBef>
            </a:pPr>
            <a:r>
              <a:rPr lang="en-US" altLang="en-US" smtClean="0"/>
              <a:t>Last fall I had to meet with out Board of Education / Athletics</a:t>
            </a:r>
          </a:p>
          <a:p>
            <a:pPr eaLnBrk="1" hangingPunct="1">
              <a:spcBef>
                <a:spcPct val="0"/>
              </a:spcBef>
            </a:pPr>
            <a:r>
              <a:rPr lang="en-US" altLang="en-US" smtClean="0"/>
              <a:t>College program at the High School level        365</a:t>
            </a:r>
          </a:p>
          <a:p>
            <a:pPr eaLnBrk="1" hangingPunct="1">
              <a:spcBef>
                <a:spcPct val="0"/>
              </a:spcBef>
            </a:pPr>
            <a:r>
              <a:rPr lang="en-US" altLang="en-US" smtClean="0"/>
              <a:t>Preseason conditioning &amp; Post – Cross-Fit.com</a:t>
            </a:r>
          </a:p>
          <a:p>
            <a:pPr eaLnBrk="1" hangingPunct="1">
              <a:spcBef>
                <a:spcPct val="0"/>
              </a:spcBef>
            </a:pPr>
            <a:r>
              <a:rPr lang="en-US" altLang="en-US" smtClean="0"/>
              <a:t>Weight room</a:t>
            </a:r>
          </a:p>
          <a:p>
            <a:pPr eaLnBrk="1" hangingPunct="1">
              <a:spcBef>
                <a:spcPct val="0"/>
              </a:spcBef>
            </a:pPr>
            <a:r>
              <a:rPr lang="en-US" altLang="en-US" smtClean="0"/>
              <a:t>JV Assistant – Cunningham</a:t>
            </a:r>
          </a:p>
          <a:p>
            <a:pPr eaLnBrk="1" hangingPunct="1">
              <a:spcBef>
                <a:spcPct val="0"/>
              </a:spcBef>
            </a:pPr>
            <a:r>
              <a:rPr lang="en-US" altLang="en-US" smtClean="0"/>
              <a:t>3 Man Work outs        Gun         Coach Eric Chambers</a:t>
            </a:r>
          </a:p>
          <a:p>
            <a:pPr eaLnBrk="1" hangingPunct="1">
              <a:spcBef>
                <a:spcPct val="0"/>
              </a:spcBef>
            </a:pPr>
            <a:r>
              <a:rPr lang="en-US" altLang="en-US" smtClean="0"/>
              <a:t>Open gyms</a:t>
            </a:r>
          </a:p>
          <a:p>
            <a:pPr eaLnBrk="1" hangingPunct="1">
              <a:spcBef>
                <a:spcPct val="0"/>
              </a:spcBef>
            </a:pPr>
            <a:r>
              <a:rPr lang="en-US" altLang="en-US" smtClean="0"/>
              <a:t>Academics</a:t>
            </a:r>
          </a:p>
          <a:p>
            <a:pPr eaLnBrk="1" hangingPunct="1">
              <a:spcBef>
                <a:spcPct val="0"/>
              </a:spcBef>
            </a:pPr>
            <a:r>
              <a:rPr lang="en-US" altLang="en-US" smtClean="0"/>
              <a:t>Summer</a:t>
            </a:r>
          </a:p>
          <a:p>
            <a:pPr eaLnBrk="1" hangingPunct="1">
              <a:spcBef>
                <a:spcPct val="0"/>
              </a:spcBef>
            </a:pPr>
            <a:r>
              <a:rPr lang="en-US" altLang="en-US" smtClean="0"/>
              <a:t>*  We do as much or more for our players than when I was in college coaching</a:t>
            </a:r>
          </a:p>
          <a:p>
            <a:pPr eaLnBrk="1" hangingPunct="1">
              <a:spcBef>
                <a:spcPct val="0"/>
              </a:spcBef>
            </a:pPr>
            <a:r>
              <a:rPr lang="en-US" altLang="en-US" smtClean="0"/>
              <a:t>*  Jack Roberts – media Guides    Who are they?  What are they doing?</a:t>
            </a:r>
          </a:p>
          <a:p>
            <a:pPr eaLnBrk="1" hangingPunct="1">
              <a:spcBef>
                <a:spcPct val="0"/>
              </a:spcBef>
            </a:pPr>
            <a:r>
              <a:rPr lang="en-US" altLang="en-US" smtClean="0"/>
              <a:t>H.S. Coaches involvement         New Committee</a:t>
            </a:r>
          </a:p>
          <a:p>
            <a:pPr eaLnBrk="1" hangingPunct="1">
              <a:spcBef>
                <a:spcPct val="0"/>
              </a:spcBef>
            </a:pPr>
            <a:r>
              <a:rPr lang="en-US" altLang="en-US" smtClean="0"/>
              <a:t>Preseason Dead period</a:t>
            </a:r>
          </a:p>
          <a:p>
            <a:pPr eaLnBrk="1" hangingPunct="1">
              <a:spcBef>
                <a:spcPct val="0"/>
              </a:spcBef>
            </a:pPr>
            <a:r>
              <a:rPr lang="en-US" altLang="en-US" smtClean="0"/>
              <a:t>AAU</a:t>
            </a:r>
          </a:p>
          <a:p>
            <a:pPr eaLnBrk="1" hangingPunct="1">
              <a:spcBef>
                <a:spcPct val="0"/>
              </a:spcBef>
            </a:pPr>
            <a:r>
              <a:rPr lang="en-US" altLang="en-US" smtClean="0"/>
              <a:t>Junior high  / be involved with lower grades</a:t>
            </a:r>
          </a:p>
        </p:txBody>
      </p:sp>
    </p:spTree>
    <p:extLst>
      <p:ext uri="{BB962C8B-B14F-4D97-AF65-F5344CB8AC3E}">
        <p14:creationId xmlns:p14="http://schemas.microsoft.com/office/powerpoint/2010/main" val="257946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0A2495-D55A-469A-9C15-B1B5CBC0E2CA}" type="slidenum">
              <a:rPr lang="en-US" altLang="en-US">
                <a:solidFill>
                  <a:srgbClr val="000000"/>
                </a:solidFill>
                <a:latin typeface="Arial" panose="020B0604020202020204" pitchFamily="34" charset="0"/>
              </a:rPr>
              <a:pPr eaLnBrk="1" hangingPunct="1">
                <a:spcBef>
                  <a:spcPct val="0"/>
                </a:spcBef>
              </a:pPr>
              <a:t>21</a:t>
            </a:fld>
            <a:endParaRPr lang="en-US" altLang="en-US">
              <a:solidFill>
                <a:srgbClr val="000000"/>
              </a:solidFill>
              <a:latin typeface="Arial" panose="020B0604020202020204"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Our Program</a:t>
            </a:r>
          </a:p>
          <a:p>
            <a:pPr eaLnBrk="1" hangingPunct="1">
              <a:spcBef>
                <a:spcPct val="0"/>
              </a:spcBef>
            </a:pPr>
            <a:r>
              <a:rPr lang="en-US" altLang="en-US" smtClean="0"/>
              <a:t>Clarkston is Great situation</a:t>
            </a:r>
          </a:p>
          <a:p>
            <a:pPr eaLnBrk="1" hangingPunct="1">
              <a:spcBef>
                <a:spcPct val="0"/>
              </a:spcBef>
            </a:pPr>
            <a:r>
              <a:rPr lang="en-US" altLang="en-US" smtClean="0"/>
              <a:t>One high school town</a:t>
            </a:r>
          </a:p>
          <a:p>
            <a:pPr eaLnBrk="1" hangingPunct="1">
              <a:spcBef>
                <a:spcPct val="0"/>
              </a:spcBef>
            </a:pPr>
            <a:r>
              <a:rPr lang="en-US" altLang="en-US" smtClean="0"/>
              <a:t>7th grade</a:t>
            </a:r>
          </a:p>
          <a:p>
            <a:pPr eaLnBrk="1" hangingPunct="1">
              <a:spcBef>
                <a:spcPct val="0"/>
              </a:spcBef>
            </a:pPr>
            <a:r>
              <a:rPr lang="en-US" altLang="en-US" smtClean="0"/>
              <a:t>2 8th grade teams</a:t>
            </a:r>
          </a:p>
          <a:p>
            <a:pPr eaLnBrk="1" hangingPunct="1">
              <a:spcBef>
                <a:spcPct val="0"/>
              </a:spcBef>
            </a:pPr>
            <a:r>
              <a:rPr lang="en-US" altLang="en-US" smtClean="0"/>
              <a:t>Drugs, alcohol, tobacco, internet </a:t>
            </a:r>
          </a:p>
          <a:p>
            <a:pPr eaLnBrk="1" hangingPunct="1">
              <a:spcBef>
                <a:spcPct val="0"/>
              </a:spcBef>
            </a:pPr>
            <a:r>
              <a:rPr lang="en-US" altLang="en-US" smtClean="0"/>
              <a:t>Parent issues</a:t>
            </a:r>
          </a:p>
          <a:p>
            <a:pPr eaLnBrk="1" hangingPunct="1">
              <a:spcBef>
                <a:spcPct val="0"/>
              </a:spcBef>
            </a:pPr>
            <a:r>
              <a:rPr lang="en-US" altLang="en-US" smtClean="0"/>
              <a:t>Varsity letter</a:t>
            </a:r>
          </a:p>
          <a:p>
            <a:pPr eaLnBrk="1" hangingPunct="1">
              <a:spcBef>
                <a:spcPct val="0"/>
              </a:spcBef>
            </a:pPr>
            <a:r>
              <a:rPr lang="en-US" altLang="en-US" smtClean="0"/>
              <a:t>1.  Strong relationship with A.D., Principal, Superintendent, Athletic Secretary, Coaches, teachers, and custodian.</a:t>
            </a:r>
          </a:p>
          <a:p>
            <a:pPr eaLnBrk="1" hangingPunct="1">
              <a:spcBef>
                <a:spcPct val="0"/>
              </a:spcBef>
            </a:pPr>
            <a:r>
              <a:rPr lang="en-US" altLang="en-US" smtClean="0"/>
              <a:t>2.  Ability to hire coaches at all levels that will coach your system</a:t>
            </a:r>
          </a:p>
          <a:p>
            <a:pPr eaLnBrk="1" hangingPunct="1">
              <a:spcBef>
                <a:spcPct val="0"/>
              </a:spcBef>
            </a:pPr>
            <a:r>
              <a:rPr lang="en-US" altLang="en-US" smtClean="0"/>
              <a:t>3. Access to gym – Season, off season, summer, week-ends, Holidays</a:t>
            </a:r>
          </a:p>
          <a:p>
            <a:pPr eaLnBrk="1" hangingPunct="1">
              <a:spcBef>
                <a:spcPct val="0"/>
              </a:spcBef>
            </a:pPr>
            <a:r>
              <a:rPr lang="en-US" altLang="en-US" smtClean="0"/>
              <a:t>4.  Develop Junior program (Explain McGrath) (no names, my players:  11 weeks / 3 weeks of stations, 8 weeks of game)</a:t>
            </a:r>
          </a:p>
          <a:p>
            <a:pPr eaLnBrk="1" hangingPunct="1">
              <a:spcBef>
                <a:spcPct val="0"/>
              </a:spcBef>
            </a:pPr>
            <a:r>
              <a:rPr lang="en-US" altLang="en-US" smtClean="0"/>
              <a:t>  </a:t>
            </a:r>
            <a:r>
              <a:rPr lang="en-US" altLang="en-US" b="1" u="sng" smtClean="0"/>
              <a:t>BACKBONE</a:t>
            </a:r>
            <a:endParaRPr lang="en-US" altLang="en-US" smtClean="0"/>
          </a:p>
          <a:p>
            <a:pPr eaLnBrk="1" hangingPunct="1">
              <a:spcBef>
                <a:spcPct val="0"/>
              </a:spcBef>
            </a:pPr>
            <a:r>
              <a:rPr lang="en-US" altLang="en-US" smtClean="0"/>
              <a:t>5.  Ability to hire Assistants</a:t>
            </a:r>
          </a:p>
        </p:txBody>
      </p:sp>
    </p:spTree>
    <p:extLst>
      <p:ext uri="{BB962C8B-B14F-4D97-AF65-F5344CB8AC3E}">
        <p14:creationId xmlns:p14="http://schemas.microsoft.com/office/powerpoint/2010/main" val="73014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67C38EC-2CCC-4A6F-B351-950BDA3A7E9B}" type="slidenum">
              <a:rPr lang="en-US" altLang="en-US">
                <a:solidFill>
                  <a:srgbClr val="000000"/>
                </a:solidFill>
                <a:latin typeface="Arial" panose="020B0604020202020204" pitchFamily="34" charset="0"/>
              </a:rPr>
              <a:pPr eaLnBrk="1" hangingPunct="1">
                <a:spcBef>
                  <a:spcPct val="0"/>
                </a:spcBef>
              </a:pPr>
              <a:t>22</a:t>
            </a:fld>
            <a:endParaRPr lang="en-US" altLang="en-US">
              <a:solidFill>
                <a:srgbClr val="000000"/>
              </a:solidFill>
              <a:latin typeface="Arial" panose="020B0604020202020204" pitchFamily="34" charset="0"/>
            </a:endParaRPr>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smtClean="0"/>
              <a:t>OLD SCHOOL</a:t>
            </a:r>
            <a:r>
              <a:rPr lang="en-US" altLang="en-US" smtClean="0"/>
              <a:t>    (Player called me)</a:t>
            </a:r>
          </a:p>
          <a:p>
            <a:pPr eaLnBrk="1" hangingPunct="1">
              <a:spcBef>
                <a:spcPct val="0"/>
              </a:spcBef>
            </a:pPr>
            <a:r>
              <a:rPr lang="en-US" altLang="en-US" smtClean="0"/>
              <a:t>1.  Encourage to play other sports (football)</a:t>
            </a:r>
          </a:p>
          <a:p>
            <a:pPr eaLnBrk="1" hangingPunct="1">
              <a:spcBef>
                <a:spcPct val="0"/>
              </a:spcBef>
            </a:pPr>
            <a:r>
              <a:rPr lang="en-US" altLang="en-US" smtClean="0"/>
              <a:t>2.  Playing Athletics is a 365 day commitment</a:t>
            </a:r>
          </a:p>
          <a:p>
            <a:pPr eaLnBrk="1" hangingPunct="1">
              <a:spcBef>
                <a:spcPct val="0"/>
              </a:spcBef>
            </a:pPr>
            <a:r>
              <a:rPr lang="en-US" altLang="en-US" smtClean="0"/>
              <a:t>3.  As a Clarkston Basketball player</a:t>
            </a:r>
          </a:p>
          <a:p>
            <a:pPr eaLnBrk="1" hangingPunct="1">
              <a:spcBef>
                <a:spcPct val="0"/>
              </a:spcBef>
            </a:pPr>
            <a:r>
              <a:rPr lang="en-US" altLang="en-US" smtClean="0"/>
              <a:t>4.  Wear a tie on game days or Dress Appropriately</a:t>
            </a:r>
          </a:p>
          <a:p>
            <a:pPr eaLnBrk="1" hangingPunct="1">
              <a:spcBef>
                <a:spcPct val="0"/>
              </a:spcBef>
            </a:pPr>
            <a:r>
              <a:rPr lang="en-US" altLang="en-US" smtClean="0"/>
              <a:t>5.  Open gyms – if you’re not there, I want to know why</a:t>
            </a:r>
          </a:p>
          <a:p>
            <a:pPr eaLnBrk="1" hangingPunct="1">
              <a:spcBef>
                <a:spcPct val="0"/>
              </a:spcBef>
            </a:pPr>
            <a:r>
              <a:rPr lang="en-US" altLang="en-US" smtClean="0"/>
              <a:t>6.  On time means at least 30 minutes early</a:t>
            </a:r>
          </a:p>
          <a:p>
            <a:pPr eaLnBrk="1" hangingPunct="1">
              <a:spcBef>
                <a:spcPct val="0"/>
              </a:spcBef>
            </a:pPr>
            <a:r>
              <a:rPr lang="en-US" altLang="en-US" smtClean="0"/>
              <a:t>7.  No cell phones during practice</a:t>
            </a:r>
          </a:p>
          <a:p>
            <a:pPr eaLnBrk="1" hangingPunct="1">
              <a:spcBef>
                <a:spcPct val="0"/>
              </a:spcBef>
            </a:pPr>
            <a:r>
              <a:rPr lang="en-US" altLang="en-US" smtClean="0"/>
              <a:t>8.  If you’re hurt, you’re hurt</a:t>
            </a:r>
          </a:p>
          <a:p>
            <a:pPr eaLnBrk="1" hangingPunct="1">
              <a:spcBef>
                <a:spcPct val="0"/>
              </a:spcBef>
            </a:pPr>
            <a:r>
              <a:rPr lang="en-US" altLang="en-US" smtClean="0"/>
              <a:t>9.  Twisted ankles can be played on – Walk, you can play</a:t>
            </a:r>
          </a:p>
          <a:p>
            <a:pPr eaLnBrk="1" hangingPunct="1">
              <a:spcBef>
                <a:spcPct val="0"/>
              </a:spcBef>
            </a:pPr>
            <a:r>
              <a:rPr lang="en-US" altLang="en-US" smtClean="0"/>
              <a:t>10 99%  I want WIN more than they do</a:t>
            </a:r>
          </a:p>
          <a:p>
            <a:pPr eaLnBrk="1" hangingPunct="1">
              <a:spcBef>
                <a:spcPct val="0"/>
              </a:spcBef>
            </a:pPr>
            <a:r>
              <a:rPr lang="en-US" altLang="en-US" smtClean="0"/>
              <a:t>11.   Video games are not a Varsity sport</a:t>
            </a:r>
          </a:p>
        </p:txBody>
      </p:sp>
    </p:spTree>
    <p:extLst>
      <p:ext uri="{BB962C8B-B14F-4D97-AF65-F5344CB8AC3E}">
        <p14:creationId xmlns:p14="http://schemas.microsoft.com/office/powerpoint/2010/main" val="341178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IMERS/Time%20Timer.lnk" TargetMode="External"/><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IMERS/Time%20Timer.lnk"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393555F-7C0C-431B-AB1C-C731D0B95937}" type="slidenum">
              <a:rPr lang="en-US" altLang="en-US"/>
              <a:pPr/>
              <a:t>‹#›</a:t>
            </a:fld>
            <a:endParaRPr lang="en-US" altLang="en-US"/>
          </a:p>
        </p:txBody>
      </p:sp>
    </p:spTree>
    <p:extLst>
      <p:ext uri="{BB962C8B-B14F-4D97-AF65-F5344CB8AC3E}">
        <p14:creationId xmlns:p14="http://schemas.microsoft.com/office/powerpoint/2010/main" val="36879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B6C072D-A33F-4461-980D-DDBBDC4747E2}" type="slidenum">
              <a:rPr lang="en-US" altLang="en-US"/>
              <a:pPr/>
              <a:t>‹#›</a:t>
            </a:fld>
            <a:endParaRPr lang="en-US" altLang="en-US"/>
          </a:p>
        </p:txBody>
      </p:sp>
    </p:spTree>
    <p:extLst>
      <p:ext uri="{BB962C8B-B14F-4D97-AF65-F5344CB8AC3E}">
        <p14:creationId xmlns:p14="http://schemas.microsoft.com/office/powerpoint/2010/main" val="16243804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Users\dunlapke\AppData\Local\Microsoft\Windows\Temporary Internet Files\Content.IE5\1QSBQRV3\MC900431586[1].png">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84" y="6096000"/>
            <a:ext cx="8741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4907772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a:xfrm>
            <a:off x="9144000" y="6172200"/>
            <a:ext cx="2438400" cy="304800"/>
          </a:xfrm>
        </p:spPr>
        <p:txBody>
          <a:bodyPr/>
          <a:lstStyle>
            <a:lvl1pPr eaLnBrk="0" hangingPunct="0">
              <a:defRPr/>
            </a:lvl1pPr>
          </a:lstStyle>
          <a:p>
            <a:pPr>
              <a:defRPr/>
            </a:pPr>
            <a:fld id="{EB93EE86-5B03-46E6-9D25-6C8C711B5CCA}" type="slidenum">
              <a:rPr lang="en-US"/>
              <a:pPr>
                <a:defRPr/>
              </a:pPr>
              <a:t>‹#›</a:t>
            </a:fld>
            <a:endParaRPr lang="en-US"/>
          </a:p>
        </p:txBody>
      </p:sp>
    </p:spTree>
    <p:extLst>
      <p:ext uri="{BB962C8B-B14F-4D97-AF65-F5344CB8AC3E}">
        <p14:creationId xmlns:p14="http://schemas.microsoft.com/office/powerpoint/2010/main" val="1485070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93EF557-2368-4301-8A75-34E54B1C6D05}" type="slidenum">
              <a:rPr lang="en-US"/>
              <a:pPr>
                <a:defRPr/>
              </a:pPr>
              <a:t>‹#›</a:t>
            </a:fld>
            <a:endParaRPr lang="en-US"/>
          </a:p>
        </p:txBody>
      </p:sp>
    </p:spTree>
    <p:extLst>
      <p:ext uri="{BB962C8B-B14F-4D97-AF65-F5344CB8AC3E}">
        <p14:creationId xmlns:p14="http://schemas.microsoft.com/office/powerpoint/2010/main" val="37565318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3C746F75-621B-4947-A250-3E5D9B63DC66}" type="slidenum">
              <a:rPr lang="en-US"/>
              <a:pPr>
                <a:defRPr/>
              </a:pPr>
              <a:t>‹#›</a:t>
            </a:fld>
            <a:endParaRPr lang="en-US"/>
          </a:p>
        </p:txBody>
      </p:sp>
    </p:spTree>
    <p:extLst>
      <p:ext uri="{BB962C8B-B14F-4D97-AF65-F5344CB8AC3E}">
        <p14:creationId xmlns:p14="http://schemas.microsoft.com/office/powerpoint/2010/main" val="678958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50687EFC-7FC2-41CB-9E9B-949DD3CBB134}" type="slidenum">
              <a:rPr lang="en-US"/>
              <a:pPr>
                <a:defRPr/>
              </a:pPr>
              <a:t>‹#›</a:t>
            </a:fld>
            <a:endParaRPr lang="en-US"/>
          </a:p>
        </p:txBody>
      </p:sp>
    </p:spTree>
    <p:extLst>
      <p:ext uri="{BB962C8B-B14F-4D97-AF65-F5344CB8AC3E}">
        <p14:creationId xmlns:p14="http://schemas.microsoft.com/office/powerpoint/2010/main" val="14830326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80077214-721C-4748-8FA8-78A37AED87C6}" type="slidenum">
              <a:rPr lang="en-US"/>
              <a:pPr>
                <a:defRPr/>
              </a:pPr>
              <a:t>‹#›</a:t>
            </a:fld>
            <a:endParaRPr lang="en-US"/>
          </a:p>
        </p:txBody>
      </p:sp>
    </p:spTree>
    <p:extLst>
      <p:ext uri="{BB962C8B-B14F-4D97-AF65-F5344CB8AC3E}">
        <p14:creationId xmlns:p14="http://schemas.microsoft.com/office/powerpoint/2010/main" val="28191511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C3FB9736-1C6C-41F9-9B73-B5C66F8A74A4}" type="slidenum">
              <a:rPr lang="en-US"/>
              <a:pPr>
                <a:defRPr/>
              </a:pPr>
              <a:t>‹#›</a:t>
            </a:fld>
            <a:endParaRPr lang="en-US"/>
          </a:p>
        </p:txBody>
      </p:sp>
    </p:spTree>
    <p:extLst>
      <p:ext uri="{BB962C8B-B14F-4D97-AF65-F5344CB8AC3E}">
        <p14:creationId xmlns:p14="http://schemas.microsoft.com/office/powerpoint/2010/main" val="36507762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1D7046D1-6733-439E-A35D-C90F8EF7475E}" type="slidenum">
              <a:rPr lang="en-US"/>
              <a:pPr>
                <a:defRPr/>
              </a:pPr>
              <a:t>‹#›</a:t>
            </a:fld>
            <a:endParaRPr lang="en-US"/>
          </a:p>
        </p:txBody>
      </p:sp>
    </p:spTree>
    <p:extLst>
      <p:ext uri="{BB962C8B-B14F-4D97-AF65-F5344CB8AC3E}">
        <p14:creationId xmlns:p14="http://schemas.microsoft.com/office/powerpoint/2010/main" val="2706168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B6C8328-5DF9-4F1E-9AD1-497C09E772C2}" type="slidenum">
              <a:rPr lang="en-US"/>
              <a:pPr>
                <a:defRPr/>
              </a:pPr>
              <a:t>‹#›</a:t>
            </a:fld>
            <a:endParaRPr lang="en-US"/>
          </a:p>
        </p:txBody>
      </p:sp>
    </p:spTree>
    <p:extLst>
      <p:ext uri="{BB962C8B-B14F-4D97-AF65-F5344CB8AC3E}">
        <p14:creationId xmlns:p14="http://schemas.microsoft.com/office/powerpoint/2010/main" val="33942554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C23D61E-6B13-460F-B49B-A5B635C47DD4}" type="slidenum">
              <a:rPr lang="en-US"/>
              <a:pPr>
                <a:defRPr/>
              </a:pPr>
              <a:t>‹#›</a:t>
            </a:fld>
            <a:endParaRPr lang="en-US"/>
          </a:p>
        </p:txBody>
      </p:sp>
    </p:spTree>
    <p:extLst>
      <p:ext uri="{BB962C8B-B14F-4D97-AF65-F5344CB8AC3E}">
        <p14:creationId xmlns:p14="http://schemas.microsoft.com/office/powerpoint/2010/main" val="22818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28E0D42-412F-46B7-950F-C87425D00032}" type="slidenum">
              <a:rPr lang="en-US" altLang="en-US"/>
              <a:pPr/>
              <a:t>‹#›</a:t>
            </a:fld>
            <a:endParaRPr lang="en-US" altLang="en-US"/>
          </a:p>
        </p:txBody>
      </p:sp>
    </p:spTree>
    <p:extLst>
      <p:ext uri="{BB962C8B-B14F-4D97-AF65-F5344CB8AC3E}">
        <p14:creationId xmlns:p14="http://schemas.microsoft.com/office/powerpoint/2010/main" val="9235002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94445F8-3780-47DB-9617-300143F1C1E3}" type="slidenum">
              <a:rPr lang="en-US"/>
              <a:pPr>
                <a:defRPr/>
              </a:pPr>
              <a:t>‹#›</a:t>
            </a:fld>
            <a:endParaRPr lang="en-US"/>
          </a:p>
        </p:txBody>
      </p:sp>
    </p:spTree>
    <p:extLst>
      <p:ext uri="{BB962C8B-B14F-4D97-AF65-F5344CB8AC3E}">
        <p14:creationId xmlns:p14="http://schemas.microsoft.com/office/powerpoint/2010/main" val="31476387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76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A290C030-2842-4F1F-BCAB-32B5E743DC2F}" type="slidenum">
              <a:rPr lang="en-US"/>
              <a:pPr>
                <a:defRPr/>
              </a:pPr>
              <a:t>‹#›</a:t>
            </a:fld>
            <a:endParaRPr lang="en-US"/>
          </a:p>
        </p:txBody>
      </p:sp>
    </p:spTree>
    <p:extLst>
      <p:ext uri="{BB962C8B-B14F-4D97-AF65-F5344CB8AC3E}">
        <p14:creationId xmlns:p14="http://schemas.microsoft.com/office/powerpoint/2010/main" val="40927426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76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7C2B120-1278-4704-AE85-1CEF230F501F}" type="slidenum">
              <a:rPr lang="en-US"/>
              <a:pPr>
                <a:defRPr/>
              </a:pPr>
              <a:t>‹#›</a:t>
            </a:fld>
            <a:endParaRPr lang="en-US"/>
          </a:p>
        </p:txBody>
      </p:sp>
    </p:spTree>
    <p:extLst>
      <p:ext uri="{BB962C8B-B14F-4D97-AF65-F5344CB8AC3E}">
        <p14:creationId xmlns:p14="http://schemas.microsoft.com/office/powerpoint/2010/main" val="20552505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1"/>
            <a:ext cx="109728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7CC8A31F-9742-4090-ACBF-C41BF77133DB}" type="slidenum">
              <a:rPr lang="en-US"/>
              <a:pPr>
                <a:defRPr/>
              </a:pPr>
              <a:t>‹#›</a:t>
            </a:fld>
            <a:endParaRPr lang="en-US"/>
          </a:p>
        </p:txBody>
      </p:sp>
    </p:spTree>
    <p:extLst>
      <p:ext uri="{BB962C8B-B14F-4D97-AF65-F5344CB8AC3E}">
        <p14:creationId xmlns:p14="http://schemas.microsoft.com/office/powerpoint/2010/main" val="3883249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76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5C2D463-54E2-40FD-9BF2-C8639FB944E4}" type="slidenum">
              <a:rPr lang="en-US"/>
              <a:pPr>
                <a:defRPr/>
              </a:pPr>
              <a:t>‹#›</a:t>
            </a:fld>
            <a:endParaRPr lang="en-US"/>
          </a:p>
        </p:txBody>
      </p:sp>
    </p:spTree>
    <p:extLst>
      <p:ext uri="{BB962C8B-B14F-4D97-AF65-F5344CB8AC3E}">
        <p14:creationId xmlns:p14="http://schemas.microsoft.com/office/powerpoint/2010/main" val="9690328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06400" y="6626226"/>
            <a:ext cx="9245600" cy="231775"/>
          </a:xfrm>
        </p:spPr>
        <p:txBody>
          <a:bodyPr/>
          <a:lstStyle>
            <a:lvl1pPr eaLnBrk="0" hangingPunct="0">
              <a:defRPr/>
            </a:lvl1pPr>
          </a:lstStyle>
          <a:p>
            <a:pPr>
              <a:defRPr/>
            </a:pPr>
            <a:r>
              <a:rPr lang="en-US"/>
              <a:t>START @ Grand Valley State University; Autism Education Center </a:t>
            </a:r>
            <a:r>
              <a:rPr lang="en-US">
                <a:cs typeface="Arial" pitchFamily="34" charset="0"/>
              </a:rPr>
              <a:t>© </a:t>
            </a:r>
            <a:r>
              <a:rPr lang="en-US"/>
              <a:t>2008-09 ; All Rights Reserved</a:t>
            </a:r>
          </a:p>
          <a:p>
            <a:pPr>
              <a:defRPr/>
            </a:pPr>
            <a:endParaRPr lang="en-US"/>
          </a:p>
        </p:txBody>
      </p:sp>
      <p:sp>
        <p:nvSpPr>
          <p:cNvPr id="7" name="Slide Number Placeholder 6"/>
          <p:cNvSpPr>
            <a:spLocks noGrp="1"/>
          </p:cNvSpPr>
          <p:nvPr>
            <p:ph type="sldNum" sz="quarter" idx="11"/>
          </p:nvPr>
        </p:nvSpPr>
        <p:spPr>
          <a:xfrm>
            <a:off x="508000" y="6248400"/>
            <a:ext cx="2235200" cy="476250"/>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9600252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4F7EC01-AAA9-4677-8981-B091ACAC9B23}" type="slidenum">
              <a:rPr lang="en-US"/>
              <a:pPr>
                <a:defRPr/>
              </a:pPr>
              <a:t>‹#›</a:t>
            </a:fld>
            <a:endParaRPr lang="en-US"/>
          </a:p>
        </p:txBody>
      </p:sp>
    </p:spTree>
    <p:extLst>
      <p:ext uri="{BB962C8B-B14F-4D97-AF65-F5344CB8AC3E}">
        <p14:creationId xmlns:p14="http://schemas.microsoft.com/office/powerpoint/2010/main" val="746300228"/>
      </p:ext>
    </p:extLst>
  </p:cSld>
  <p:clrMapOvr>
    <a:masterClrMapping/>
  </p:clrMapOvr>
  <p:transition spd="slow">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4"/>
          <p:cNvSpPr>
            <a:spLocks noGrp="1"/>
          </p:cNvSpPr>
          <p:nvPr>
            <p:ph type="dt" sz="half" idx="10"/>
          </p:nvPr>
        </p:nvSpPr>
        <p:spPr/>
        <p:txBody>
          <a:bodyPr/>
          <a:lstStyle>
            <a:lvl1pPr eaLnBrk="0" hangingPunct="0">
              <a:defRPr/>
            </a:lvl1pPr>
          </a:lstStyle>
          <a:p>
            <a:pPr>
              <a:defRPr/>
            </a:pPr>
            <a:fld id="{82FAA0B9-E0B6-49FB-A52C-6B5471F7EAE0}" type="datetime1">
              <a:rPr lang="en-US"/>
              <a:pPr>
                <a:defRPr/>
              </a:pPr>
              <a:t>8/28/2018</a:t>
            </a:fld>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US"/>
              <a:t>OH 3.1a</a:t>
            </a:r>
          </a:p>
        </p:txBody>
      </p:sp>
      <p:sp>
        <p:nvSpPr>
          <p:cNvPr id="7" name="Slide Number Placeholder 6"/>
          <p:cNvSpPr>
            <a:spLocks noGrp="1"/>
          </p:cNvSpPr>
          <p:nvPr>
            <p:ph type="sldNum" sz="quarter" idx="12"/>
          </p:nvPr>
        </p:nvSpPr>
        <p:spPr/>
        <p:txBody>
          <a:bodyPr/>
          <a:lstStyle>
            <a:lvl1pPr eaLnBrk="0" hangingPunct="0">
              <a:defRPr/>
            </a:lvl1pPr>
          </a:lstStyle>
          <a:p>
            <a:pPr>
              <a:defRPr/>
            </a:pPr>
            <a:fld id="{29754C35-9865-44A9-BF66-4D55E7815D73}" type="slidenum">
              <a:rPr lang="en-US"/>
              <a:pPr>
                <a:defRPr/>
              </a:pPr>
              <a:t>‹#›</a:t>
            </a:fld>
            <a:endParaRPr lang="en-US"/>
          </a:p>
        </p:txBody>
      </p:sp>
    </p:spTree>
    <p:extLst>
      <p:ext uri="{BB962C8B-B14F-4D97-AF65-F5344CB8AC3E}">
        <p14:creationId xmlns:p14="http://schemas.microsoft.com/office/powerpoint/2010/main" val="2219719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568450"/>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3F6D7B3-DF1F-4C74-A0FB-37F48F25CEF1}" type="slidenum">
              <a:rPr lang="en-US"/>
              <a:pPr>
                <a:defRPr/>
              </a:pPr>
              <a:t>‹#›</a:t>
            </a:fld>
            <a:endParaRPr lang="en-US"/>
          </a:p>
        </p:txBody>
      </p:sp>
    </p:spTree>
    <p:extLst>
      <p:ext uri="{BB962C8B-B14F-4D97-AF65-F5344CB8AC3E}">
        <p14:creationId xmlns:p14="http://schemas.microsoft.com/office/powerpoint/2010/main" val="25087954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17E16DA-A9A1-4653-A5BA-071C664F4BA1}" type="datetime1">
              <a:rPr lang="en-US"/>
              <a:pPr>
                <a:defRPr/>
              </a:pPr>
              <a:t>8/28/2018</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OH 3.1a</a:t>
            </a:r>
          </a:p>
        </p:txBody>
      </p:sp>
      <p:sp>
        <p:nvSpPr>
          <p:cNvPr id="6" name="Slide Number Placeholder 5"/>
          <p:cNvSpPr>
            <a:spLocks noGrp="1"/>
          </p:cNvSpPr>
          <p:nvPr>
            <p:ph type="sldNum" sz="quarter" idx="12"/>
          </p:nvPr>
        </p:nvSpPr>
        <p:spPr/>
        <p:txBody>
          <a:bodyPr/>
          <a:lstStyle>
            <a:lvl1pPr eaLnBrk="0" hangingPunct="0">
              <a:defRPr/>
            </a:lvl1pPr>
          </a:lstStyle>
          <a:p>
            <a:pPr>
              <a:defRPr/>
            </a:pPr>
            <a:fld id="{7A088447-8A28-429B-9416-54CDB562C320}" type="slidenum">
              <a:rPr lang="en-US"/>
              <a:pPr>
                <a:defRPr/>
              </a:pPr>
              <a:t>‹#›</a:t>
            </a:fld>
            <a:endParaRPr lang="en-US"/>
          </a:p>
        </p:txBody>
      </p:sp>
    </p:spTree>
    <p:extLst>
      <p:ext uri="{BB962C8B-B14F-4D97-AF65-F5344CB8AC3E}">
        <p14:creationId xmlns:p14="http://schemas.microsoft.com/office/powerpoint/2010/main" val="89244824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36EBCE6A-F99F-4719-A3F2-4942214E0A4A}" type="slidenum">
              <a:rPr lang="en-US" altLang="en-US"/>
              <a:pPr/>
              <a:t>‹#›</a:t>
            </a:fld>
            <a:endParaRPr lang="en-US" altLang="en-US"/>
          </a:p>
        </p:txBody>
      </p:sp>
    </p:spTree>
    <p:extLst>
      <p:ext uri="{BB962C8B-B14F-4D97-AF65-F5344CB8AC3E}">
        <p14:creationId xmlns:p14="http://schemas.microsoft.com/office/powerpoint/2010/main" val="14805696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C36E4B5-BAC3-407F-BBA2-4751BEBC08D8}" type="datetime1">
              <a:rPr lang="en-US"/>
              <a:pPr>
                <a:defRPr/>
              </a:pPr>
              <a:t>8/28/2018</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OH 3.1a</a:t>
            </a:r>
          </a:p>
        </p:txBody>
      </p:sp>
      <p:sp>
        <p:nvSpPr>
          <p:cNvPr id="6" name="Slide Number Placeholder 5"/>
          <p:cNvSpPr>
            <a:spLocks noGrp="1"/>
          </p:cNvSpPr>
          <p:nvPr>
            <p:ph type="sldNum" sz="quarter" idx="12"/>
          </p:nvPr>
        </p:nvSpPr>
        <p:spPr/>
        <p:txBody>
          <a:bodyPr/>
          <a:lstStyle>
            <a:lvl1pPr eaLnBrk="0" hangingPunct="0">
              <a:defRPr/>
            </a:lvl1pPr>
          </a:lstStyle>
          <a:p>
            <a:pPr>
              <a:defRPr/>
            </a:pPr>
            <a:fld id="{281AF9F5-782E-4E62-9FD3-587D7DCC16DC}" type="slidenum">
              <a:rPr lang="en-US"/>
              <a:pPr>
                <a:defRPr/>
              </a:pPr>
              <a:t>‹#›</a:t>
            </a:fld>
            <a:endParaRPr lang="en-US"/>
          </a:p>
        </p:txBody>
      </p:sp>
    </p:spTree>
    <p:extLst>
      <p:ext uri="{BB962C8B-B14F-4D97-AF65-F5344CB8AC3E}">
        <p14:creationId xmlns:p14="http://schemas.microsoft.com/office/powerpoint/2010/main" val="3950125932"/>
      </p:ext>
    </p:extLst>
  </p:cSld>
  <p:clrMapOvr>
    <a:masterClrMapping/>
  </p:clrMapOvr>
  <p:transition spd="slow">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BDA753CA-34F6-4243-B391-599BE5DD2CC8}" type="datetime1">
              <a:rPr lang="en-US"/>
              <a:pPr>
                <a:defRPr/>
              </a:pPr>
              <a:t>8/28/2018</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OH 3.1a</a:t>
            </a:r>
          </a:p>
        </p:txBody>
      </p:sp>
      <p:sp>
        <p:nvSpPr>
          <p:cNvPr id="6" name="Slide Number Placeholder 5"/>
          <p:cNvSpPr>
            <a:spLocks noGrp="1"/>
          </p:cNvSpPr>
          <p:nvPr>
            <p:ph type="sldNum" sz="quarter" idx="12"/>
          </p:nvPr>
        </p:nvSpPr>
        <p:spPr/>
        <p:txBody>
          <a:bodyPr/>
          <a:lstStyle>
            <a:lvl1pPr eaLnBrk="0" hangingPunct="0">
              <a:defRPr/>
            </a:lvl1pPr>
          </a:lstStyle>
          <a:p>
            <a:pPr>
              <a:defRPr/>
            </a:pPr>
            <a:fld id="{48F96603-00F8-4E47-99B5-1A0689A00C76}" type="slidenum">
              <a:rPr lang="en-US"/>
              <a:pPr>
                <a:defRPr/>
              </a:pPr>
              <a:t>‹#›</a:t>
            </a:fld>
            <a:endParaRPr lang="en-US"/>
          </a:p>
        </p:txBody>
      </p:sp>
    </p:spTree>
    <p:extLst>
      <p:ext uri="{BB962C8B-B14F-4D97-AF65-F5344CB8AC3E}">
        <p14:creationId xmlns:p14="http://schemas.microsoft.com/office/powerpoint/2010/main" val="4186131648"/>
      </p:ext>
    </p:extLst>
  </p:cSld>
  <p:clrMapOvr>
    <a:masterClrMapping/>
  </p:clrMapOvr>
  <p:transition spd="slow">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fld id="{4268AEB4-98F0-4924-B593-571B243779CA}" type="datetime1">
              <a:rPr lang="en-US"/>
              <a:pPr>
                <a:defRPr/>
              </a:pPr>
              <a:t>8/28/2018</a:t>
            </a:fld>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US"/>
              <a:t>OH 3.1a</a:t>
            </a:r>
          </a:p>
        </p:txBody>
      </p:sp>
      <p:sp>
        <p:nvSpPr>
          <p:cNvPr id="7" name="Slide Number Placeholder 6"/>
          <p:cNvSpPr>
            <a:spLocks noGrp="1"/>
          </p:cNvSpPr>
          <p:nvPr>
            <p:ph type="sldNum" sz="quarter" idx="12"/>
          </p:nvPr>
        </p:nvSpPr>
        <p:spPr/>
        <p:txBody>
          <a:bodyPr/>
          <a:lstStyle>
            <a:lvl1pPr eaLnBrk="0" hangingPunct="0">
              <a:defRPr/>
            </a:lvl1pPr>
          </a:lstStyle>
          <a:p>
            <a:pPr>
              <a:defRPr/>
            </a:pPr>
            <a:fld id="{54E42577-28A5-4D3A-A281-4D365CB9CAF0}" type="slidenum">
              <a:rPr lang="en-US"/>
              <a:pPr>
                <a:defRPr/>
              </a:pPr>
              <a:t>‹#›</a:t>
            </a:fld>
            <a:endParaRPr lang="en-US"/>
          </a:p>
        </p:txBody>
      </p:sp>
    </p:spTree>
    <p:extLst>
      <p:ext uri="{BB962C8B-B14F-4D97-AF65-F5344CB8AC3E}">
        <p14:creationId xmlns:p14="http://schemas.microsoft.com/office/powerpoint/2010/main" val="1884453235"/>
      </p:ext>
    </p:extLst>
  </p:cSld>
  <p:clrMapOvr>
    <a:masterClrMapping/>
  </p:clrMapOvr>
  <p:transition spd="slow">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fld id="{5EDF9BC7-9A14-4D67-906C-03C65AC10F5E}" type="datetime1">
              <a:rPr lang="en-US"/>
              <a:pPr>
                <a:defRPr/>
              </a:pPr>
              <a:t>8/28/2018</a:t>
            </a:fld>
            <a:endParaRPr lang="en-US"/>
          </a:p>
        </p:txBody>
      </p:sp>
      <p:sp>
        <p:nvSpPr>
          <p:cNvPr id="8" name="Footer Placeholder 7"/>
          <p:cNvSpPr>
            <a:spLocks noGrp="1"/>
          </p:cNvSpPr>
          <p:nvPr>
            <p:ph type="ftr" sz="quarter" idx="11"/>
          </p:nvPr>
        </p:nvSpPr>
        <p:spPr/>
        <p:txBody>
          <a:bodyPr/>
          <a:lstStyle>
            <a:lvl1pPr eaLnBrk="0" hangingPunct="0">
              <a:defRPr/>
            </a:lvl1pPr>
          </a:lstStyle>
          <a:p>
            <a:pPr>
              <a:defRPr/>
            </a:pPr>
            <a:r>
              <a:rPr lang="en-US"/>
              <a:t>OH 3.1a</a:t>
            </a:r>
          </a:p>
        </p:txBody>
      </p:sp>
      <p:sp>
        <p:nvSpPr>
          <p:cNvPr id="9" name="Slide Number Placeholder 8"/>
          <p:cNvSpPr>
            <a:spLocks noGrp="1"/>
          </p:cNvSpPr>
          <p:nvPr>
            <p:ph type="sldNum" sz="quarter" idx="12"/>
          </p:nvPr>
        </p:nvSpPr>
        <p:spPr/>
        <p:txBody>
          <a:bodyPr/>
          <a:lstStyle>
            <a:lvl1pPr eaLnBrk="0" hangingPunct="0">
              <a:defRPr/>
            </a:lvl1pPr>
          </a:lstStyle>
          <a:p>
            <a:pPr>
              <a:defRPr/>
            </a:pPr>
            <a:fld id="{B8F17717-D754-4689-BE46-7B41A22EF41A}" type="slidenum">
              <a:rPr lang="en-US"/>
              <a:pPr>
                <a:defRPr/>
              </a:pPr>
              <a:t>‹#›</a:t>
            </a:fld>
            <a:endParaRPr lang="en-US"/>
          </a:p>
        </p:txBody>
      </p:sp>
    </p:spTree>
    <p:extLst>
      <p:ext uri="{BB962C8B-B14F-4D97-AF65-F5344CB8AC3E}">
        <p14:creationId xmlns:p14="http://schemas.microsoft.com/office/powerpoint/2010/main" val="252434440"/>
      </p:ext>
    </p:extLst>
  </p:cSld>
  <p:clrMapOvr>
    <a:masterClrMapping/>
  </p:clrMapOvr>
  <p:transition spd="slow">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fld id="{B27A9E27-D7AC-4E54-80A1-0F372BEC79D3}" type="datetime1">
              <a:rPr lang="en-US"/>
              <a:pPr>
                <a:defRPr/>
              </a:pPr>
              <a:t>8/28/2018</a:t>
            </a:fld>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r>
              <a:rPr lang="en-US"/>
              <a:t>OH 3.1a</a:t>
            </a:r>
          </a:p>
        </p:txBody>
      </p:sp>
      <p:sp>
        <p:nvSpPr>
          <p:cNvPr id="5" name="Slide Number Placeholder 4"/>
          <p:cNvSpPr>
            <a:spLocks noGrp="1"/>
          </p:cNvSpPr>
          <p:nvPr>
            <p:ph type="sldNum" sz="quarter" idx="12"/>
          </p:nvPr>
        </p:nvSpPr>
        <p:spPr/>
        <p:txBody>
          <a:bodyPr/>
          <a:lstStyle>
            <a:lvl1pPr eaLnBrk="0" hangingPunct="0">
              <a:defRPr/>
            </a:lvl1pPr>
          </a:lstStyle>
          <a:p>
            <a:pPr>
              <a:defRPr/>
            </a:pPr>
            <a:fld id="{E0AF4CFA-8599-400E-B752-90127BE5BC53}" type="slidenum">
              <a:rPr lang="en-US"/>
              <a:pPr>
                <a:defRPr/>
              </a:pPr>
              <a:t>‹#›</a:t>
            </a:fld>
            <a:endParaRPr lang="en-US"/>
          </a:p>
        </p:txBody>
      </p:sp>
    </p:spTree>
    <p:extLst>
      <p:ext uri="{BB962C8B-B14F-4D97-AF65-F5344CB8AC3E}">
        <p14:creationId xmlns:p14="http://schemas.microsoft.com/office/powerpoint/2010/main" val="1449687830"/>
      </p:ext>
    </p:extLst>
  </p:cSld>
  <p:clrMapOvr>
    <a:masterClrMapping/>
  </p:clrMapOvr>
  <p:transition spd="slow">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fld id="{FCA17629-9792-43FB-8CB6-A465FBBF689F}" type="datetime1">
              <a:rPr lang="en-US"/>
              <a:pPr>
                <a:defRPr/>
              </a:pPr>
              <a:t>8/28/2018</a:t>
            </a:fld>
            <a:endParaRPr lang="en-US"/>
          </a:p>
        </p:txBody>
      </p:sp>
      <p:sp>
        <p:nvSpPr>
          <p:cNvPr id="3" name="Footer Placeholder 2"/>
          <p:cNvSpPr>
            <a:spLocks noGrp="1"/>
          </p:cNvSpPr>
          <p:nvPr>
            <p:ph type="ftr" sz="quarter" idx="11"/>
          </p:nvPr>
        </p:nvSpPr>
        <p:spPr/>
        <p:txBody>
          <a:bodyPr/>
          <a:lstStyle>
            <a:lvl1pPr eaLnBrk="0" hangingPunct="0">
              <a:defRPr/>
            </a:lvl1pPr>
          </a:lstStyle>
          <a:p>
            <a:pPr>
              <a:defRPr/>
            </a:pPr>
            <a:r>
              <a:rPr lang="en-US"/>
              <a:t>OH 3.1a</a:t>
            </a:r>
          </a:p>
        </p:txBody>
      </p:sp>
      <p:sp>
        <p:nvSpPr>
          <p:cNvPr id="4" name="Slide Number Placeholder 3"/>
          <p:cNvSpPr>
            <a:spLocks noGrp="1"/>
          </p:cNvSpPr>
          <p:nvPr>
            <p:ph type="sldNum" sz="quarter" idx="12"/>
          </p:nvPr>
        </p:nvSpPr>
        <p:spPr/>
        <p:txBody>
          <a:bodyPr/>
          <a:lstStyle>
            <a:lvl1pPr eaLnBrk="0" hangingPunct="0">
              <a:defRPr/>
            </a:lvl1pPr>
          </a:lstStyle>
          <a:p>
            <a:pPr>
              <a:defRPr/>
            </a:pPr>
            <a:fld id="{2A7CB145-C28A-49EB-88B0-D45AAD7EE6F7}" type="slidenum">
              <a:rPr lang="en-US"/>
              <a:pPr>
                <a:defRPr/>
              </a:pPr>
              <a:t>‹#›</a:t>
            </a:fld>
            <a:endParaRPr lang="en-US"/>
          </a:p>
        </p:txBody>
      </p:sp>
    </p:spTree>
    <p:extLst>
      <p:ext uri="{BB962C8B-B14F-4D97-AF65-F5344CB8AC3E}">
        <p14:creationId xmlns:p14="http://schemas.microsoft.com/office/powerpoint/2010/main" val="1484947611"/>
      </p:ext>
    </p:extLst>
  </p:cSld>
  <p:clrMapOvr>
    <a:masterClrMapping/>
  </p:clrMapOvr>
  <p:transition spd="slow">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fld id="{2A2D9E07-2E51-4C97-B30E-E0B57129D850}" type="datetime1">
              <a:rPr lang="en-US"/>
              <a:pPr>
                <a:defRPr/>
              </a:pPr>
              <a:t>8/28/2018</a:t>
            </a:fld>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US"/>
              <a:t>OH 3.1a</a:t>
            </a:r>
          </a:p>
        </p:txBody>
      </p:sp>
      <p:sp>
        <p:nvSpPr>
          <p:cNvPr id="7" name="Slide Number Placeholder 6"/>
          <p:cNvSpPr>
            <a:spLocks noGrp="1"/>
          </p:cNvSpPr>
          <p:nvPr>
            <p:ph type="sldNum" sz="quarter" idx="12"/>
          </p:nvPr>
        </p:nvSpPr>
        <p:spPr/>
        <p:txBody>
          <a:bodyPr/>
          <a:lstStyle>
            <a:lvl1pPr eaLnBrk="0" hangingPunct="0">
              <a:defRPr/>
            </a:lvl1pPr>
          </a:lstStyle>
          <a:p>
            <a:pPr>
              <a:defRPr/>
            </a:pPr>
            <a:fld id="{F6E6D1C6-1B8D-418B-8669-B4BD4276FBA6}" type="slidenum">
              <a:rPr lang="en-US"/>
              <a:pPr>
                <a:defRPr/>
              </a:pPr>
              <a:t>‹#›</a:t>
            </a:fld>
            <a:endParaRPr lang="en-US"/>
          </a:p>
        </p:txBody>
      </p:sp>
    </p:spTree>
    <p:extLst>
      <p:ext uri="{BB962C8B-B14F-4D97-AF65-F5344CB8AC3E}">
        <p14:creationId xmlns:p14="http://schemas.microsoft.com/office/powerpoint/2010/main" val="2101439010"/>
      </p:ext>
    </p:extLst>
  </p:cSld>
  <p:clrMapOvr>
    <a:masterClrMapping/>
  </p:clrMapOvr>
  <p:transition spd="slow">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4"/>
          <p:cNvSpPr>
            <a:spLocks noGrp="1"/>
          </p:cNvSpPr>
          <p:nvPr>
            <p:ph type="dt" sz="half" idx="10"/>
          </p:nvPr>
        </p:nvSpPr>
        <p:spPr/>
        <p:txBody>
          <a:bodyPr/>
          <a:lstStyle>
            <a:lvl1pPr eaLnBrk="0" hangingPunct="0">
              <a:defRPr/>
            </a:lvl1pPr>
          </a:lstStyle>
          <a:p>
            <a:pPr>
              <a:defRPr/>
            </a:pPr>
            <a:fld id="{42E85549-969C-4E38-B8B8-C0838D4DEFF8}" type="datetime1">
              <a:rPr lang="en-US"/>
              <a:pPr>
                <a:defRPr/>
              </a:pPr>
              <a:t>8/28/2018</a:t>
            </a:fld>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US"/>
              <a:t>OH 3.1a</a:t>
            </a:r>
          </a:p>
        </p:txBody>
      </p:sp>
      <p:sp>
        <p:nvSpPr>
          <p:cNvPr id="7" name="Slide Number Placeholder 6"/>
          <p:cNvSpPr>
            <a:spLocks noGrp="1"/>
          </p:cNvSpPr>
          <p:nvPr>
            <p:ph type="sldNum" sz="quarter" idx="12"/>
          </p:nvPr>
        </p:nvSpPr>
        <p:spPr/>
        <p:txBody>
          <a:bodyPr/>
          <a:lstStyle>
            <a:lvl1pPr eaLnBrk="0" hangingPunct="0">
              <a:defRPr/>
            </a:lvl1pPr>
          </a:lstStyle>
          <a:p>
            <a:pPr>
              <a:defRPr/>
            </a:pPr>
            <a:fld id="{075BE49A-0E6A-4A34-8815-70C24EC24E12}" type="slidenum">
              <a:rPr lang="en-US"/>
              <a:pPr>
                <a:defRPr/>
              </a:pPr>
              <a:t>‹#›</a:t>
            </a:fld>
            <a:endParaRPr lang="en-US"/>
          </a:p>
        </p:txBody>
      </p:sp>
    </p:spTree>
    <p:extLst>
      <p:ext uri="{BB962C8B-B14F-4D97-AF65-F5344CB8AC3E}">
        <p14:creationId xmlns:p14="http://schemas.microsoft.com/office/powerpoint/2010/main" val="102281727"/>
      </p:ext>
    </p:extLst>
  </p:cSld>
  <p:clrMapOvr>
    <a:masterClrMapping/>
  </p:clrMapOvr>
  <p:transition spd="slow">
    <p:pul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fld id="{6AD9B781-6153-4024-AAA9-C2112D4E9303}" type="datetime1">
              <a:rPr lang="en-US"/>
              <a:pPr>
                <a:defRPr/>
              </a:pPr>
              <a:t>8/28/2018</a:t>
            </a:fld>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US"/>
              <a:t>OH 3.1a</a:t>
            </a:r>
          </a:p>
        </p:txBody>
      </p:sp>
      <p:sp>
        <p:nvSpPr>
          <p:cNvPr id="7" name="Slide Number Placeholder 6"/>
          <p:cNvSpPr>
            <a:spLocks noGrp="1"/>
          </p:cNvSpPr>
          <p:nvPr>
            <p:ph type="sldNum" sz="quarter" idx="12"/>
          </p:nvPr>
        </p:nvSpPr>
        <p:spPr/>
        <p:txBody>
          <a:bodyPr/>
          <a:lstStyle>
            <a:lvl1pPr eaLnBrk="0" hangingPunct="0">
              <a:defRPr/>
            </a:lvl1pPr>
          </a:lstStyle>
          <a:p>
            <a:pPr>
              <a:defRPr/>
            </a:pPr>
            <a:fld id="{BED969AD-5C9F-41D6-B3EC-F589BCBDB59A}" type="slidenum">
              <a:rPr lang="en-US"/>
              <a:pPr>
                <a:defRPr/>
              </a:pPr>
              <a:t>‹#›</a:t>
            </a:fld>
            <a:endParaRPr lang="en-US"/>
          </a:p>
        </p:txBody>
      </p:sp>
    </p:spTree>
    <p:extLst>
      <p:ext uri="{BB962C8B-B14F-4D97-AF65-F5344CB8AC3E}">
        <p14:creationId xmlns:p14="http://schemas.microsoft.com/office/powerpoint/2010/main" val="4187114566"/>
      </p:ext>
    </p:extLst>
  </p:cSld>
  <p:clrMapOvr>
    <a:masterClrMapping/>
  </p:clrMapOvr>
  <p:transition spd="slow">
    <p:pul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0" hangingPunct="0">
              <a:defRPr/>
            </a:lvl1pPr>
          </a:lstStyle>
          <a:p>
            <a:pPr>
              <a:defRPr/>
            </a:pPr>
            <a:fld id="{30C8348E-8AE3-4B97-AB3C-A1438F42D01A}" type="datetime1">
              <a:rPr lang="en-US"/>
              <a:pPr>
                <a:defRPr/>
              </a:pPr>
              <a:t>8/28/2018</a:t>
            </a:fld>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r>
              <a:rPr lang="en-US"/>
              <a:t>OH 3.1a</a:t>
            </a:r>
          </a:p>
        </p:txBody>
      </p:sp>
      <p:sp>
        <p:nvSpPr>
          <p:cNvPr id="5" name="Slide Number Placeholder 4"/>
          <p:cNvSpPr>
            <a:spLocks noGrp="1"/>
          </p:cNvSpPr>
          <p:nvPr>
            <p:ph type="sldNum" sz="quarter" idx="12"/>
          </p:nvPr>
        </p:nvSpPr>
        <p:spPr/>
        <p:txBody>
          <a:bodyPr/>
          <a:lstStyle>
            <a:lvl1pPr eaLnBrk="0" hangingPunct="0">
              <a:defRPr/>
            </a:lvl1pPr>
          </a:lstStyle>
          <a:p>
            <a:pPr>
              <a:defRPr/>
            </a:pPr>
            <a:fld id="{19D48290-EC21-4BB7-A3BD-3149F8E7E594}" type="slidenum">
              <a:rPr lang="en-US"/>
              <a:pPr>
                <a:defRPr/>
              </a:pPr>
              <a:t>‹#›</a:t>
            </a:fld>
            <a:endParaRPr lang="en-US"/>
          </a:p>
        </p:txBody>
      </p:sp>
    </p:spTree>
    <p:extLst>
      <p:ext uri="{BB962C8B-B14F-4D97-AF65-F5344CB8AC3E}">
        <p14:creationId xmlns:p14="http://schemas.microsoft.com/office/powerpoint/2010/main" val="6512883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F9C05302-91F8-47C9-B821-A1BA6E94F427}" type="slidenum">
              <a:rPr lang="en-US" altLang="en-US"/>
              <a:pPr/>
              <a:t>‹#›</a:t>
            </a:fld>
            <a:endParaRPr lang="en-US" altLang="en-US"/>
          </a:p>
        </p:txBody>
      </p:sp>
    </p:spTree>
    <p:extLst>
      <p:ext uri="{BB962C8B-B14F-4D97-AF65-F5344CB8AC3E}">
        <p14:creationId xmlns:p14="http://schemas.microsoft.com/office/powerpoint/2010/main" val="1320558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eaLnBrk="0" hangingPunct="0">
              <a:defRPr/>
            </a:lvl1pPr>
          </a:lstStyle>
          <a:p>
            <a:pPr>
              <a:defRPr/>
            </a:pPr>
            <a:fld id="{7576FC59-E861-4E4E-B577-93BDF3D770DF}" type="datetime1">
              <a:rPr lang="en-US"/>
              <a:pPr>
                <a:defRPr/>
              </a:pPr>
              <a:t>8/28/2018</a:t>
            </a:fld>
            <a:endParaRPr lang="en-US"/>
          </a:p>
        </p:txBody>
      </p:sp>
      <p:sp>
        <p:nvSpPr>
          <p:cNvPr id="7" name="Footer Placeholder 6"/>
          <p:cNvSpPr>
            <a:spLocks noGrp="1"/>
          </p:cNvSpPr>
          <p:nvPr>
            <p:ph type="ftr" sz="quarter" idx="11"/>
          </p:nvPr>
        </p:nvSpPr>
        <p:spPr/>
        <p:txBody>
          <a:bodyPr/>
          <a:lstStyle>
            <a:lvl1pPr eaLnBrk="0" hangingPunct="0">
              <a:defRPr/>
            </a:lvl1pPr>
          </a:lstStyle>
          <a:p>
            <a:pPr>
              <a:defRPr/>
            </a:pPr>
            <a:r>
              <a:rPr lang="en-US"/>
              <a:t>OH 3.1a</a:t>
            </a:r>
          </a:p>
        </p:txBody>
      </p:sp>
      <p:sp>
        <p:nvSpPr>
          <p:cNvPr id="8" name="Slide Number Placeholder 7"/>
          <p:cNvSpPr>
            <a:spLocks noGrp="1"/>
          </p:cNvSpPr>
          <p:nvPr>
            <p:ph type="sldNum" sz="quarter" idx="12"/>
          </p:nvPr>
        </p:nvSpPr>
        <p:spPr/>
        <p:txBody>
          <a:bodyPr/>
          <a:lstStyle>
            <a:lvl1pPr eaLnBrk="0" hangingPunct="0">
              <a:defRPr/>
            </a:lvl1pPr>
          </a:lstStyle>
          <a:p>
            <a:pPr>
              <a:defRPr/>
            </a:pPr>
            <a:fld id="{86AFDEA9-DBDB-4003-838B-E5EEC7960DEE}" type="slidenum">
              <a:rPr lang="en-US"/>
              <a:pPr>
                <a:defRPr/>
              </a:pPr>
              <a:t>‹#›</a:t>
            </a:fld>
            <a:endParaRPr lang="en-US"/>
          </a:p>
        </p:txBody>
      </p:sp>
    </p:spTree>
    <p:extLst>
      <p:ext uri="{BB962C8B-B14F-4D97-AF65-F5344CB8AC3E}">
        <p14:creationId xmlns:p14="http://schemas.microsoft.com/office/powerpoint/2010/main" val="2461173799"/>
      </p:ext>
    </p:extLst>
  </p:cSld>
  <p:clrMapOvr>
    <a:masterClrMapping/>
  </p:clrMapOvr>
  <p:transition spd="slow">
    <p:pull/>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a:lvl1pPr>
          </a:lstStyle>
          <a:p>
            <a:pPr>
              <a:defRPr/>
            </a:pPr>
            <a:fld id="{A6E7ED29-7668-47A8-83B2-F6160B122D23}" type="datetime1">
              <a:rPr lang="en-US"/>
              <a:pPr>
                <a:defRPr/>
              </a:pPr>
              <a:t>8/28/2018</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OH 3.1a</a:t>
            </a:r>
          </a:p>
        </p:txBody>
      </p:sp>
      <p:sp>
        <p:nvSpPr>
          <p:cNvPr id="6" name="Slide Number Placeholder 5"/>
          <p:cNvSpPr>
            <a:spLocks noGrp="1"/>
          </p:cNvSpPr>
          <p:nvPr>
            <p:ph type="sldNum" sz="quarter" idx="12"/>
          </p:nvPr>
        </p:nvSpPr>
        <p:spPr/>
        <p:txBody>
          <a:bodyPr/>
          <a:lstStyle>
            <a:lvl1pPr eaLnBrk="0" hangingPunct="0">
              <a:defRPr/>
            </a:lvl1pPr>
          </a:lstStyle>
          <a:p>
            <a:pPr>
              <a:defRPr/>
            </a:pPr>
            <a:fld id="{E5862F25-0B6E-4B24-8CD6-2BD3E8C1B256}" type="slidenum">
              <a:rPr lang="en-US"/>
              <a:pPr>
                <a:defRPr/>
              </a:pPr>
              <a:t>‹#›</a:t>
            </a:fld>
            <a:endParaRPr lang="en-US"/>
          </a:p>
        </p:txBody>
      </p:sp>
    </p:spTree>
    <p:extLst>
      <p:ext uri="{BB962C8B-B14F-4D97-AF65-F5344CB8AC3E}">
        <p14:creationId xmlns:p14="http://schemas.microsoft.com/office/powerpoint/2010/main" val="3813226513"/>
      </p:ext>
    </p:extLst>
  </p:cSld>
  <p:clrMapOvr>
    <a:masterClrMapping/>
  </p:clrMapOvr>
  <p:transition spd="slow">
    <p:pull/>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eaLnBrk="0" hangingPunct="0">
              <a:defRPr/>
            </a:lvl1pPr>
          </a:lstStyle>
          <a:p>
            <a:pPr>
              <a:defRPr/>
            </a:pPr>
            <a:endParaRPr lang="en-US"/>
          </a:p>
        </p:txBody>
      </p:sp>
      <p:sp>
        <p:nvSpPr>
          <p:cNvPr id="7" name="Footer Placeholder 6"/>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7"/>
          <p:cNvSpPr>
            <a:spLocks noGrp="1"/>
          </p:cNvSpPr>
          <p:nvPr>
            <p:ph type="sldNum" sz="quarter" idx="12"/>
          </p:nvPr>
        </p:nvSpPr>
        <p:spPr/>
        <p:txBody>
          <a:bodyPr/>
          <a:lstStyle>
            <a:lvl1pPr eaLnBrk="0" hangingPunct="0">
              <a:defRPr/>
            </a:lvl1pPr>
          </a:lstStyle>
          <a:p>
            <a:pPr>
              <a:defRPr/>
            </a:pPr>
            <a:fld id="{958ECCEE-2FB1-4AA7-B499-692176F34D8A}" type="slidenum">
              <a:rPr lang="en-US"/>
              <a:pPr>
                <a:defRPr/>
              </a:pPr>
              <a:t>‹#›</a:t>
            </a:fld>
            <a:endParaRPr lang="en-US"/>
          </a:p>
        </p:txBody>
      </p:sp>
    </p:spTree>
    <p:extLst>
      <p:ext uri="{BB962C8B-B14F-4D97-AF65-F5344CB8AC3E}">
        <p14:creationId xmlns:p14="http://schemas.microsoft.com/office/powerpoint/2010/main" val="2939997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8B2F5CB-22FD-474D-A51E-A16D21D8C4E5}" type="slidenum">
              <a:rPr lang="en-US"/>
              <a:pPr>
                <a:defRPr/>
              </a:pPr>
              <a:t>‹#›</a:t>
            </a:fld>
            <a:endParaRPr lang="en-US"/>
          </a:p>
        </p:txBody>
      </p:sp>
    </p:spTree>
    <p:extLst>
      <p:ext uri="{BB962C8B-B14F-4D97-AF65-F5344CB8AC3E}">
        <p14:creationId xmlns:p14="http://schemas.microsoft.com/office/powerpoint/2010/main" val="3655772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2"/>
            <a:ext cx="53848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C2A58C4-85DE-4B31-B875-8A1CD4D6AC0F}" type="slidenum">
              <a:rPr lang="en-US" altLang="en-US"/>
              <a:pPr/>
              <a:t>‹#›</a:t>
            </a:fld>
            <a:endParaRPr lang="en-US" altLang="en-US"/>
          </a:p>
        </p:txBody>
      </p:sp>
    </p:spTree>
    <p:extLst>
      <p:ext uri="{BB962C8B-B14F-4D97-AF65-F5344CB8AC3E}">
        <p14:creationId xmlns:p14="http://schemas.microsoft.com/office/powerpoint/2010/main" val="206162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197600" y="1600202"/>
            <a:ext cx="53848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05913B5-1409-420F-80BF-A3238AEFBEE9}" type="slidenum">
              <a:rPr lang="en-US" altLang="en-US"/>
              <a:pPr/>
              <a:t>‹#›</a:t>
            </a:fld>
            <a:endParaRPr lang="en-US" altLang="en-US"/>
          </a:p>
        </p:txBody>
      </p:sp>
    </p:spTree>
    <p:extLst>
      <p:ext uri="{BB962C8B-B14F-4D97-AF65-F5344CB8AC3E}">
        <p14:creationId xmlns:p14="http://schemas.microsoft.com/office/powerpoint/2010/main" val="385089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Users\dunlapke\AppData\Local\Microsoft\Windows\Temporary Internet Files\Content.IE5\1QSBQRV3\MC900431586[1].png">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84" y="6096000"/>
            <a:ext cx="8741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4133842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265608-BBB4-4185-A6C5-62976AC64D54}" type="slidenum">
              <a:rPr lang="en-US" altLang="en-US"/>
              <a:pPr/>
              <a:t>‹#›</a:t>
            </a:fld>
            <a:endParaRPr lang="en-US" altLang="en-US"/>
          </a:p>
        </p:txBody>
      </p:sp>
    </p:spTree>
    <p:extLst>
      <p:ext uri="{BB962C8B-B14F-4D97-AF65-F5344CB8AC3E}">
        <p14:creationId xmlns:p14="http://schemas.microsoft.com/office/powerpoint/2010/main" val="250325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B671E7-26D9-4021-A06F-0E7536FF49EE}" type="slidenum">
              <a:rPr lang="en-US" altLang="en-US"/>
              <a:pPr/>
              <a:t>‹#›</a:t>
            </a:fld>
            <a:endParaRPr lang="en-US" altLang="en-US"/>
          </a:p>
        </p:txBody>
      </p:sp>
    </p:spTree>
    <p:extLst>
      <p:ext uri="{BB962C8B-B14F-4D97-AF65-F5344CB8AC3E}">
        <p14:creationId xmlns:p14="http://schemas.microsoft.com/office/powerpoint/2010/main" val="106376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DDBBF7D-75F6-4154-90F0-A6CFB97A3115}" type="slidenum">
              <a:rPr lang="en-US" altLang="en-US"/>
              <a:pPr/>
              <a:t>‹#›</a:t>
            </a:fld>
            <a:endParaRPr lang="en-US" altLang="en-US"/>
          </a:p>
        </p:txBody>
      </p:sp>
    </p:spTree>
    <p:extLst>
      <p:ext uri="{BB962C8B-B14F-4D97-AF65-F5344CB8AC3E}">
        <p14:creationId xmlns:p14="http://schemas.microsoft.com/office/powerpoint/2010/main" val="168025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0EF7C8C-204D-42CD-B973-315E651C106F}" type="slidenum">
              <a:rPr lang="en-US" altLang="en-US"/>
              <a:pPr/>
              <a:t>‹#›</a:t>
            </a:fld>
            <a:endParaRPr lang="en-US" altLang="en-US"/>
          </a:p>
        </p:txBody>
      </p:sp>
    </p:spTree>
    <p:extLst>
      <p:ext uri="{BB962C8B-B14F-4D97-AF65-F5344CB8AC3E}">
        <p14:creationId xmlns:p14="http://schemas.microsoft.com/office/powerpoint/2010/main" val="40444272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B7A037D-B5F1-4AB3-9422-25CFCDF04510}" type="slidenum">
              <a:rPr lang="en-US" altLang="en-US"/>
              <a:pPr/>
              <a:t>‹#›</a:t>
            </a:fld>
            <a:endParaRPr lang="en-US" altLang="en-US"/>
          </a:p>
        </p:txBody>
      </p:sp>
    </p:spTree>
    <p:extLst>
      <p:ext uri="{BB962C8B-B14F-4D97-AF65-F5344CB8AC3E}">
        <p14:creationId xmlns:p14="http://schemas.microsoft.com/office/powerpoint/2010/main" val="51450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16C76ADD-EB81-4A3C-9408-B0D8A81DD7C2}" type="slidenum">
              <a:rPr lang="en-US" altLang="en-US"/>
              <a:pPr/>
              <a:t>‹#›</a:t>
            </a:fld>
            <a:endParaRPr lang="en-US" altLang="en-US"/>
          </a:p>
        </p:txBody>
      </p:sp>
    </p:spTree>
    <p:extLst>
      <p:ext uri="{BB962C8B-B14F-4D97-AF65-F5344CB8AC3E}">
        <p14:creationId xmlns:p14="http://schemas.microsoft.com/office/powerpoint/2010/main" val="3479483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469D34DA-82E2-41C2-9346-5BE1C1D95499}" type="slidenum">
              <a:rPr lang="en-US" altLang="en-US"/>
              <a:pPr/>
              <a:t>‹#›</a:t>
            </a:fld>
            <a:endParaRPr lang="en-US" altLang="en-US"/>
          </a:p>
        </p:txBody>
      </p:sp>
    </p:spTree>
    <p:extLst>
      <p:ext uri="{BB962C8B-B14F-4D97-AF65-F5344CB8AC3E}">
        <p14:creationId xmlns:p14="http://schemas.microsoft.com/office/powerpoint/2010/main" val="1210071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D1F1518-993D-460D-9098-0F51D497BA19}" type="slidenum">
              <a:rPr lang="en-US" altLang="en-US"/>
              <a:pPr/>
              <a:t>‹#›</a:t>
            </a:fld>
            <a:endParaRPr lang="en-US" altLang="en-US"/>
          </a:p>
        </p:txBody>
      </p:sp>
    </p:spTree>
    <p:extLst>
      <p:ext uri="{BB962C8B-B14F-4D97-AF65-F5344CB8AC3E}">
        <p14:creationId xmlns:p14="http://schemas.microsoft.com/office/powerpoint/2010/main" val="2713165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07B3E34-C309-4B6E-ABA8-936E316AF243}" type="slidenum">
              <a:rPr lang="en-US" altLang="en-US"/>
              <a:pPr/>
              <a:t>‹#›</a:t>
            </a:fld>
            <a:endParaRPr lang="en-US" altLang="en-US"/>
          </a:p>
        </p:txBody>
      </p:sp>
    </p:spTree>
    <p:extLst>
      <p:ext uri="{BB962C8B-B14F-4D97-AF65-F5344CB8AC3E}">
        <p14:creationId xmlns:p14="http://schemas.microsoft.com/office/powerpoint/2010/main" val="2604515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DBA91F-A89A-4785-AF2A-695BB5BDC2FB}" type="slidenum">
              <a:rPr lang="en-US" altLang="en-US"/>
              <a:pPr/>
              <a:t>‹#›</a:t>
            </a:fld>
            <a:endParaRPr lang="en-US" altLang="en-US"/>
          </a:p>
        </p:txBody>
      </p:sp>
    </p:spTree>
    <p:extLst>
      <p:ext uri="{BB962C8B-B14F-4D97-AF65-F5344CB8AC3E}">
        <p14:creationId xmlns:p14="http://schemas.microsoft.com/office/powerpoint/2010/main" val="1741291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7C20D1-CF1C-4C0A-9105-996604FE358C}" type="slidenum">
              <a:rPr lang="en-US" altLang="en-US"/>
              <a:pPr/>
              <a:t>‹#›</a:t>
            </a:fld>
            <a:endParaRPr lang="en-US" altLang="en-US"/>
          </a:p>
        </p:txBody>
      </p:sp>
    </p:spTree>
    <p:extLst>
      <p:ext uri="{BB962C8B-B14F-4D97-AF65-F5344CB8AC3E}">
        <p14:creationId xmlns:p14="http://schemas.microsoft.com/office/powerpoint/2010/main" val="112810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76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82F7A43-9377-4502-A77B-1CAD4E5D82BF}" type="slidenum">
              <a:rPr lang="en-US" altLang="en-US"/>
              <a:pPr/>
              <a:t>‹#›</a:t>
            </a:fld>
            <a:endParaRPr lang="en-US" altLang="en-US"/>
          </a:p>
        </p:txBody>
      </p:sp>
    </p:spTree>
    <p:extLst>
      <p:ext uri="{BB962C8B-B14F-4D97-AF65-F5344CB8AC3E}">
        <p14:creationId xmlns:p14="http://schemas.microsoft.com/office/powerpoint/2010/main" val="353185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76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E0D7EE-A3AB-4F57-B6D7-0336113626D1}" type="slidenum">
              <a:rPr lang="en-US" altLang="en-US"/>
              <a:pPr/>
              <a:t>‹#›</a:t>
            </a:fld>
            <a:endParaRPr lang="en-US" altLang="en-US"/>
          </a:p>
        </p:txBody>
      </p:sp>
    </p:spTree>
    <p:extLst>
      <p:ext uri="{BB962C8B-B14F-4D97-AF65-F5344CB8AC3E}">
        <p14:creationId xmlns:p14="http://schemas.microsoft.com/office/powerpoint/2010/main" val="1049365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1"/>
            <a:ext cx="109728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0896DB7-27B7-4B6F-80B8-D06E9E20A1C5}" type="slidenum">
              <a:rPr lang="en-US" altLang="en-US"/>
              <a:pPr/>
              <a:t>‹#›</a:t>
            </a:fld>
            <a:endParaRPr lang="en-US" altLang="en-US"/>
          </a:p>
        </p:txBody>
      </p:sp>
    </p:spTree>
    <p:extLst>
      <p:ext uri="{BB962C8B-B14F-4D97-AF65-F5344CB8AC3E}">
        <p14:creationId xmlns:p14="http://schemas.microsoft.com/office/powerpoint/2010/main" val="422850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31B1670-0C57-494C-A458-F79408B92F4C}" type="slidenum">
              <a:rPr lang="en-US" altLang="en-US"/>
              <a:pPr/>
              <a:t>‹#›</a:t>
            </a:fld>
            <a:endParaRPr lang="en-US" altLang="en-US"/>
          </a:p>
        </p:txBody>
      </p:sp>
    </p:spTree>
    <p:extLst>
      <p:ext uri="{BB962C8B-B14F-4D97-AF65-F5344CB8AC3E}">
        <p14:creationId xmlns:p14="http://schemas.microsoft.com/office/powerpoint/2010/main" val="686228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76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7A4303-9075-4EEF-811D-D2CCA58EE210}" type="slidenum">
              <a:rPr lang="en-US" altLang="en-US"/>
              <a:pPr/>
              <a:t>‹#›</a:t>
            </a:fld>
            <a:endParaRPr lang="en-US" altLang="en-US"/>
          </a:p>
        </p:txBody>
      </p:sp>
    </p:spTree>
    <p:extLst>
      <p:ext uri="{BB962C8B-B14F-4D97-AF65-F5344CB8AC3E}">
        <p14:creationId xmlns:p14="http://schemas.microsoft.com/office/powerpoint/2010/main" val="699779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06400" y="6626226"/>
            <a:ext cx="9245600" cy="231775"/>
          </a:xfrm>
        </p:spPr>
        <p:txBody>
          <a:bodyPr/>
          <a:lstStyle>
            <a:lvl1pPr>
              <a:defRPr>
                <a:latin typeface="Arial" charset="0"/>
              </a:defRPr>
            </a:lvl1pPr>
          </a:lstStyle>
          <a:p>
            <a:pPr>
              <a:defRPr/>
            </a:pPr>
            <a:r>
              <a:rPr lang="en-US"/>
              <a:t>START @ Grand Valley State University; Autism Education Center </a:t>
            </a:r>
            <a:r>
              <a:rPr lang="en-US">
                <a:cs typeface="Arial" pitchFamily="34" charset="0"/>
              </a:rPr>
              <a:t>© </a:t>
            </a:r>
            <a:r>
              <a:rPr lang="en-US"/>
              <a:t>2008-09 ; All Rights Reserved</a:t>
            </a:r>
          </a:p>
          <a:p>
            <a:pPr>
              <a:defRPr/>
            </a:pPr>
            <a:endParaRPr lang="en-US"/>
          </a:p>
        </p:txBody>
      </p:sp>
      <p:sp>
        <p:nvSpPr>
          <p:cNvPr id="7" name="Slide Number Placeholder 6"/>
          <p:cNvSpPr>
            <a:spLocks noGrp="1"/>
          </p:cNvSpPr>
          <p:nvPr>
            <p:ph type="sldNum" sz="quarter" idx="11"/>
          </p:nvPr>
        </p:nvSpPr>
        <p:spPr>
          <a:xfrm>
            <a:off x="508000" y="6248400"/>
            <a:ext cx="2235200" cy="476250"/>
          </a:xfr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4137936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4"/>
          <p:cNvSpPr>
            <a:spLocks noGrp="1"/>
          </p:cNvSpPr>
          <p:nvPr>
            <p:ph type="dt" sz="half" idx="10"/>
          </p:nvPr>
        </p:nvSpPr>
        <p:spPr/>
        <p:txBody>
          <a:bodyPr/>
          <a:lstStyle>
            <a:lvl1pPr>
              <a:defRPr>
                <a:latin typeface="Arial" charset="0"/>
              </a:defRPr>
            </a:lvl1pPr>
          </a:lstStyle>
          <a:p>
            <a:pPr>
              <a:defRPr/>
            </a:pPr>
            <a:fld id="{42E85549-969C-4E38-B8B8-C0838D4DEFF8}" type="datetime1">
              <a:rPr lang="en-US"/>
              <a:pPr>
                <a:defRPr/>
              </a:pPr>
              <a:t>8/28/2018</a:t>
            </a:fld>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US"/>
              <a:t>OH 3.1a</a:t>
            </a:r>
          </a:p>
        </p:txBody>
      </p:sp>
      <p:sp>
        <p:nvSpPr>
          <p:cNvPr id="7" name="Slide Number Placeholder 6"/>
          <p:cNvSpPr>
            <a:spLocks noGrp="1"/>
          </p:cNvSpPr>
          <p:nvPr>
            <p:ph type="sldNum" sz="quarter" idx="12"/>
          </p:nvPr>
        </p:nvSpPr>
        <p:spPr/>
        <p:txBody>
          <a:bodyPr/>
          <a:lstStyle>
            <a:lvl1pPr>
              <a:defRPr/>
            </a:lvl1pPr>
          </a:lstStyle>
          <a:p>
            <a:fld id="{B630B49F-271F-450F-BE9A-2565FBAF34F4}" type="slidenum">
              <a:rPr lang="en-US" altLang="en-US"/>
              <a:pPr/>
              <a:t>‹#›</a:t>
            </a:fld>
            <a:endParaRPr lang="en-US" altLang="en-US"/>
          </a:p>
        </p:txBody>
      </p:sp>
    </p:spTree>
    <p:extLst>
      <p:ext uri="{BB962C8B-B14F-4D97-AF65-F5344CB8AC3E}">
        <p14:creationId xmlns:p14="http://schemas.microsoft.com/office/powerpoint/2010/main" val="552815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49FC66A-3E82-48CB-BDC0-81C48FAAAA99}" type="slidenum">
              <a:rPr lang="en-US" altLang="en-US"/>
              <a:pPr/>
              <a:t>‹#›</a:t>
            </a:fld>
            <a:endParaRPr lang="en-US" altLang="en-US"/>
          </a:p>
        </p:txBody>
      </p:sp>
    </p:spTree>
    <p:extLst>
      <p:ext uri="{BB962C8B-B14F-4D97-AF65-F5344CB8AC3E}">
        <p14:creationId xmlns:p14="http://schemas.microsoft.com/office/powerpoint/2010/main" val="3470603818"/>
      </p:ext>
    </p:extLst>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075BEC-FCC3-4C2E-9F97-3025C7CB17B8}" type="slidenum">
              <a:rPr lang="en-US" altLang="en-US"/>
              <a:pPr/>
              <a:t>‹#›</a:t>
            </a:fld>
            <a:endParaRPr lang="en-US" altLang="en-US"/>
          </a:p>
        </p:txBody>
      </p:sp>
    </p:spTree>
    <p:extLst>
      <p:ext uri="{BB962C8B-B14F-4D97-AF65-F5344CB8AC3E}">
        <p14:creationId xmlns:p14="http://schemas.microsoft.com/office/powerpoint/2010/main" val="14085761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8001" y="457200"/>
            <a:ext cx="11197167"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sz="2400" smtClean="0">
                <a:solidFill>
                  <a:srgbClr val="FFFFFF"/>
                </a:solidFill>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sz="2400" smtClean="0">
                <a:solidFill>
                  <a:srgbClr val="FFFFFF"/>
                </a:solidFill>
                <a:latin typeface="Times New Roman" pitchFamily="18" charset="0"/>
              </a:endParaRPr>
            </a:p>
          </p:txBody>
        </p:sp>
      </p:grpSp>
      <p:sp>
        <p:nvSpPr>
          <p:cNvPr id="93190" name="Rectangle 6"/>
          <p:cNvSpPr>
            <a:spLocks noGrp="1" noChangeArrowheads="1"/>
          </p:cNvSpPr>
          <p:nvPr>
            <p:ph type="ctrTitle"/>
          </p:nvPr>
        </p:nvSpPr>
        <p:spPr>
          <a:xfrm>
            <a:off x="1625600" y="838200"/>
            <a:ext cx="9042400" cy="2559050"/>
          </a:xfrm>
        </p:spPr>
        <p:txBody>
          <a:bodyPr anchorCtr="1"/>
          <a:lstStyle>
            <a:lvl1pPr algn="ctr">
              <a:defRPr sz="6200"/>
            </a:lvl1pPr>
          </a:lstStyle>
          <a:p>
            <a:pPr lvl="0"/>
            <a:r>
              <a:rPr lang="en-US" altLang="en-US" noProof="0" smtClean="0"/>
              <a:t>Click to edit Master title style</a:t>
            </a:r>
          </a:p>
        </p:txBody>
      </p:sp>
      <p:sp>
        <p:nvSpPr>
          <p:cNvPr id="93191" name="Rectangle 7"/>
          <p:cNvSpPr>
            <a:spLocks noGrp="1" noChangeArrowheads="1"/>
          </p:cNvSpPr>
          <p:nvPr>
            <p:ph type="subTitle" idx="1"/>
          </p:nvPr>
        </p:nvSpPr>
        <p:spPr>
          <a:xfrm>
            <a:off x="1828800" y="3733800"/>
            <a:ext cx="8534400" cy="1873250"/>
          </a:xfrm>
        </p:spPr>
        <p:txBody>
          <a:bodyPr/>
          <a:lstStyle>
            <a:lvl1pPr marL="0" indent="0" algn="ctr">
              <a:buFont typeface="Wingdings" pitchFamily="2" charset="2"/>
              <a:buNone/>
              <a:defRPr sz="3000"/>
            </a:lvl1pPr>
          </a:lstStyle>
          <a:p>
            <a:pPr lvl="0"/>
            <a:r>
              <a:rPr lang="en-US" altLang="en-US" noProof="0" smtClean="0"/>
              <a:t>Click to edit Master subtitle style</a:t>
            </a:r>
          </a:p>
        </p:txBody>
      </p:sp>
      <p:sp>
        <p:nvSpPr>
          <p:cNvPr id="8" name="Rectangle 8"/>
          <p:cNvSpPr>
            <a:spLocks noGrp="1" noChangeArrowheads="1"/>
          </p:cNvSpPr>
          <p:nvPr>
            <p:ph type="dt" sz="half" idx="10"/>
          </p:nvPr>
        </p:nvSpPr>
        <p:spPr>
          <a:xfrm>
            <a:off x="715434" y="6248400"/>
            <a:ext cx="2738967" cy="457200"/>
          </a:xfrm>
        </p:spPr>
        <p:txBody>
          <a:bodyPr/>
          <a:lstStyle>
            <a:lvl1pPr>
              <a:defRPr>
                <a:latin typeface="Arial" charset="0"/>
              </a:defRPr>
            </a:lvl1pPr>
          </a:lstStyle>
          <a:p>
            <a:pPr>
              <a:defRPr/>
            </a:pPr>
            <a:endParaRPr lang="en-US" altLang="en-US"/>
          </a:p>
        </p:txBody>
      </p:sp>
      <p:sp>
        <p:nvSpPr>
          <p:cNvPr id="9" name="Rectangle 9"/>
          <p:cNvSpPr>
            <a:spLocks noGrp="1" noChangeArrowheads="1"/>
          </p:cNvSpPr>
          <p:nvPr>
            <p:ph type="ftr" sz="quarter" idx="11"/>
          </p:nvPr>
        </p:nvSpPr>
        <p:spPr>
          <a:xfrm>
            <a:off x="4334934" y="6248400"/>
            <a:ext cx="3850217" cy="457200"/>
          </a:xfrm>
        </p:spPr>
        <p:txBody>
          <a:bodyPr/>
          <a:lstStyle>
            <a:lvl1pPr>
              <a:defRPr>
                <a:latin typeface="Arial" charset="0"/>
              </a:defRPr>
            </a:lvl1pPr>
          </a:lstStyle>
          <a:p>
            <a:pPr>
              <a:defRPr/>
            </a:pPr>
            <a:endParaRPr lang="en-US" altLang="en-US"/>
          </a:p>
        </p:txBody>
      </p:sp>
      <p:sp>
        <p:nvSpPr>
          <p:cNvPr id="10" name="Rectangle 10"/>
          <p:cNvSpPr>
            <a:spLocks noGrp="1" noChangeArrowheads="1"/>
          </p:cNvSpPr>
          <p:nvPr>
            <p:ph type="sldNum" sz="quarter" idx="12"/>
          </p:nvPr>
        </p:nvSpPr>
        <p:spPr>
          <a:xfrm>
            <a:off x="9050867" y="6257925"/>
            <a:ext cx="2540000" cy="457200"/>
          </a:xfrm>
        </p:spPr>
        <p:txBody>
          <a:bodyPr/>
          <a:lstStyle>
            <a:lvl1pPr>
              <a:defRPr/>
            </a:lvl1pPr>
          </a:lstStyle>
          <a:p>
            <a:fld id="{02646237-0DED-41B6-A1EA-09E1839082A5}" type="slidenum">
              <a:rPr lang="en-US" altLang="en-US"/>
              <a:pPr/>
              <a:t>‹#›</a:t>
            </a:fld>
            <a:endParaRPr lang="en-US" altLang="en-US"/>
          </a:p>
        </p:txBody>
      </p:sp>
    </p:spTree>
    <p:extLst>
      <p:ext uri="{BB962C8B-B14F-4D97-AF65-F5344CB8AC3E}">
        <p14:creationId xmlns:p14="http://schemas.microsoft.com/office/powerpoint/2010/main" val="161531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6468BF7-C52C-4171-AF46-412A4C332993}" type="slidenum">
              <a:rPr lang="en-US" altLang="en-US"/>
              <a:pPr/>
              <a:t>‹#›</a:t>
            </a:fld>
            <a:endParaRPr lang="en-US" altLang="en-US"/>
          </a:p>
        </p:txBody>
      </p:sp>
    </p:spTree>
    <p:extLst>
      <p:ext uri="{BB962C8B-B14F-4D97-AF65-F5344CB8AC3E}">
        <p14:creationId xmlns:p14="http://schemas.microsoft.com/office/powerpoint/2010/main" val="28003644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9BE12C8-7861-490D-836E-95A2AF5BFEEC}" type="slidenum">
              <a:rPr lang="en-US" altLang="en-US"/>
              <a:pPr/>
              <a:t>‹#›</a:t>
            </a:fld>
            <a:endParaRPr lang="en-US" altLang="en-US"/>
          </a:p>
        </p:txBody>
      </p:sp>
    </p:spTree>
    <p:extLst>
      <p:ext uri="{BB962C8B-B14F-4D97-AF65-F5344CB8AC3E}">
        <p14:creationId xmlns:p14="http://schemas.microsoft.com/office/powerpoint/2010/main" val="1443409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7B4A0C1C-B5A4-4ED7-9071-6B144165CBDA}" type="slidenum">
              <a:rPr lang="en-US" altLang="en-US"/>
              <a:pPr/>
              <a:t>‹#›</a:t>
            </a:fld>
            <a:endParaRPr lang="en-US" altLang="en-US"/>
          </a:p>
        </p:txBody>
      </p:sp>
    </p:spTree>
    <p:extLst>
      <p:ext uri="{BB962C8B-B14F-4D97-AF65-F5344CB8AC3E}">
        <p14:creationId xmlns:p14="http://schemas.microsoft.com/office/powerpoint/2010/main" val="1330643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fld id="{517D0FE6-E5E6-4931-83AD-C3187D6A451E}" type="slidenum">
              <a:rPr lang="en-US" altLang="en-US"/>
              <a:pPr/>
              <a:t>‹#›</a:t>
            </a:fld>
            <a:endParaRPr lang="en-US" altLang="en-US"/>
          </a:p>
        </p:txBody>
      </p:sp>
    </p:spTree>
    <p:extLst>
      <p:ext uri="{BB962C8B-B14F-4D97-AF65-F5344CB8AC3E}">
        <p14:creationId xmlns:p14="http://schemas.microsoft.com/office/powerpoint/2010/main" val="18660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815D36D-E2DF-4BC6-9DEC-4DF64A0740C1}" type="slidenum">
              <a:rPr lang="en-US" altLang="en-US"/>
              <a:pPr/>
              <a:t>‹#›</a:t>
            </a:fld>
            <a:endParaRPr lang="en-US" altLang="en-US"/>
          </a:p>
        </p:txBody>
      </p:sp>
    </p:spTree>
    <p:extLst>
      <p:ext uri="{BB962C8B-B14F-4D97-AF65-F5344CB8AC3E}">
        <p14:creationId xmlns:p14="http://schemas.microsoft.com/office/powerpoint/2010/main" val="419774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CBA7356D-C701-4AA5-97EE-5E3C590D3A9B}" type="slidenum">
              <a:rPr lang="en-US" altLang="en-US"/>
              <a:pPr/>
              <a:t>‹#›</a:t>
            </a:fld>
            <a:endParaRPr lang="en-US" altLang="en-US"/>
          </a:p>
        </p:txBody>
      </p:sp>
    </p:spTree>
    <p:extLst>
      <p:ext uri="{BB962C8B-B14F-4D97-AF65-F5344CB8AC3E}">
        <p14:creationId xmlns:p14="http://schemas.microsoft.com/office/powerpoint/2010/main" val="2633127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FFA66E0F-C050-41E3-A338-6BE2DA07D087}" type="slidenum">
              <a:rPr lang="en-US" altLang="en-US"/>
              <a:pPr/>
              <a:t>‹#›</a:t>
            </a:fld>
            <a:endParaRPr lang="en-US" altLang="en-US"/>
          </a:p>
        </p:txBody>
      </p:sp>
    </p:spTree>
    <p:extLst>
      <p:ext uri="{BB962C8B-B14F-4D97-AF65-F5344CB8AC3E}">
        <p14:creationId xmlns:p14="http://schemas.microsoft.com/office/powerpoint/2010/main" val="4267725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006EE3F0-FAE1-44AC-940C-74687AFE53CB}" type="slidenum">
              <a:rPr lang="en-US" altLang="en-US"/>
              <a:pPr/>
              <a:t>‹#›</a:t>
            </a:fld>
            <a:endParaRPr lang="en-US" altLang="en-US"/>
          </a:p>
        </p:txBody>
      </p:sp>
    </p:spTree>
    <p:extLst>
      <p:ext uri="{BB962C8B-B14F-4D97-AF65-F5344CB8AC3E}">
        <p14:creationId xmlns:p14="http://schemas.microsoft.com/office/powerpoint/2010/main" val="1334199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20950F44-D2A2-474F-9DDC-C448C0F2712B}" type="slidenum">
              <a:rPr lang="en-US" altLang="en-US"/>
              <a:pPr/>
              <a:t>‹#›</a:t>
            </a:fld>
            <a:endParaRPr lang="en-US" altLang="en-US"/>
          </a:p>
        </p:txBody>
      </p:sp>
    </p:spTree>
    <p:extLst>
      <p:ext uri="{BB962C8B-B14F-4D97-AF65-F5344CB8AC3E}">
        <p14:creationId xmlns:p14="http://schemas.microsoft.com/office/powerpoint/2010/main" val="1775822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AF12208-A4F2-44FC-A065-C0F30526B86E}" type="slidenum">
              <a:rPr lang="en-US" altLang="en-US"/>
              <a:pPr/>
              <a:t>‹#›</a:t>
            </a:fld>
            <a:endParaRPr lang="en-US" altLang="en-US"/>
          </a:p>
        </p:txBody>
      </p:sp>
    </p:spTree>
    <p:extLst>
      <p:ext uri="{BB962C8B-B14F-4D97-AF65-F5344CB8AC3E}">
        <p14:creationId xmlns:p14="http://schemas.microsoft.com/office/powerpoint/2010/main" val="2918279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473076"/>
            <a:ext cx="271780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1200" y="473076"/>
            <a:ext cx="795020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9C6A42D-B1CE-4090-AC8D-5FB6939824DA}" type="slidenum">
              <a:rPr lang="en-US" altLang="en-US"/>
              <a:pPr/>
              <a:t>‹#›</a:t>
            </a:fld>
            <a:endParaRPr lang="en-US" altLang="en-US"/>
          </a:p>
        </p:txBody>
      </p:sp>
    </p:spTree>
    <p:extLst>
      <p:ext uri="{BB962C8B-B14F-4D97-AF65-F5344CB8AC3E}">
        <p14:creationId xmlns:p14="http://schemas.microsoft.com/office/powerpoint/2010/main" val="1563808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364CE2-F127-40BA-88E6-334E8D580C84}" type="slidenum">
              <a:rPr lang="en-US" altLang="en-US"/>
              <a:pPr/>
              <a:t>‹#›</a:t>
            </a:fld>
            <a:endParaRPr lang="en-US" altLang="en-US"/>
          </a:p>
        </p:txBody>
      </p:sp>
    </p:spTree>
    <p:extLst>
      <p:ext uri="{BB962C8B-B14F-4D97-AF65-F5344CB8AC3E}">
        <p14:creationId xmlns:p14="http://schemas.microsoft.com/office/powerpoint/2010/main" val="27868315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F427B0-CC30-49FD-8F7A-1BD809CAC314}" type="slidenum">
              <a:rPr lang="en-US" altLang="en-US"/>
              <a:pPr/>
              <a:t>‹#›</a:t>
            </a:fld>
            <a:endParaRPr lang="en-US" altLang="en-US"/>
          </a:p>
        </p:txBody>
      </p:sp>
    </p:spTree>
    <p:extLst>
      <p:ext uri="{BB962C8B-B14F-4D97-AF65-F5344CB8AC3E}">
        <p14:creationId xmlns:p14="http://schemas.microsoft.com/office/powerpoint/2010/main" val="3718744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BE2647-824D-48F2-807C-570254E51B64}" type="slidenum">
              <a:rPr lang="en-US" altLang="en-US"/>
              <a:pPr/>
              <a:t>‹#›</a:t>
            </a:fld>
            <a:endParaRPr lang="en-US" altLang="en-US"/>
          </a:p>
        </p:txBody>
      </p:sp>
    </p:spTree>
    <p:extLst>
      <p:ext uri="{BB962C8B-B14F-4D97-AF65-F5344CB8AC3E}">
        <p14:creationId xmlns:p14="http://schemas.microsoft.com/office/powerpoint/2010/main" val="250115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B74D39-7D95-4788-92A5-A486A966F3DD}" type="slidenum">
              <a:rPr lang="en-US" altLang="en-US"/>
              <a:pPr/>
              <a:t>‹#›</a:t>
            </a:fld>
            <a:endParaRPr lang="en-US" altLang="en-US"/>
          </a:p>
        </p:txBody>
      </p:sp>
    </p:spTree>
    <p:extLst>
      <p:ext uri="{BB962C8B-B14F-4D97-AF65-F5344CB8AC3E}">
        <p14:creationId xmlns:p14="http://schemas.microsoft.com/office/powerpoint/2010/main" val="6611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D45F9261-B4FD-400A-8FF2-A8E66A270793}" type="slidenum">
              <a:rPr lang="en-US" altLang="en-US"/>
              <a:pPr/>
              <a:t>‹#›</a:t>
            </a:fld>
            <a:endParaRPr lang="en-US" altLang="en-US"/>
          </a:p>
        </p:txBody>
      </p:sp>
    </p:spTree>
    <p:extLst>
      <p:ext uri="{BB962C8B-B14F-4D97-AF65-F5344CB8AC3E}">
        <p14:creationId xmlns:p14="http://schemas.microsoft.com/office/powerpoint/2010/main" val="3417591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9F0BF8E-AAAD-4666-9849-1ACA2F642E96}" type="slidenum">
              <a:rPr lang="en-US" altLang="en-US"/>
              <a:pPr/>
              <a:t>‹#›</a:t>
            </a:fld>
            <a:endParaRPr lang="en-US" altLang="en-US"/>
          </a:p>
        </p:txBody>
      </p:sp>
    </p:spTree>
    <p:extLst>
      <p:ext uri="{BB962C8B-B14F-4D97-AF65-F5344CB8AC3E}">
        <p14:creationId xmlns:p14="http://schemas.microsoft.com/office/powerpoint/2010/main" val="3131660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0AF8389-2A67-42DA-B502-46EE5C980A01}" type="slidenum">
              <a:rPr lang="en-US" altLang="en-US"/>
              <a:pPr/>
              <a:t>‹#›</a:t>
            </a:fld>
            <a:endParaRPr lang="en-US" altLang="en-US"/>
          </a:p>
        </p:txBody>
      </p:sp>
    </p:spTree>
    <p:extLst>
      <p:ext uri="{BB962C8B-B14F-4D97-AF65-F5344CB8AC3E}">
        <p14:creationId xmlns:p14="http://schemas.microsoft.com/office/powerpoint/2010/main" val="973990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9562BBD-9F29-41A9-A08B-870164E3DE0C}" type="slidenum">
              <a:rPr lang="en-US" altLang="en-US"/>
              <a:pPr/>
              <a:t>‹#›</a:t>
            </a:fld>
            <a:endParaRPr lang="en-US" altLang="en-US"/>
          </a:p>
        </p:txBody>
      </p:sp>
    </p:spTree>
    <p:extLst>
      <p:ext uri="{BB962C8B-B14F-4D97-AF65-F5344CB8AC3E}">
        <p14:creationId xmlns:p14="http://schemas.microsoft.com/office/powerpoint/2010/main" val="135509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F3EDF1-3692-4189-821A-683B1319A3F3}" type="slidenum">
              <a:rPr lang="en-US" altLang="en-US"/>
              <a:pPr/>
              <a:t>‹#›</a:t>
            </a:fld>
            <a:endParaRPr lang="en-US" altLang="en-US"/>
          </a:p>
        </p:txBody>
      </p:sp>
    </p:spTree>
    <p:extLst>
      <p:ext uri="{BB962C8B-B14F-4D97-AF65-F5344CB8AC3E}">
        <p14:creationId xmlns:p14="http://schemas.microsoft.com/office/powerpoint/2010/main" val="31587568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43D28C-62FC-4FA7-8195-999190E68DCF}" type="slidenum">
              <a:rPr lang="en-US" altLang="en-US"/>
              <a:pPr/>
              <a:t>‹#›</a:t>
            </a:fld>
            <a:endParaRPr lang="en-US" altLang="en-US"/>
          </a:p>
        </p:txBody>
      </p:sp>
    </p:spTree>
    <p:extLst>
      <p:ext uri="{BB962C8B-B14F-4D97-AF65-F5344CB8AC3E}">
        <p14:creationId xmlns:p14="http://schemas.microsoft.com/office/powerpoint/2010/main" val="2592186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E019B5-9EDF-4C0E-956D-FF4BAEEB47D5}" type="slidenum">
              <a:rPr lang="en-US" altLang="en-US"/>
              <a:pPr/>
              <a:t>‹#›</a:t>
            </a:fld>
            <a:endParaRPr lang="en-US" altLang="en-US"/>
          </a:p>
        </p:txBody>
      </p:sp>
    </p:spTree>
    <p:extLst>
      <p:ext uri="{BB962C8B-B14F-4D97-AF65-F5344CB8AC3E}">
        <p14:creationId xmlns:p14="http://schemas.microsoft.com/office/powerpoint/2010/main" val="1821364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5CB8B5-2EBD-45AD-A953-45AB12C19688}" type="slidenum">
              <a:rPr lang="en-US" altLang="en-US"/>
              <a:pPr/>
              <a:t>‹#›</a:t>
            </a:fld>
            <a:endParaRPr lang="en-US" altLang="en-US"/>
          </a:p>
        </p:txBody>
      </p:sp>
    </p:spTree>
    <p:extLst>
      <p:ext uri="{BB962C8B-B14F-4D97-AF65-F5344CB8AC3E}">
        <p14:creationId xmlns:p14="http://schemas.microsoft.com/office/powerpoint/2010/main" val="1119629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107DCAE-C9B2-449C-99B7-57CD6BF7DD93}" type="slidenum">
              <a:rPr lang="en-US" altLang="en-US"/>
              <a:pPr/>
              <a:t>‹#›</a:t>
            </a:fld>
            <a:endParaRPr lang="en-US" altLang="en-US"/>
          </a:p>
        </p:txBody>
      </p:sp>
    </p:spTree>
    <p:extLst>
      <p:ext uri="{BB962C8B-B14F-4D97-AF65-F5344CB8AC3E}">
        <p14:creationId xmlns:p14="http://schemas.microsoft.com/office/powerpoint/2010/main" val="3301147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F6B135-A011-4EA0-93BA-E766F7602824}" type="slidenum">
              <a:rPr lang="en-US" altLang="en-US"/>
              <a:pPr/>
              <a:t>‹#›</a:t>
            </a:fld>
            <a:endParaRPr lang="en-US" altLang="en-US"/>
          </a:p>
        </p:txBody>
      </p:sp>
    </p:spTree>
    <p:extLst>
      <p:ext uri="{BB962C8B-B14F-4D97-AF65-F5344CB8AC3E}">
        <p14:creationId xmlns:p14="http://schemas.microsoft.com/office/powerpoint/2010/main" val="3181358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87ECC80-1691-4908-8A4A-213742710515}" type="slidenum">
              <a:rPr lang="en-US" altLang="en-US"/>
              <a:pPr/>
              <a:t>‹#›</a:t>
            </a:fld>
            <a:endParaRPr lang="en-US" altLang="en-US"/>
          </a:p>
        </p:txBody>
      </p:sp>
    </p:spTree>
    <p:extLst>
      <p:ext uri="{BB962C8B-B14F-4D97-AF65-F5344CB8AC3E}">
        <p14:creationId xmlns:p14="http://schemas.microsoft.com/office/powerpoint/2010/main" val="56343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74640FE-A347-4A46-A68A-1B83489C1D79}" type="slidenum">
              <a:rPr lang="en-US" altLang="en-US"/>
              <a:pPr/>
              <a:t>‹#›</a:t>
            </a:fld>
            <a:endParaRPr lang="en-US" altLang="en-US"/>
          </a:p>
        </p:txBody>
      </p:sp>
    </p:spTree>
    <p:extLst>
      <p:ext uri="{BB962C8B-B14F-4D97-AF65-F5344CB8AC3E}">
        <p14:creationId xmlns:p14="http://schemas.microsoft.com/office/powerpoint/2010/main" val="2652253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9F799D7-BAD6-4F59-B717-91CDDDD1E21A}" type="slidenum">
              <a:rPr lang="en-US" altLang="en-US"/>
              <a:pPr/>
              <a:t>‹#›</a:t>
            </a:fld>
            <a:endParaRPr lang="en-US" altLang="en-US"/>
          </a:p>
        </p:txBody>
      </p:sp>
    </p:spTree>
    <p:extLst>
      <p:ext uri="{BB962C8B-B14F-4D97-AF65-F5344CB8AC3E}">
        <p14:creationId xmlns:p14="http://schemas.microsoft.com/office/powerpoint/2010/main" val="858431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6A484E8B-19A0-4DCC-B3E7-575A438B6E95}" type="slidenum">
              <a:rPr lang="en-US" altLang="en-US"/>
              <a:pPr/>
              <a:t>‹#›</a:t>
            </a:fld>
            <a:endParaRPr lang="en-US" altLang="en-US"/>
          </a:p>
        </p:txBody>
      </p:sp>
    </p:spTree>
    <p:extLst>
      <p:ext uri="{BB962C8B-B14F-4D97-AF65-F5344CB8AC3E}">
        <p14:creationId xmlns:p14="http://schemas.microsoft.com/office/powerpoint/2010/main" val="4079755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E4035434-2797-4815-BF13-DB17531B2B1B}" type="slidenum">
              <a:rPr lang="en-US" altLang="en-US"/>
              <a:pPr/>
              <a:t>‹#›</a:t>
            </a:fld>
            <a:endParaRPr lang="en-US" altLang="en-US"/>
          </a:p>
        </p:txBody>
      </p:sp>
    </p:spTree>
    <p:extLst>
      <p:ext uri="{BB962C8B-B14F-4D97-AF65-F5344CB8AC3E}">
        <p14:creationId xmlns:p14="http://schemas.microsoft.com/office/powerpoint/2010/main" val="644763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60FDB1E8-787C-41A3-870F-520DFFA1AD14}" type="slidenum">
              <a:rPr lang="en-US" altLang="en-US"/>
              <a:pPr/>
              <a:t>‹#›</a:t>
            </a:fld>
            <a:endParaRPr lang="en-US" altLang="en-US"/>
          </a:p>
        </p:txBody>
      </p:sp>
    </p:spTree>
    <p:extLst>
      <p:ext uri="{BB962C8B-B14F-4D97-AF65-F5344CB8AC3E}">
        <p14:creationId xmlns:p14="http://schemas.microsoft.com/office/powerpoint/2010/main" val="3930556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lgn="l">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fld id="{1D2376C9-AE54-4348-9BE5-8C48969DEDFF}" type="slidenum">
              <a:rPr lang="en-US" altLang="en-US"/>
              <a:pPr/>
              <a:t>‹#›</a:t>
            </a:fld>
            <a:endParaRPr lang="en-US" altLang="en-US"/>
          </a:p>
        </p:txBody>
      </p:sp>
    </p:spTree>
    <p:extLst>
      <p:ext uri="{BB962C8B-B14F-4D97-AF65-F5344CB8AC3E}">
        <p14:creationId xmlns:p14="http://schemas.microsoft.com/office/powerpoint/2010/main" val="2003055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lgn="l">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99941D79-9647-4E7B-B705-C7186B9458C0}" type="slidenum">
              <a:rPr lang="en-US" altLang="en-US"/>
              <a:pPr/>
              <a:t>‹#›</a:t>
            </a:fld>
            <a:endParaRPr lang="en-US" altLang="en-US"/>
          </a:p>
        </p:txBody>
      </p:sp>
    </p:spTree>
    <p:extLst>
      <p:ext uri="{BB962C8B-B14F-4D97-AF65-F5344CB8AC3E}">
        <p14:creationId xmlns:p14="http://schemas.microsoft.com/office/powerpoint/2010/main" val="1984206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lgn="l">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07E00C08-2891-4A28-BB72-52341F25B56F}" type="slidenum">
              <a:rPr lang="en-US" altLang="en-US"/>
              <a:pPr/>
              <a:t>‹#›</a:t>
            </a:fld>
            <a:endParaRPr lang="en-US" altLang="en-US"/>
          </a:p>
        </p:txBody>
      </p:sp>
    </p:spTree>
    <p:extLst>
      <p:ext uri="{BB962C8B-B14F-4D97-AF65-F5344CB8AC3E}">
        <p14:creationId xmlns:p14="http://schemas.microsoft.com/office/powerpoint/2010/main" val="25842386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5CA139C5-1F62-4AB3-99A1-573264CEEFA6}" type="slidenum">
              <a:rPr lang="en-US" altLang="en-US"/>
              <a:pPr/>
              <a:t>‹#›</a:t>
            </a:fld>
            <a:endParaRPr lang="en-US" altLang="en-US"/>
          </a:p>
        </p:txBody>
      </p:sp>
    </p:spTree>
    <p:extLst>
      <p:ext uri="{BB962C8B-B14F-4D97-AF65-F5344CB8AC3E}">
        <p14:creationId xmlns:p14="http://schemas.microsoft.com/office/powerpoint/2010/main" val="58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B5B75EE3-E205-44D1-9EAC-4C2C01EA9578}" type="slidenum">
              <a:rPr lang="en-US" altLang="en-US"/>
              <a:pPr/>
              <a:t>‹#›</a:t>
            </a:fld>
            <a:endParaRPr lang="en-US" altLang="en-US"/>
          </a:p>
        </p:txBody>
      </p:sp>
    </p:spTree>
    <p:extLst>
      <p:ext uri="{BB962C8B-B14F-4D97-AF65-F5344CB8AC3E}">
        <p14:creationId xmlns:p14="http://schemas.microsoft.com/office/powerpoint/2010/main" val="1466631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42D31DC-EC29-4280-9F41-0AEDDCF82F4C}" type="slidenum">
              <a:rPr lang="en-US" altLang="en-US"/>
              <a:pPr/>
              <a:t>‹#›</a:t>
            </a:fld>
            <a:endParaRPr lang="en-US" altLang="en-US"/>
          </a:p>
        </p:txBody>
      </p:sp>
    </p:spTree>
    <p:extLst>
      <p:ext uri="{BB962C8B-B14F-4D97-AF65-F5344CB8AC3E}">
        <p14:creationId xmlns:p14="http://schemas.microsoft.com/office/powerpoint/2010/main" val="346555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10AF23BB-AE7A-457A-9519-9C6B006E9E82}" type="slidenum">
              <a:rPr lang="en-US" altLang="en-US"/>
              <a:pPr/>
              <a:t>‹#›</a:t>
            </a:fld>
            <a:endParaRPr lang="en-US" altLang="en-US"/>
          </a:p>
        </p:txBody>
      </p:sp>
    </p:spTree>
    <p:extLst>
      <p:ext uri="{BB962C8B-B14F-4D97-AF65-F5344CB8AC3E}">
        <p14:creationId xmlns:p14="http://schemas.microsoft.com/office/powerpoint/2010/main" val="3949272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3B11939-3A1D-4D01-B4BA-39585F557911}" type="slidenum">
              <a:rPr lang="en-US" altLang="en-US"/>
              <a:pPr/>
              <a:t>‹#›</a:t>
            </a:fld>
            <a:endParaRPr lang="en-US" altLang="en-US"/>
          </a:p>
        </p:txBody>
      </p:sp>
    </p:spTree>
    <p:extLst>
      <p:ext uri="{BB962C8B-B14F-4D97-AF65-F5344CB8AC3E}">
        <p14:creationId xmlns:p14="http://schemas.microsoft.com/office/powerpoint/2010/main" val="741385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5A8C0B0F-4B6B-4610-BE62-6F52A358488F}" type="slidenum">
              <a:rPr lang="en-US" altLang="en-US"/>
              <a:pPr/>
              <a:t>‹#›</a:t>
            </a:fld>
            <a:endParaRPr lang="en-US" altLang="en-US"/>
          </a:p>
        </p:txBody>
      </p:sp>
    </p:spTree>
    <p:extLst>
      <p:ext uri="{BB962C8B-B14F-4D97-AF65-F5344CB8AC3E}">
        <p14:creationId xmlns:p14="http://schemas.microsoft.com/office/powerpoint/2010/main" val="207016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45DB00-CD6A-43E4-B402-AF0BAAD4BB95}" type="slidenum">
              <a:rPr lang="en-US" altLang="en-US"/>
              <a:pPr/>
              <a:t>‹#›</a:t>
            </a:fld>
            <a:endParaRPr lang="en-US" altLang="en-US"/>
          </a:p>
        </p:txBody>
      </p:sp>
    </p:spTree>
    <p:extLst>
      <p:ext uri="{BB962C8B-B14F-4D97-AF65-F5344CB8AC3E}">
        <p14:creationId xmlns:p14="http://schemas.microsoft.com/office/powerpoint/2010/main" val="280547335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63F8DF-89A2-493F-8362-0BC56D1426D7}" type="slidenum">
              <a:rPr lang="en-US" altLang="en-US"/>
              <a:pPr/>
              <a:t>‹#›</a:t>
            </a:fld>
            <a:endParaRPr lang="en-US" altLang="en-US"/>
          </a:p>
        </p:txBody>
      </p:sp>
    </p:spTree>
    <p:extLst>
      <p:ext uri="{BB962C8B-B14F-4D97-AF65-F5344CB8AC3E}">
        <p14:creationId xmlns:p14="http://schemas.microsoft.com/office/powerpoint/2010/main" val="84840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D4970-1E27-44F0-9044-DA06AB684860}" type="slidenum">
              <a:rPr lang="en-US" altLang="en-US"/>
              <a:pPr/>
              <a:t>‹#›</a:t>
            </a:fld>
            <a:endParaRPr lang="en-US" altLang="en-US"/>
          </a:p>
        </p:txBody>
      </p:sp>
    </p:spTree>
    <p:extLst>
      <p:ext uri="{BB962C8B-B14F-4D97-AF65-F5344CB8AC3E}">
        <p14:creationId xmlns:p14="http://schemas.microsoft.com/office/powerpoint/2010/main" val="3565926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34986A-4423-4754-8F09-009F2C3DCD0E}" type="slidenum">
              <a:rPr lang="en-US" altLang="en-US"/>
              <a:pPr/>
              <a:t>‹#›</a:t>
            </a:fld>
            <a:endParaRPr lang="en-US" altLang="en-US"/>
          </a:p>
        </p:txBody>
      </p:sp>
    </p:spTree>
    <p:extLst>
      <p:ext uri="{BB962C8B-B14F-4D97-AF65-F5344CB8AC3E}">
        <p14:creationId xmlns:p14="http://schemas.microsoft.com/office/powerpoint/2010/main" val="14718139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F46599F-1209-4DA5-B62B-B8EF66B26F43}" type="slidenum">
              <a:rPr lang="en-US" altLang="en-US"/>
              <a:pPr/>
              <a:t>‹#›</a:t>
            </a:fld>
            <a:endParaRPr lang="en-US" altLang="en-US"/>
          </a:p>
        </p:txBody>
      </p:sp>
    </p:spTree>
    <p:extLst>
      <p:ext uri="{BB962C8B-B14F-4D97-AF65-F5344CB8AC3E}">
        <p14:creationId xmlns:p14="http://schemas.microsoft.com/office/powerpoint/2010/main" val="4293660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E03D086-0323-487D-B343-CCAB0D0A025C}" type="slidenum">
              <a:rPr lang="en-US" altLang="en-US"/>
              <a:pPr/>
              <a:t>‹#›</a:t>
            </a:fld>
            <a:endParaRPr lang="en-US" altLang="en-US"/>
          </a:p>
        </p:txBody>
      </p:sp>
    </p:spTree>
    <p:extLst>
      <p:ext uri="{BB962C8B-B14F-4D97-AF65-F5344CB8AC3E}">
        <p14:creationId xmlns:p14="http://schemas.microsoft.com/office/powerpoint/2010/main" val="4150770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8CAB5E-6096-49EE-9E72-A4F51AE948AB}" type="slidenum">
              <a:rPr lang="en-US" altLang="en-US"/>
              <a:pPr/>
              <a:t>‹#›</a:t>
            </a:fld>
            <a:endParaRPr lang="en-US" altLang="en-US"/>
          </a:p>
        </p:txBody>
      </p:sp>
    </p:spTree>
    <p:extLst>
      <p:ext uri="{BB962C8B-B14F-4D97-AF65-F5344CB8AC3E}">
        <p14:creationId xmlns:p14="http://schemas.microsoft.com/office/powerpoint/2010/main" val="3474506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E19793-33C3-4886-B46C-8906AAB57038}" type="slidenum">
              <a:rPr lang="en-US" altLang="en-US"/>
              <a:pPr/>
              <a:t>‹#›</a:t>
            </a:fld>
            <a:endParaRPr lang="en-US" altLang="en-US"/>
          </a:p>
        </p:txBody>
      </p:sp>
    </p:spTree>
    <p:extLst>
      <p:ext uri="{BB962C8B-B14F-4D97-AF65-F5344CB8AC3E}">
        <p14:creationId xmlns:p14="http://schemas.microsoft.com/office/powerpoint/2010/main" val="80466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D3B04A1-6812-4E7E-AFFC-D921213BF13B}" type="slidenum">
              <a:rPr lang="en-US" altLang="en-US"/>
              <a:pPr/>
              <a:t>‹#›</a:t>
            </a:fld>
            <a:endParaRPr lang="en-US" altLang="en-US"/>
          </a:p>
        </p:txBody>
      </p:sp>
    </p:spTree>
    <p:extLst>
      <p:ext uri="{BB962C8B-B14F-4D97-AF65-F5344CB8AC3E}">
        <p14:creationId xmlns:p14="http://schemas.microsoft.com/office/powerpoint/2010/main" val="1112894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803108-5CFC-4FB5-BDF6-FDFA5C5EBD81}" type="slidenum">
              <a:rPr lang="en-US" altLang="en-US"/>
              <a:pPr/>
              <a:t>‹#›</a:t>
            </a:fld>
            <a:endParaRPr lang="en-US" altLang="en-US"/>
          </a:p>
        </p:txBody>
      </p:sp>
    </p:spTree>
    <p:extLst>
      <p:ext uri="{BB962C8B-B14F-4D97-AF65-F5344CB8AC3E}">
        <p14:creationId xmlns:p14="http://schemas.microsoft.com/office/powerpoint/2010/main" val="15039032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6F6345-1504-40D8-8EA3-E330D4A6513A}" type="slidenum">
              <a:rPr lang="en-US" altLang="en-US"/>
              <a:pPr/>
              <a:t>‹#›</a:t>
            </a:fld>
            <a:endParaRPr lang="en-US" altLang="en-US"/>
          </a:p>
        </p:txBody>
      </p:sp>
    </p:spTree>
    <p:extLst>
      <p:ext uri="{BB962C8B-B14F-4D97-AF65-F5344CB8AC3E}">
        <p14:creationId xmlns:p14="http://schemas.microsoft.com/office/powerpoint/2010/main" val="9747266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223577-C1BE-434F-AAEB-9F4D907D8354}" type="slidenum">
              <a:rPr lang="en-US" altLang="en-US"/>
              <a:pPr/>
              <a:t>‹#›</a:t>
            </a:fld>
            <a:endParaRPr lang="en-US" altLang="en-US"/>
          </a:p>
        </p:txBody>
      </p:sp>
    </p:spTree>
    <p:extLst>
      <p:ext uri="{BB962C8B-B14F-4D97-AF65-F5344CB8AC3E}">
        <p14:creationId xmlns:p14="http://schemas.microsoft.com/office/powerpoint/2010/main" val="1639634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C7DA3B7-2203-42A0-948A-62119C53E5F1}" type="slidenum">
              <a:rPr lang="en-US" altLang="en-US"/>
              <a:pPr/>
              <a:t>‹#›</a:t>
            </a:fld>
            <a:endParaRPr lang="en-US" altLang="en-US"/>
          </a:p>
        </p:txBody>
      </p:sp>
    </p:spTree>
    <p:extLst>
      <p:ext uri="{BB962C8B-B14F-4D97-AF65-F5344CB8AC3E}">
        <p14:creationId xmlns:p14="http://schemas.microsoft.com/office/powerpoint/2010/main" val="17151737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D393855-A14F-43C6-8ED7-2DB0571C9F9B}" type="slidenum">
              <a:rPr lang="en-US" altLang="en-US"/>
              <a:pPr/>
              <a:t>‹#›</a:t>
            </a:fld>
            <a:endParaRPr lang="en-US" altLang="en-US"/>
          </a:p>
        </p:txBody>
      </p:sp>
    </p:spTree>
    <p:extLst>
      <p:ext uri="{BB962C8B-B14F-4D97-AF65-F5344CB8AC3E}">
        <p14:creationId xmlns:p14="http://schemas.microsoft.com/office/powerpoint/2010/main" val="3987288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6B79116-8E35-4434-82D4-582F8D256176}" type="slidenum">
              <a:rPr lang="en-US" altLang="en-US"/>
              <a:pPr/>
              <a:t>‹#›</a:t>
            </a:fld>
            <a:endParaRPr lang="en-US" altLang="en-US"/>
          </a:p>
        </p:txBody>
      </p:sp>
    </p:spTree>
    <p:extLst>
      <p:ext uri="{BB962C8B-B14F-4D97-AF65-F5344CB8AC3E}">
        <p14:creationId xmlns:p14="http://schemas.microsoft.com/office/powerpoint/2010/main" val="18920257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0D0230-1278-4164-A274-D9234C17B2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0003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C0AE7-D026-4FD7-A1B9-F32B188CC0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4767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F2A0DF-482A-4E10-83C5-687B06C624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12280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715C44-860E-4331-B04A-8921DA737C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787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990D8B9-F1EA-4008-8628-EBAAC32399E0}" type="slidenum">
              <a:rPr lang="en-US" altLang="en-US"/>
              <a:pPr/>
              <a:t>‹#›</a:t>
            </a:fld>
            <a:endParaRPr lang="en-US" altLang="en-US"/>
          </a:p>
        </p:txBody>
      </p:sp>
    </p:spTree>
    <p:extLst>
      <p:ext uri="{BB962C8B-B14F-4D97-AF65-F5344CB8AC3E}">
        <p14:creationId xmlns:p14="http://schemas.microsoft.com/office/powerpoint/2010/main" val="34604769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A1E02D-9225-4229-AB28-3232C8A362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6632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88458B-1798-4E1A-9B09-0BC4F164A2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9905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9A67E4-6A1F-4478-8EDE-AEA677C6F4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6904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34C47-6704-406A-A6F6-70C8EDD227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8057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0AC267-8D0A-47F1-A76B-14FFFD68D9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5041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F472D-6ED2-4BFF-BA36-0C662E77BE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74942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09B65-09EF-4381-90A4-0FA2E51376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60784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EE7BEB-214B-4AD9-B6A5-EE13E19F63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8842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05971-B938-4E6F-910E-A275C6E09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35293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9C01D58-CBA9-4C07-8F1D-8A38C8061B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329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0.xml"/><Relationship Id="rId1" Type="http://schemas.openxmlformats.org/officeDocument/2006/relationships/slideLayout" Target="../slideLayouts/slideLayout118.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image" Target="../media/image1.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2.jpg"/><Relationship Id="rId2" Type="http://schemas.openxmlformats.org/officeDocument/2006/relationships/slideLayout" Target="../slideLayouts/slideLayout120.xml"/><Relationship Id="rId16" Type="http://schemas.openxmlformats.org/officeDocument/2006/relationships/theme" Target="../theme/theme11.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1.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image" Target="../media/image2.jp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1.jpeg"/><Relationship Id="rId2" Type="http://schemas.openxmlformats.org/officeDocument/2006/relationships/slideLayout" Target="../slideLayouts/slideLayout73.xml"/><Relationship Id="rId16" Type="http://schemas.openxmlformats.org/officeDocument/2006/relationships/image" Target="../media/image2.jp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1.jpeg"/><Relationship Id="rId2" Type="http://schemas.openxmlformats.org/officeDocument/2006/relationships/slideLayout" Target="../slideLayouts/slideLayout87.xml"/><Relationship Id="rId16" Type="http://schemas.openxmlformats.org/officeDocument/2006/relationships/image" Target="../media/image2.jp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image" Target="../media/image1.jpeg"/><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image" Target="../media/image2.jp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heme" Target="../theme/theme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189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2189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2189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A2E98AF3-FE39-4AEC-854B-F10F5C7C60A3}" type="slidenum">
              <a:rPr lang="en-US" altLang="en-US"/>
              <a:pPr fontAlgn="base">
                <a:spcBef>
                  <a:spcPct val="0"/>
                </a:spcBef>
                <a:spcAft>
                  <a:spcPct val="0"/>
                </a:spcAft>
              </a:pPr>
              <a:t>‹#›</a:t>
            </a:fld>
            <a:endParaRPr lang="en-US" altLang="en-US"/>
          </a:p>
        </p:txBody>
      </p:sp>
      <p:pic>
        <p:nvPicPr>
          <p:cNvPr id="10" name="Picture 9" title="START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9241" y="5918704"/>
            <a:ext cx="1038818" cy="602246"/>
          </a:xfrm>
          <a:prstGeom prst="rect">
            <a:avLst/>
          </a:prstGeom>
        </p:spPr>
      </p:pic>
      <p:pic>
        <p:nvPicPr>
          <p:cNvPr id="11" name="Picture 10" title="Decorative Figur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spTree>
    <p:extLst>
      <p:ext uri="{BB962C8B-B14F-4D97-AF65-F5344CB8AC3E}">
        <p14:creationId xmlns:p14="http://schemas.microsoft.com/office/powerpoint/2010/main" val="3349441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accent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b="1">
          <a:solidFill>
            <a:schemeClr val="accent2"/>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b="1">
          <a:solidFill>
            <a:schemeClr val="accent2"/>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b="1">
          <a:solidFill>
            <a:schemeClr val="accent2"/>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b="1">
          <a:solidFill>
            <a:schemeClr val="accent2"/>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b="1">
          <a:solidFill>
            <a:schemeClr val="accent2"/>
          </a:solidFill>
          <a:latin typeface="+mn-lt"/>
        </a:defRPr>
      </a:lvl6pPr>
      <a:lvl7pPr marL="2971800" indent="-228600" algn="l" rtl="0" fontAlgn="base">
        <a:spcBef>
          <a:spcPct val="20000"/>
        </a:spcBef>
        <a:spcAft>
          <a:spcPct val="0"/>
        </a:spcAft>
        <a:buChar char="»"/>
        <a:defRPr b="1">
          <a:solidFill>
            <a:schemeClr val="accent2"/>
          </a:solidFill>
          <a:latin typeface="+mn-lt"/>
        </a:defRPr>
      </a:lvl7pPr>
      <a:lvl8pPr marL="3429000" indent="-228600" algn="l" rtl="0" fontAlgn="base">
        <a:spcBef>
          <a:spcPct val="20000"/>
        </a:spcBef>
        <a:spcAft>
          <a:spcPct val="0"/>
        </a:spcAft>
        <a:buChar char="»"/>
        <a:defRPr b="1">
          <a:solidFill>
            <a:schemeClr val="accent2"/>
          </a:solidFill>
          <a:latin typeface="+mn-lt"/>
        </a:defRPr>
      </a:lvl8pPr>
      <a:lvl9pPr marL="3886200" indent="-228600" algn="l" rtl="0" fontAlgn="base">
        <a:spcBef>
          <a:spcPct val="20000"/>
        </a:spcBef>
        <a:spcAft>
          <a:spcPct val="0"/>
        </a:spcAft>
        <a:buChar char="»"/>
        <a:defRPr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567EB70-1614-49DD-9D7C-85584791BA7A}" type="slidenum">
              <a:rPr lang="en-US"/>
              <a:pPr fontAlgn="base">
                <a:spcBef>
                  <a:spcPct val="0"/>
                </a:spcBef>
                <a:spcAft>
                  <a:spcPct val="0"/>
                </a:spcAft>
                <a:defRPr/>
              </a:pPr>
              <a:t>‹#›</a:t>
            </a:fld>
            <a:endParaRPr lang="en-US"/>
          </a:p>
        </p:txBody>
      </p:sp>
      <p:pic>
        <p:nvPicPr>
          <p:cNvPr id="11" name="Picture 10" title="Decorative Figur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9" name="Picture 8" title="START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650282450"/>
      </p:ext>
    </p:extLst>
  </p:cSld>
  <p:clrMap bg1="lt1" tx1="dk1" bg2="lt2" tx2="dk2" accent1="accent1" accent2="accent2" accent3="accent3" accent4="accent4" accent5="accent5" accent6="accent6" hlink="hlink" folHlink="folHlink"/>
  <p:sldLayoutIdLst>
    <p:sldLayoutId id="2147483800" r:id="rId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accent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chemeClr val="accent2"/>
          </a:solidFill>
          <a:latin typeface="Arial" pitchFamily="34" charset="0"/>
        </a:defRPr>
      </a:lvl2pPr>
      <a:lvl3pPr algn="ctr" rtl="0" eaLnBrk="0" fontAlgn="base" hangingPunct="0">
        <a:spcBef>
          <a:spcPct val="0"/>
        </a:spcBef>
        <a:spcAft>
          <a:spcPct val="0"/>
        </a:spcAft>
        <a:defRPr sz="4400" b="1">
          <a:solidFill>
            <a:schemeClr val="accent2"/>
          </a:solidFill>
          <a:latin typeface="Arial" pitchFamily="34" charset="0"/>
        </a:defRPr>
      </a:lvl3pPr>
      <a:lvl4pPr algn="ctr" rtl="0" eaLnBrk="0" fontAlgn="base" hangingPunct="0">
        <a:spcBef>
          <a:spcPct val="0"/>
        </a:spcBef>
        <a:spcAft>
          <a:spcPct val="0"/>
        </a:spcAft>
        <a:defRPr sz="4400" b="1">
          <a:solidFill>
            <a:schemeClr val="accent2"/>
          </a:solidFill>
          <a:latin typeface="Arial" pitchFamily="34" charset="0"/>
        </a:defRPr>
      </a:lvl4pPr>
      <a:lvl5pPr algn="ctr" rtl="0" eaLnBrk="0" fontAlgn="base" hangingPunct="0">
        <a:spcBef>
          <a:spcPct val="0"/>
        </a:spcBef>
        <a:spcAft>
          <a:spcPct val="0"/>
        </a:spcAft>
        <a:defRPr sz="4400" b="1">
          <a:solidFill>
            <a:schemeClr val="accent2"/>
          </a:solidFill>
          <a:latin typeface="Arial" pitchFamily="34" charset="0"/>
        </a:defRPr>
      </a:lvl5pPr>
      <a:lvl6pPr marL="457200" algn="ctr" rtl="0" fontAlgn="base">
        <a:spcBef>
          <a:spcPct val="0"/>
        </a:spcBef>
        <a:spcAft>
          <a:spcPct val="0"/>
        </a:spcAft>
        <a:defRPr sz="4400" b="1">
          <a:solidFill>
            <a:schemeClr val="accent2"/>
          </a:solidFill>
          <a:latin typeface="Arial" pitchFamily="34" charset="0"/>
        </a:defRPr>
      </a:lvl6pPr>
      <a:lvl7pPr marL="914400" algn="ctr" rtl="0" fontAlgn="base">
        <a:spcBef>
          <a:spcPct val="0"/>
        </a:spcBef>
        <a:spcAft>
          <a:spcPct val="0"/>
        </a:spcAft>
        <a:defRPr sz="4400" b="1">
          <a:solidFill>
            <a:schemeClr val="accent2"/>
          </a:solidFill>
          <a:latin typeface="Arial" pitchFamily="34" charset="0"/>
        </a:defRPr>
      </a:lvl7pPr>
      <a:lvl8pPr marL="1371600" algn="ctr" rtl="0" fontAlgn="base">
        <a:spcBef>
          <a:spcPct val="0"/>
        </a:spcBef>
        <a:spcAft>
          <a:spcPct val="0"/>
        </a:spcAft>
        <a:defRPr sz="4400" b="1">
          <a:solidFill>
            <a:schemeClr val="accent2"/>
          </a:solidFill>
          <a:latin typeface="Arial" pitchFamily="34" charset="0"/>
        </a:defRPr>
      </a:lvl8pPr>
      <a:lvl9pPr marL="1828800" algn="ctr" rtl="0" fontAlgn="base">
        <a:spcBef>
          <a:spcPct val="0"/>
        </a:spcBef>
        <a:spcAft>
          <a:spcPct val="0"/>
        </a:spcAft>
        <a:defRPr sz="4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b="1">
          <a:solidFill>
            <a:schemeClr val="accent2"/>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b="1">
          <a:solidFill>
            <a:schemeClr val="accent2"/>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b="1">
          <a:solidFill>
            <a:schemeClr val="accent2"/>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b="1">
          <a:solidFill>
            <a:schemeClr val="accent2"/>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1529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fld id="{71586F61-EB3C-40E7-9CDB-FD371B7B6D51}" type="datetime1">
              <a:rPr lang="en-US"/>
              <a:pPr fontAlgn="base">
                <a:spcBef>
                  <a:spcPct val="0"/>
                </a:spcBef>
                <a:spcAft>
                  <a:spcPct val="0"/>
                </a:spcAft>
                <a:defRPr/>
              </a:pPr>
              <a:t>8/28/2018</a:t>
            </a:fld>
            <a:endParaRPr lang="en-US"/>
          </a:p>
        </p:txBody>
      </p:sp>
      <p:sp>
        <p:nvSpPr>
          <p:cNvPr id="31529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a:t>OH 3.1a</a:t>
            </a:r>
          </a:p>
        </p:txBody>
      </p:sp>
      <p:sp>
        <p:nvSpPr>
          <p:cNvPr id="31529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BE72F8A0-263F-491A-A999-B66CA7FD98C9}" type="slidenum">
              <a:rPr lang="en-US"/>
              <a:pPr fontAlgn="base">
                <a:spcBef>
                  <a:spcPct val="0"/>
                </a:spcBef>
                <a:spcAft>
                  <a:spcPct val="0"/>
                </a:spcAft>
                <a:defRPr/>
              </a:pPr>
              <a:t>‹#›</a:t>
            </a:fld>
            <a:endParaRPr lang="en-US"/>
          </a:p>
        </p:txBody>
      </p:sp>
      <p:pic>
        <p:nvPicPr>
          <p:cNvPr id="12" name="Picture 11" title="Decorative Figure"/>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9" name="Picture 8" title="START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59147028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ransition spd="slow">
    <p:pull/>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000066"/>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3600" b="1">
          <a:solidFill>
            <a:srgbClr val="000066"/>
          </a:solidFill>
          <a:latin typeface="Arial" pitchFamily="34" charset="0"/>
        </a:defRPr>
      </a:lvl2pPr>
      <a:lvl3pPr algn="ctr" rtl="0" eaLnBrk="0" fontAlgn="base" hangingPunct="0">
        <a:spcBef>
          <a:spcPct val="0"/>
        </a:spcBef>
        <a:spcAft>
          <a:spcPct val="0"/>
        </a:spcAft>
        <a:defRPr sz="3600" b="1">
          <a:solidFill>
            <a:srgbClr val="000066"/>
          </a:solidFill>
          <a:latin typeface="Arial" pitchFamily="34" charset="0"/>
        </a:defRPr>
      </a:lvl3pPr>
      <a:lvl4pPr algn="ctr" rtl="0" eaLnBrk="0" fontAlgn="base" hangingPunct="0">
        <a:spcBef>
          <a:spcPct val="0"/>
        </a:spcBef>
        <a:spcAft>
          <a:spcPct val="0"/>
        </a:spcAft>
        <a:defRPr sz="3600" b="1">
          <a:solidFill>
            <a:srgbClr val="000066"/>
          </a:solidFill>
          <a:latin typeface="Arial" pitchFamily="34" charset="0"/>
        </a:defRPr>
      </a:lvl4pPr>
      <a:lvl5pPr algn="ctr" rtl="0" eaLnBrk="0" fontAlgn="base" hangingPunct="0">
        <a:spcBef>
          <a:spcPct val="0"/>
        </a:spcBef>
        <a:spcAft>
          <a:spcPct val="0"/>
        </a:spcAft>
        <a:defRPr sz="3600" b="1">
          <a:solidFill>
            <a:srgbClr val="000066"/>
          </a:solidFill>
          <a:latin typeface="Arial" pitchFamily="34" charset="0"/>
        </a:defRPr>
      </a:lvl5pPr>
      <a:lvl6pPr marL="457200" algn="ctr" rtl="0" fontAlgn="base">
        <a:spcBef>
          <a:spcPct val="0"/>
        </a:spcBef>
        <a:spcAft>
          <a:spcPct val="0"/>
        </a:spcAft>
        <a:defRPr sz="3600" b="1">
          <a:solidFill>
            <a:srgbClr val="000066"/>
          </a:solidFill>
          <a:latin typeface="Arial" pitchFamily="34" charset="0"/>
        </a:defRPr>
      </a:lvl6pPr>
      <a:lvl7pPr marL="914400" algn="ctr" rtl="0" fontAlgn="base">
        <a:spcBef>
          <a:spcPct val="0"/>
        </a:spcBef>
        <a:spcAft>
          <a:spcPct val="0"/>
        </a:spcAft>
        <a:defRPr sz="3600" b="1">
          <a:solidFill>
            <a:srgbClr val="000066"/>
          </a:solidFill>
          <a:latin typeface="Arial" pitchFamily="34" charset="0"/>
        </a:defRPr>
      </a:lvl7pPr>
      <a:lvl8pPr marL="1371600" algn="ctr" rtl="0" fontAlgn="base">
        <a:spcBef>
          <a:spcPct val="0"/>
        </a:spcBef>
        <a:spcAft>
          <a:spcPct val="0"/>
        </a:spcAft>
        <a:defRPr sz="3600" b="1">
          <a:solidFill>
            <a:srgbClr val="000066"/>
          </a:solidFill>
          <a:latin typeface="Arial" pitchFamily="34" charset="0"/>
        </a:defRPr>
      </a:lvl8pPr>
      <a:lvl9pPr marL="1828800" algn="ctr" rtl="0" fontAlgn="base">
        <a:spcBef>
          <a:spcPct val="0"/>
        </a:spcBef>
        <a:spcAft>
          <a:spcPct val="0"/>
        </a:spcAft>
        <a:defRPr sz="3600" b="1">
          <a:solidFill>
            <a:srgbClr val="000066"/>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000066"/>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b="1">
          <a:solidFill>
            <a:srgbClr val="000066"/>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000066"/>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000066"/>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000066"/>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rgbClr val="000066"/>
          </a:solidFill>
          <a:latin typeface="+mn-lt"/>
        </a:defRPr>
      </a:lvl6pPr>
      <a:lvl7pPr marL="2971800" indent="-228600" algn="l" rtl="0" fontAlgn="base">
        <a:spcBef>
          <a:spcPct val="20000"/>
        </a:spcBef>
        <a:spcAft>
          <a:spcPct val="0"/>
        </a:spcAft>
        <a:buChar char="»"/>
        <a:defRPr sz="2000" b="1">
          <a:solidFill>
            <a:srgbClr val="000066"/>
          </a:solidFill>
          <a:latin typeface="+mn-lt"/>
        </a:defRPr>
      </a:lvl7pPr>
      <a:lvl8pPr marL="3429000" indent="-228600" algn="l" rtl="0" fontAlgn="base">
        <a:spcBef>
          <a:spcPct val="20000"/>
        </a:spcBef>
        <a:spcAft>
          <a:spcPct val="0"/>
        </a:spcAft>
        <a:buChar char="»"/>
        <a:defRPr sz="2000" b="1">
          <a:solidFill>
            <a:srgbClr val="000066"/>
          </a:solidFill>
          <a:latin typeface="+mn-lt"/>
        </a:defRPr>
      </a:lvl8pPr>
      <a:lvl9pPr marL="3886200" indent="-228600" algn="l" rtl="0" fontAlgn="base">
        <a:spcBef>
          <a:spcPct val="20000"/>
        </a:spcBef>
        <a:spcAft>
          <a:spcPct val="0"/>
        </a:spcAft>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1200" y="3048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9660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n-US"/>
          </a:p>
        </p:txBody>
      </p:sp>
      <p:sp>
        <p:nvSpPr>
          <p:cNvPr id="19660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n-US"/>
          </a:p>
        </p:txBody>
      </p:sp>
      <p:sp>
        <p:nvSpPr>
          <p:cNvPr id="19660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5279CE96-A10F-4C83-B880-761C3E8CC01A}" type="slidenum">
              <a:rPr lang="en-US" altLang="en-US"/>
              <a:pPr fontAlgn="base">
                <a:spcBef>
                  <a:spcPct val="0"/>
                </a:spcBef>
                <a:spcAft>
                  <a:spcPct val="0"/>
                </a:spcAft>
              </a:pPr>
              <a:t>‹#›</a:t>
            </a:fld>
            <a:endParaRPr lang="en-US" altLang="en-US"/>
          </a:p>
        </p:txBody>
      </p:sp>
      <p:pic>
        <p:nvPicPr>
          <p:cNvPr id="12" name="Picture 11" title="Decorative Figure"/>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540033"/>
            <a:ext cx="12192000" cy="303906"/>
          </a:xfrm>
          <a:prstGeom prst="rect">
            <a:avLst/>
          </a:prstGeom>
        </p:spPr>
      </p:pic>
      <p:pic>
        <p:nvPicPr>
          <p:cNvPr id="9" name="Picture 8" title="START Logo"/>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961391" y="5884572"/>
            <a:ext cx="1038818" cy="602246"/>
          </a:xfrm>
          <a:prstGeom prst="rect">
            <a:avLst/>
          </a:prstGeom>
        </p:spPr>
      </p:pic>
    </p:spTree>
    <p:extLst>
      <p:ext uri="{BB962C8B-B14F-4D97-AF65-F5344CB8AC3E}">
        <p14:creationId xmlns:p14="http://schemas.microsoft.com/office/powerpoint/2010/main" val="33809884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252571"/>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3600" b="1">
          <a:solidFill>
            <a:srgbClr val="252571"/>
          </a:solidFill>
          <a:latin typeface="Arial" pitchFamily="34" charset="0"/>
        </a:defRPr>
      </a:lvl2pPr>
      <a:lvl3pPr algn="ctr" rtl="0" eaLnBrk="0" fontAlgn="base" hangingPunct="0">
        <a:spcBef>
          <a:spcPct val="0"/>
        </a:spcBef>
        <a:spcAft>
          <a:spcPct val="0"/>
        </a:spcAft>
        <a:defRPr sz="3600" b="1">
          <a:solidFill>
            <a:srgbClr val="252571"/>
          </a:solidFill>
          <a:latin typeface="Arial" pitchFamily="34" charset="0"/>
        </a:defRPr>
      </a:lvl3pPr>
      <a:lvl4pPr algn="ctr" rtl="0" eaLnBrk="0" fontAlgn="base" hangingPunct="0">
        <a:spcBef>
          <a:spcPct val="0"/>
        </a:spcBef>
        <a:spcAft>
          <a:spcPct val="0"/>
        </a:spcAft>
        <a:defRPr sz="3600" b="1">
          <a:solidFill>
            <a:srgbClr val="252571"/>
          </a:solidFill>
          <a:latin typeface="Arial" pitchFamily="34" charset="0"/>
        </a:defRPr>
      </a:lvl4pPr>
      <a:lvl5pPr algn="ctr" rtl="0" eaLnBrk="0" fontAlgn="base" hangingPunct="0">
        <a:spcBef>
          <a:spcPct val="0"/>
        </a:spcBef>
        <a:spcAft>
          <a:spcPct val="0"/>
        </a:spcAft>
        <a:defRPr sz="3600" b="1">
          <a:solidFill>
            <a:srgbClr val="252571"/>
          </a:solidFill>
          <a:latin typeface="Arial" pitchFamily="34" charset="0"/>
        </a:defRPr>
      </a:lvl5pPr>
      <a:lvl6pPr marL="457200" algn="ctr" rtl="0" fontAlgn="base">
        <a:spcBef>
          <a:spcPct val="0"/>
        </a:spcBef>
        <a:spcAft>
          <a:spcPct val="0"/>
        </a:spcAft>
        <a:defRPr sz="3600" b="1">
          <a:solidFill>
            <a:srgbClr val="252571"/>
          </a:solidFill>
          <a:latin typeface="Arial" pitchFamily="34" charset="0"/>
        </a:defRPr>
      </a:lvl6pPr>
      <a:lvl7pPr marL="914400" algn="ctr" rtl="0" fontAlgn="base">
        <a:spcBef>
          <a:spcPct val="0"/>
        </a:spcBef>
        <a:spcAft>
          <a:spcPct val="0"/>
        </a:spcAft>
        <a:defRPr sz="3600" b="1">
          <a:solidFill>
            <a:srgbClr val="252571"/>
          </a:solidFill>
          <a:latin typeface="Arial" pitchFamily="34" charset="0"/>
        </a:defRPr>
      </a:lvl7pPr>
      <a:lvl8pPr marL="1371600" algn="ctr" rtl="0" fontAlgn="base">
        <a:spcBef>
          <a:spcPct val="0"/>
        </a:spcBef>
        <a:spcAft>
          <a:spcPct val="0"/>
        </a:spcAft>
        <a:defRPr sz="3600" b="1">
          <a:solidFill>
            <a:srgbClr val="252571"/>
          </a:solidFill>
          <a:latin typeface="Arial" pitchFamily="34" charset="0"/>
        </a:defRPr>
      </a:lvl8pPr>
      <a:lvl9pPr marL="1828800" algn="ctr" rtl="0" fontAlgn="base">
        <a:spcBef>
          <a:spcPct val="0"/>
        </a:spcBef>
        <a:spcAft>
          <a:spcPct val="0"/>
        </a:spcAft>
        <a:defRPr sz="3600" b="1">
          <a:solidFill>
            <a:srgbClr val="252571"/>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25257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b="1">
          <a:solidFill>
            <a:srgbClr val="25257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25257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25257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25257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rgbClr val="252571"/>
          </a:solidFill>
          <a:latin typeface="+mn-lt"/>
        </a:defRPr>
      </a:lvl6pPr>
      <a:lvl7pPr marL="2971800" indent="-228600" algn="l" rtl="0" fontAlgn="base">
        <a:spcBef>
          <a:spcPct val="20000"/>
        </a:spcBef>
        <a:spcAft>
          <a:spcPct val="0"/>
        </a:spcAft>
        <a:buChar char="»"/>
        <a:defRPr sz="2000" b="1">
          <a:solidFill>
            <a:srgbClr val="252571"/>
          </a:solidFill>
          <a:latin typeface="+mn-lt"/>
        </a:defRPr>
      </a:lvl7pPr>
      <a:lvl8pPr marL="3429000" indent="-228600" algn="l" rtl="0" fontAlgn="base">
        <a:spcBef>
          <a:spcPct val="20000"/>
        </a:spcBef>
        <a:spcAft>
          <a:spcPct val="0"/>
        </a:spcAft>
        <a:buChar char="»"/>
        <a:defRPr sz="2000" b="1">
          <a:solidFill>
            <a:srgbClr val="252571"/>
          </a:solidFill>
          <a:latin typeface="+mn-lt"/>
        </a:defRPr>
      </a:lvl8pPr>
      <a:lvl9pPr marL="3886200" indent="-228600" algn="l" rtl="0" fontAlgn="base">
        <a:spcBef>
          <a:spcPct val="20000"/>
        </a:spcBef>
        <a:spcAft>
          <a:spcPct val="0"/>
        </a:spcAft>
        <a:buChar char="»"/>
        <a:defRPr sz="2000" b="1">
          <a:solidFill>
            <a:srgbClr val="2525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89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2189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2189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105A248B-AB47-4332-A1D9-1E634E1B8B9A}" type="slidenum">
              <a:rPr lang="en-US" altLang="en-US"/>
              <a:pPr fontAlgn="base">
                <a:spcBef>
                  <a:spcPct val="0"/>
                </a:spcBef>
                <a:spcAft>
                  <a:spcPct val="0"/>
                </a:spcAft>
              </a:pPr>
              <a:t>‹#›</a:t>
            </a:fld>
            <a:endParaRPr lang="en-US" altLang="en-US"/>
          </a:p>
        </p:txBody>
      </p:sp>
      <p:pic>
        <p:nvPicPr>
          <p:cNvPr id="11" name="Picture 10" title="Decorative Figur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9" name="Picture 8" title="START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9182" y="5832787"/>
            <a:ext cx="1038818" cy="602246"/>
          </a:xfrm>
          <a:prstGeom prst="rect">
            <a:avLst/>
          </a:prstGeom>
        </p:spPr>
      </p:pic>
    </p:spTree>
    <p:extLst>
      <p:ext uri="{BB962C8B-B14F-4D97-AF65-F5344CB8AC3E}">
        <p14:creationId xmlns:p14="http://schemas.microsoft.com/office/powerpoint/2010/main" val="704958194"/>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b="1">
          <a:solidFill>
            <a:schemeClr val="accent2"/>
          </a:solidFill>
          <a:latin typeface="+mn-lt"/>
        </a:defRPr>
      </a:lvl6pPr>
      <a:lvl7pPr marL="2971800" indent="-228600" algn="l" rtl="0" eaLnBrk="1" fontAlgn="base" hangingPunct="1">
        <a:spcBef>
          <a:spcPct val="20000"/>
        </a:spcBef>
        <a:spcAft>
          <a:spcPct val="0"/>
        </a:spcAft>
        <a:buChar char="»"/>
        <a:defRPr b="1">
          <a:solidFill>
            <a:schemeClr val="accent2"/>
          </a:solidFill>
          <a:latin typeface="+mn-lt"/>
        </a:defRPr>
      </a:lvl7pPr>
      <a:lvl8pPr marL="3429000" indent="-228600" algn="l" rtl="0" eaLnBrk="1" fontAlgn="base" hangingPunct="1">
        <a:spcBef>
          <a:spcPct val="20000"/>
        </a:spcBef>
        <a:spcAft>
          <a:spcPct val="0"/>
        </a:spcAft>
        <a:buChar char="»"/>
        <a:defRPr b="1">
          <a:solidFill>
            <a:schemeClr val="accent2"/>
          </a:solidFill>
          <a:latin typeface="+mn-lt"/>
        </a:defRPr>
      </a:lvl8pPr>
      <a:lvl9pPr marL="3886200" indent="-228600" algn="l" rtl="0" eaLnBrk="1" fontAlgn="base" hangingPunct="1">
        <a:spcBef>
          <a:spcPct val="20000"/>
        </a:spcBef>
        <a:spcAft>
          <a:spcPct val="0"/>
        </a:spcAft>
        <a:buChar char="»"/>
        <a:defRPr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04800" y="228600"/>
            <a:ext cx="11582400" cy="5943600"/>
            <a:chOff x="144" y="144"/>
            <a:chExt cx="5472" cy="3744"/>
          </a:xfrm>
        </p:grpSpPr>
        <p:sp>
          <p:nvSpPr>
            <p:cNvPr id="7176"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sz="2400" smtClean="0">
                <a:solidFill>
                  <a:srgbClr val="FFFFFF"/>
                </a:solidFill>
                <a:latin typeface="Times New Roman" pitchFamily="18" charset="0"/>
              </a:endParaRPr>
            </a:p>
          </p:txBody>
        </p:sp>
        <p:sp>
          <p:nvSpPr>
            <p:cNvPr id="7177"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sz="2400" smtClean="0">
                <a:solidFill>
                  <a:srgbClr val="FFFFFF"/>
                </a:solidFill>
                <a:latin typeface="Times New Roman" pitchFamily="18" charset="0"/>
              </a:endParaRPr>
            </a:p>
          </p:txBody>
        </p:sp>
      </p:grpSp>
      <p:sp>
        <p:nvSpPr>
          <p:cNvPr id="6147" name="Rectangle 6"/>
          <p:cNvSpPr>
            <a:spLocks noGrp="1" noChangeArrowheads="1"/>
          </p:cNvSpPr>
          <p:nvPr>
            <p:ph type="title"/>
          </p:nvPr>
        </p:nvSpPr>
        <p:spPr bwMode="auto">
          <a:xfrm>
            <a:off x="711200" y="473075"/>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6148" name="Rectangle 7"/>
          <p:cNvSpPr>
            <a:spLocks noGrp="1" noChangeArrowheads="1"/>
          </p:cNvSpPr>
          <p:nvPr>
            <p:ph type="body" idx="1"/>
          </p:nvPr>
        </p:nvSpPr>
        <p:spPr bwMode="auto">
          <a:xfrm>
            <a:off x="711200" y="1828800"/>
            <a:ext cx="1087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168" name="Rectangle 8"/>
          <p:cNvSpPr>
            <a:spLocks noGrp="1" noChangeArrowheads="1"/>
          </p:cNvSpPr>
          <p:nvPr>
            <p:ph type="dt" sz="half" idx="2"/>
          </p:nvPr>
        </p:nvSpPr>
        <p:spPr bwMode="auto">
          <a:xfrm>
            <a:off x="711200" y="624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fontAlgn="base">
              <a:spcBef>
                <a:spcPct val="0"/>
              </a:spcBef>
              <a:spcAft>
                <a:spcPct val="0"/>
              </a:spcAft>
              <a:defRPr/>
            </a:pPr>
            <a:endParaRPr lang="en-US" altLang="en-US"/>
          </a:p>
        </p:txBody>
      </p:sp>
      <p:sp>
        <p:nvSpPr>
          <p:cNvPr id="92169" name="Rectangle 9"/>
          <p:cNvSpPr>
            <a:spLocks noGrp="1" noChangeArrowheads="1"/>
          </p:cNvSpPr>
          <p:nvPr>
            <p:ph type="ftr" sz="quarter" idx="3"/>
          </p:nvPr>
        </p:nvSpPr>
        <p:spPr bwMode="auto">
          <a:xfrm>
            <a:off x="4318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solidFill>
                  <a:srgbClr val="FFFFFF"/>
                </a:solidFill>
                <a:latin typeface="Arial" pitchFamily="34" charset="0"/>
              </a:defRPr>
            </a:lvl1pPr>
          </a:lstStyle>
          <a:p>
            <a:pPr fontAlgn="base">
              <a:spcBef>
                <a:spcPct val="0"/>
              </a:spcBef>
              <a:spcAft>
                <a:spcPct val="0"/>
              </a:spcAft>
              <a:defRPr/>
            </a:pPr>
            <a:endParaRPr lang="en-US" altLang="en-US"/>
          </a:p>
        </p:txBody>
      </p:sp>
      <p:sp>
        <p:nvSpPr>
          <p:cNvPr id="92170" name="Rectangle 10"/>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solidFill>
                  <a:srgbClr val="FFFFFF"/>
                </a:solidFill>
              </a:defRPr>
            </a:lvl1pPr>
          </a:lstStyle>
          <a:p>
            <a:pPr fontAlgn="base">
              <a:spcBef>
                <a:spcPct val="0"/>
              </a:spcBef>
              <a:spcAft>
                <a:spcPct val="0"/>
              </a:spcAft>
            </a:pPr>
            <a:fld id="{A697B884-10F4-46D1-A25A-B7317944D0FF}" type="slidenum">
              <a:rPr lang="en-US" altLang="en-US"/>
              <a:pPr fontAlgn="base">
                <a:spcBef>
                  <a:spcPct val="0"/>
                </a:spcBef>
                <a:spcAft>
                  <a:spcPct val="0"/>
                </a:spcAft>
              </a:pPr>
              <a:t>‹#›</a:t>
            </a:fld>
            <a:endParaRPr lang="en-US" altLang="en-US"/>
          </a:p>
        </p:txBody>
      </p:sp>
      <p:pic>
        <p:nvPicPr>
          <p:cNvPr id="12" name="Picture 11" title="Decorative Figur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13" name="Picture 12" title="START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35552925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rgbClr val="000000"/>
          </a:solidFill>
          <a:latin typeface="Calibri" panose="020F0502020204030204" pitchFamily="34" charset="0"/>
          <a:ea typeface="+mj-ea"/>
          <a:cs typeface="Calibri" panose="020F0502020204030204" pitchFamily="34" charset="0"/>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rgbClr val="000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rgbClr val="000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rgbClr val="000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rgbClr val="000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rgbClr val="000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828800" y="274638"/>
            <a:ext cx="975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75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75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75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A3751D03-A72E-4F87-B280-0EFB300BBBB1}" type="slidenum">
              <a:rPr lang="en-US" altLang="en-US"/>
              <a:pPr fontAlgn="base">
                <a:spcBef>
                  <a:spcPct val="0"/>
                </a:spcBef>
                <a:spcAft>
                  <a:spcPct val="0"/>
                </a:spcAft>
              </a:pPr>
              <a:t>‹#›</a:t>
            </a:fld>
            <a:endParaRPr lang="en-US" altLang="en-US"/>
          </a:p>
        </p:txBody>
      </p:sp>
      <p:pic>
        <p:nvPicPr>
          <p:cNvPr id="11" name="Picture 10" title="Decorative Figure"/>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579492"/>
            <a:ext cx="12192000" cy="303906"/>
          </a:xfrm>
          <a:prstGeom prst="rect">
            <a:avLst/>
          </a:prstGeom>
        </p:spPr>
      </p:pic>
      <p:pic>
        <p:nvPicPr>
          <p:cNvPr id="9" name="Picture 8" title="START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200915652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7228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mn-lt"/>
              </a:defRPr>
            </a:lvl1pPr>
          </a:lstStyle>
          <a:p>
            <a:pPr fontAlgn="base">
              <a:spcBef>
                <a:spcPct val="0"/>
              </a:spcBef>
              <a:spcAft>
                <a:spcPct val="0"/>
              </a:spcAft>
              <a:defRPr/>
            </a:pPr>
            <a:endParaRPr lang="en-US" altLang="en-US"/>
          </a:p>
        </p:txBody>
      </p:sp>
      <p:sp>
        <p:nvSpPr>
          <p:cNvPr id="27228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fontAlgn="base">
              <a:spcBef>
                <a:spcPct val="0"/>
              </a:spcBef>
              <a:spcAft>
                <a:spcPct val="0"/>
              </a:spcAft>
              <a:defRPr/>
            </a:pPr>
            <a:endParaRPr lang="en-US" altLang="en-US"/>
          </a:p>
        </p:txBody>
      </p:sp>
      <p:sp>
        <p:nvSpPr>
          <p:cNvPr id="27228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0D322A7-4394-4BD6-95C1-3562D7E2F9F2}" type="slidenum">
              <a:rPr lang="en-US" altLang="en-US"/>
              <a:pPr fontAlgn="base">
                <a:spcBef>
                  <a:spcPct val="0"/>
                </a:spcBef>
                <a:spcAft>
                  <a:spcPct val="0"/>
                </a:spcAft>
              </a:pPr>
              <a:t>‹#›</a:t>
            </a:fld>
            <a:endParaRPr lang="en-US" altLang="en-US"/>
          </a:p>
        </p:txBody>
      </p:sp>
      <p:pic>
        <p:nvPicPr>
          <p:cNvPr id="11" name="Picture 10" title="Decorative Figure"/>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9" name="Picture 8" title="START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31529913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accent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b="1">
          <a:solidFill>
            <a:schemeClr val="accent2"/>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b="1">
          <a:solidFill>
            <a:schemeClr val="accent2"/>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b="1">
          <a:solidFill>
            <a:schemeClr val="accent2"/>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b="1">
          <a:solidFill>
            <a:schemeClr val="accent2"/>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828800" y="274638"/>
            <a:ext cx="975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75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75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75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C3DF9AD6-8B7D-4A47-B698-2F49A7BEDF15}" type="slidenum">
              <a:rPr lang="en-US" altLang="en-US"/>
              <a:pPr fontAlgn="base">
                <a:spcBef>
                  <a:spcPct val="0"/>
                </a:spcBef>
                <a:spcAft>
                  <a:spcPct val="0"/>
                </a:spcAft>
              </a:pPr>
              <a:t>‹#›</a:t>
            </a:fld>
            <a:endParaRPr lang="en-US" altLang="en-US"/>
          </a:p>
        </p:txBody>
      </p:sp>
      <p:pic>
        <p:nvPicPr>
          <p:cNvPr id="11" name="Picture 10" title="Decorative Figure"/>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54094"/>
            <a:ext cx="12192001" cy="303906"/>
          </a:xfrm>
          <a:prstGeom prst="rect">
            <a:avLst/>
          </a:prstGeom>
        </p:spPr>
      </p:pic>
      <p:pic>
        <p:nvPicPr>
          <p:cNvPr id="9" name="Picture 8" title="START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1056623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000000"/>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b="1">
          <a:solidFill>
            <a:srgbClr val="000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b="1">
          <a:solidFill>
            <a:srgbClr val="000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000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000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000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804A8EB-3EA0-4367-AFF5-3AE18A9A23F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1" name="Picture 10" title="Decorative Figure"/>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579492"/>
            <a:ext cx="12192000" cy="303906"/>
          </a:xfrm>
          <a:prstGeom prst="rect">
            <a:avLst/>
          </a:prstGeom>
        </p:spPr>
      </p:pic>
      <p:pic>
        <p:nvPicPr>
          <p:cNvPr id="9" name="Picture 8" title="START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82715737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11200" y="3048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331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9660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9660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9660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770E0181-A997-4E68-8BA4-7EAED6FFF06E}" type="slidenum">
              <a:rPr lang="en-US"/>
              <a:pPr fontAlgn="base">
                <a:spcBef>
                  <a:spcPct val="0"/>
                </a:spcBef>
                <a:spcAft>
                  <a:spcPct val="0"/>
                </a:spcAft>
                <a:defRPr/>
              </a:pPr>
              <a:t>‹#›</a:t>
            </a:fld>
            <a:endParaRPr lang="en-US"/>
          </a:p>
        </p:txBody>
      </p:sp>
      <p:pic>
        <p:nvPicPr>
          <p:cNvPr id="12" name="Picture 11" title="Decorative Figure"/>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9" name="Picture 8" title="START Logo"/>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47349" y="5918702"/>
            <a:ext cx="1038818" cy="602246"/>
          </a:xfrm>
          <a:prstGeom prst="rect">
            <a:avLst/>
          </a:prstGeom>
        </p:spPr>
      </p:pic>
    </p:spTree>
    <p:extLst>
      <p:ext uri="{BB962C8B-B14F-4D97-AF65-F5344CB8AC3E}">
        <p14:creationId xmlns:p14="http://schemas.microsoft.com/office/powerpoint/2010/main" val="13043479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252571"/>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3600" b="1">
          <a:solidFill>
            <a:srgbClr val="252571"/>
          </a:solidFill>
          <a:latin typeface="Arial" pitchFamily="34" charset="0"/>
        </a:defRPr>
      </a:lvl2pPr>
      <a:lvl3pPr algn="ctr" rtl="0" eaLnBrk="0" fontAlgn="base" hangingPunct="0">
        <a:spcBef>
          <a:spcPct val="0"/>
        </a:spcBef>
        <a:spcAft>
          <a:spcPct val="0"/>
        </a:spcAft>
        <a:defRPr sz="3600" b="1">
          <a:solidFill>
            <a:srgbClr val="252571"/>
          </a:solidFill>
          <a:latin typeface="Arial" pitchFamily="34" charset="0"/>
        </a:defRPr>
      </a:lvl3pPr>
      <a:lvl4pPr algn="ctr" rtl="0" eaLnBrk="0" fontAlgn="base" hangingPunct="0">
        <a:spcBef>
          <a:spcPct val="0"/>
        </a:spcBef>
        <a:spcAft>
          <a:spcPct val="0"/>
        </a:spcAft>
        <a:defRPr sz="3600" b="1">
          <a:solidFill>
            <a:srgbClr val="252571"/>
          </a:solidFill>
          <a:latin typeface="Arial" pitchFamily="34" charset="0"/>
        </a:defRPr>
      </a:lvl4pPr>
      <a:lvl5pPr algn="ctr" rtl="0" eaLnBrk="0" fontAlgn="base" hangingPunct="0">
        <a:spcBef>
          <a:spcPct val="0"/>
        </a:spcBef>
        <a:spcAft>
          <a:spcPct val="0"/>
        </a:spcAft>
        <a:defRPr sz="3600" b="1">
          <a:solidFill>
            <a:srgbClr val="252571"/>
          </a:solidFill>
          <a:latin typeface="Arial" pitchFamily="34" charset="0"/>
        </a:defRPr>
      </a:lvl5pPr>
      <a:lvl6pPr marL="457200" algn="ctr" rtl="0" fontAlgn="base">
        <a:spcBef>
          <a:spcPct val="0"/>
        </a:spcBef>
        <a:spcAft>
          <a:spcPct val="0"/>
        </a:spcAft>
        <a:defRPr sz="3600" b="1">
          <a:solidFill>
            <a:srgbClr val="252571"/>
          </a:solidFill>
          <a:latin typeface="Arial" pitchFamily="34" charset="0"/>
        </a:defRPr>
      </a:lvl6pPr>
      <a:lvl7pPr marL="914400" algn="ctr" rtl="0" fontAlgn="base">
        <a:spcBef>
          <a:spcPct val="0"/>
        </a:spcBef>
        <a:spcAft>
          <a:spcPct val="0"/>
        </a:spcAft>
        <a:defRPr sz="3600" b="1">
          <a:solidFill>
            <a:srgbClr val="252571"/>
          </a:solidFill>
          <a:latin typeface="Arial" pitchFamily="34" charset="0"/>
        </a:defRPr>
      </a:lvl7pPr>
      <a:lvl8pPr marL="1371600" algn="ctr" rtl="0" fontAlgn="base">
        <a:spcBef>
          <a:spcPct val="0"/>
        </a:spcBef>
        <a:spcAft>
          <a:spcPct val="0"/>
        </a:spcAft>
        <a:defRPr sz="3600" b="1">
          <a:solidFill>
            <a:srgbClr val="252571"/>
          </a:solidFill>
          <a:latin typeface="Arial" pitchFamily="34" charset="0"/>
        </a:defRPr>
      </a:lvl8pPr>
      <a:lvl9pPr marL="1828800" algn="ctr" rtl="0" fontAlgn="base">
        <a:spcBef>
          <a:spcPct val="0"/>
        </a:spcBef>
        <a:spcAft>
          <a:spcPct val="0"/>
        </a:spcAft>
        <a:defRPr sz="3600" b="1">
          <a:solidFill>
            <a:srgbClr val="252571"/>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25257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b="1">
          <a:solidFill>
            <a:srgbClr val="25257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25257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25257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25257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rgbClr val="252571"/>
          </a:solidFill>
          <a:latin typeface="+mn-lt"/>
        </a:defRPr>
      </a:lvl6pPr>
      <a:lvl7pPr marL="2971800" indent="-228600" algn="l" rtl="0" fontAlgn="base">
        <a:spcBef>
          <a:spcPct val="20000"/>
        </a:spcBef>
        <a:spcAft>
          <a:spcPct val="0"/>
        </a:spcAft>
        <a:buChar char="»"/>
        <a:defRPr sz="2000" b="1">
          <a:solidFill>
            <a:srgbClr val="252571"/>
          </a:solidFill>
          <a:latin typeface="+mn-lt"/>
        </a:defRPr>
      </a:lvl7pPr>
      <a:lvl8pPr marL="3429000" indent="-228600" algn="l" rtl="0" fontAlgn="base">
        <a:spcBef>
          <a:spcPct val="20000"/>
        </a:spcBef>
        <a:spcAft>
          <a:spcPct val="0"/>
        </a:spcAft>
        <a:buChar char="»"/>
        <a:defRPr sz="2000" b="1">
          <a:solidFill>
            <a:srgbClr val="252571"/>
          </a:solidFill>
          <a:latin typeface="+mn-lt"/>
        </a:defRPr>
      </a:lvl8pPr>
      <a:lvl9pPr marL="3886200" indent="-228600" algn="l" rtl="0" fontAlgn="base">
        <a:spcBef>
          <a:spcPct val="20000"/>
        </a:spcBef>
        <a:spcAft>
          <a:spcPct val="0"/>
        </a:spcAft>
        <a:buChar char="»"/>
        <a:defRPr sz="2000" b="1">
          <a:solidFill>
            <a:srgbClr val="2525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6.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35" y="386020"/>
            <a:ext cx="11896165" cy="1945701"/>
          </a:xfrm>
        </p:spPr>
        <p:txBody>
          <a:bodyPr>
            <a:noAutofit/>
          </a:bodyPr>
          <a:lstStyle/>
          <a:p>
            <a:pPr algn="ctr"/>
            <a:r>
              <a:rPr lang="en-US" sz="4400" dirty="0">
                <a:solidFill>
                  <a:srgbClr val="002060"/>
                </a:solidFill>
              </a:rPr>
              <a:t>Coaching for the Implementation of </a:t>
            </a:r>
            <a:r>
              <a:rPr lang="en-US" sz="4400" dirty="0" smtClean="0">
                <a:solidFill>
                  <a:srgbClr val="002060"/>
                </a:solidFill>
              </a:rPr>
              <a:t>EBPs</a:t>
            </a:r>
            <a:r>
              <a:rPr lang="en-US" sz="3200" dirty="0">
                <a:solidFill>
                  <a:srgbClr val="002060"/>
                </a:solidFill>
              </a:rPr>
              <a:t/>
            </a:r>
            <a:br>
              <a:rPr lang="en-US" sz="3200" dirty="0">
                <a:solidFill>
                  <a:srgbClr val="002060"/>
                </a:solidFill>
              </a:rPr>
            </a:br>
            <a:r>
              <a:rPr lang="en-US" sz="4800" dirty="0">
                <a:solidFill>
                  <a:srgbClr val="002060"/>
                </a:solidFill>
              </a:rPr>
              <a:t>Coach Training Modules</a:t>
            </a:r>
          </a:p>
        </p:txBody>
      </p:sp>
      <p:sp>
        <p:nvSpPr>
          <p:cNvPr id="9" name="TextBox 8"/>
          <p:cNvSpPr txBox="1"/>
          <p:nvPr/>
        </p:nvSpPr>
        <p:spPr>
          <a:xfrm>
            <a:off x="1592627" y="3080267"/>
            <a:ext cx="8462145" cy="1446550"/>
          </a:xfrm>
          <a:prstGeom prst="rect">
            <a:avLst/>
          </a:prstGeom>
          <a:noFill/>
        </p:spPr>
        <p:txBody>
          <a:bodyPr wrap="square" rtlCol="0">
            <a:spAutoFit/>
          </a:bodyPr>
          <a:lstStyle/>
          <a:p>
            <a:pPr algn="ctr"/>
            <a:r>
              <a:rPr lang="en-US" sz="4400" b="1" dirty="0">
                <a:solidFill>
                  <a:srgbClr val="002060"/>
                </a:solidFill>
                <a:latin typeface="Calibri" panose="020F0502020204030204" pitchFamily="34" charset="0"/>
                <a:ea typeface="+mj-ea"/>
                <a:cs typeface="Calibri" panose="020F0502020204030204" pitchFamily="34" charset="0"/>
              </a:rPr>
              <a:t>Statewide Autism </a:t>
            </a:r>
          </a:p>
          <a:p>
            <a:pPr algn="ctr"/>
            <a:r>
              <a:rPr lang="en-US" sz="4400" b="1" dirty="0">
                <a:solidFill>
                  <a:srgbClr val="002060"/>
                </a:solidFill>
                <a:latin typeface="Calibri" panose="020F0502020204030204" pitchFamily="34" charset="0"/>
                <a:ea typeface="+mj-ea"/>
                <a:cs typeface="Calibri" panose="020F0502020204030204" pitchFamily="34" charset="0"/>
              </a:rPr>
              <a:t>Resources and Training</a:t>
            </a:r>
          </a:p>
        </p:txBody>
      </p:sp>
    </p:spTree>
    <p:extLst>
      <p:ext uri="{BB962C8B-B14F-4D97-AF65-F5344CB8AC3E}">
        <p14:creationId xmlns:p14="http://schemas.microsoft.com/office/powerpoint/2010/main" val="146770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dirty="0" smtClean="0"/>
              <a:t>Numbers of Students with ASD</a:t>
            </a:r>
          </a:p>
        </p:txBody>
      </p:sp>
      <p:sp>
        <p:nvSpPr>
          <p:cNvPr id="3" name="Content Placeholder 2"/>
          <p:cNvSpPr>
            <a:spLocks noGrp="1"/>
          </p:cNvSpPr>
          <p:nvPr>
            <p:ph idx="1"/>
          </p:nvPr>
        </p:nvSpPr>
        <p:spPr>
          <a:xfrm>
            <a:off x="499533" y="1600201"/>
            <a:ext cx="11540067" cy="4525963"/>
          </a:xfrm>
        </p:spPr>
        <p:txBody>
          <a:bodyPr/>
          <a:lstStyle/>
          <a:p>
            <a:pPr>
              <a:defRPr/>
            </a:pPr>
            <a:r>
              <a:rPr lang="en-US" sz="3400" b="1" dirty="0" smtClean="0"/>
              <a:t>(Name of County) </a:t>
            </a:r>
            <a:r>
              <a:rPr lang="en-US" sz="3400" b="1" dirty="0"/>
              <a:t>County – </a:t>
            </a:r>
            <a:r>
              <a:rPr lang="en-US" sz="3400" b="1" dirty="0" smtClean="0"/>
              <a:t>(# of Students with ASD)</a:t>
            </a:r>
            <a:endParaRPr lang="en-US" sz="3400" b="1" dirty="0"/>
          </a:p>
          <a:p>
            <a:pPr marL="0" indent="0">
              <a:buNone/>
              <a:defRPr/>
            </a:pPr>
            <a:endParaRPr lang="en-US" sz="3600" b="1" dirty="0"/>
          </a:p>
          <a:p>
            <a:pPr marL="0" indent="0">
              <a:buNone/>
              <a:defRPr/>
            </a:pPr>
            <a:endParaRPr lang="en-US" sz="3600" b="1" dirty="0"/>
          </a:p>
          <a:p>
            <a:pPr marL="0" indent="0">
              <a:buNone/>
              <a:defRPr/>
            </a:pPr>
            <a:endParaRPr lang="en-US" sz="3600" b="1" dirty="0"/>
          </a:p>
          <a:p>
            <a:pPr lvl="0">
              <a:defRPr/>
            </a:pPr>
            <a:r>
              <a:rPr lang="en-US" sz="3400" b="1" dirty="0" smtClean="0"/>
              <a:t>(Name of County) County – </a:t>
            </a:r>
            <a:r>
              <a:rPr lang="en-US" sz="3400" b="1" dirty="0">
                <a:solidFill>
                  <a:srgbClr val="333399"/>
                </a:solidFill>
              </a:rPr>
              <a:t>(# of Students with ASD)</a:t>
            </a:r>
          </a:p>
          <a:p>
            <a:pPr marL="0" indent="0">
              <a:buNone/>
              <a:defRPr/>
            </a:pPr>
            <a:r>
              <a:rPr lang="en-US" sz="3400" b="1" dirty="0" smtClean="0"/>
              <a:t> </a:t>
            </a:r>
            <a:endParaRPr lang="en-US" sz="3400" b="1" dirty="0"/>
          </a:p>
        </p:txBody>
      </p:sp>
      <p:sp>
        <p:nvSpPr>
          <p:cNvPr id="2" name="TextBox 1"/>
          <p:cNvSpPr txBox="1"/>
          <p:nvPr/>
        </p:nvSpPr>
        <p:spPr>
          <a:xfrm>
            <a:off x="7768166" y="2602971"/>
            <a:ext cx="3213101" cy="523220"/>
          </a:xfrm>
          <a:prstGeom prst="rect">
            <a:avLst/>
          </a:prstGeom>
          <a:noFill/>
        </p:spPr>
        <p:txBody>
          <a:bodyPr wrap="square" rtlCol="0">
            <a:spAutoFit/>
          </a:bodyPr>
          <a:lstStyle/>
          <a:p>
            <a:r>
              <a:rPr lang="en-US" sz="2800" b="1" dirty="0" smtClean="0">
                <a:solidFill>
                  <a:schemeClr val="accent2"/>
                </a:solidFill>
              </a:rPr>
              <a:t>Picture of County</a:t>
            </a:r>
            <a:endParaRPr lang="en-US" sz="2800" b="1" dirty="0">
              <a:solidFill>
                <a:schemeClr val="accent2"/>
              </a:solidFill>
            </a:endParaRPr>
          </a:p>
        </p:txBody>
      </p:sp>
      <p:cxnSp>
        <p:nvCxnSpPr>
          <p:cNvPr id="5" name="Straight Arrow Connector 4" descr="Arrow " title="Arrow "/>
          <p:cNvCxnSpPr/>
          <p:nvPr/>
        </p:nvCxnSpPr>
        <p:spPr bwMode="auto">
          <a:xfrm flipH="1">
            <a:off x="6011334" y="2971800"/>
            <a:ext cx="1693333" cy="347133"/>
          </a:xfrm>
          <a:prstGeom prst="straightConnector1">
            <a:avLst/>
          </a:prstGeom>
          <a:solidFill>
            <a:schemeClr val="accent1"/>
          </a:solidFill>
          <a:ln w="57150" cap="sq" cmpd="sng" algn="ctr">
            <a:solidFill>
              <a:schemeClr val="accent2"/>
            </a:solidFill>
            <a:prstDash val="solid"/>
            <a:round/>
            <a:headEnd type="none" w="med" len="med"/>
            <a:tailEnd type="triangle"/>
          </a:ln>
          <a:effectLst/>
        </p:spPr>
      </p:cxnSp>
      <p:pic>
        <p:nvPicPr>
          <p:cNvPr id="113668" name="Picture 2" descr="County in Michigan" title="County in Michi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2358759"/>
            <a:ext cx="16764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15535" y="5340333"/>
            <a:ext cx="3213101" cy="523220"/>
          </a:xfrm>
          <a:prstGeom prst="rect">
            <a:avLst/>
          </a:prstGeom>
          <a:noFill/>
        </p:spPr>
        <p:txBody>
          <a:bodyPr wrap="square" rtlCol="0">
            <a:spAutoFit/>
          </a:bodyPr>
          <a:lstStyle/>
          <a:p>
            <a:r>
              <a:rPr lang="en-US" sz="2800" b="1" dirty="0" smtClean="0">
                <a:solidFill>
                  <a:schemeClr val="accent2"/>
                </a:solidFill>
              </a:rPr>
              <a:t>Picture of County</a:t>
            </a:r>
            <a:endParaRPr lang="en-US" sz="2800" b="1" dirty="0">
              <a:solidFill>
                <a:schemeClr val="accent2"/>
              </a:solidFill>
            </a:endParaRPr>
          </a:p>
        </p:txBody>
      </p:sp>
      <p:cxnSp>
        <p:nvCxnSpPr>
          <p:cNvPr id="9" name="Straight Arrow Connector 8" descr="Arrow " title="Arrow "/>
          <p:cNvCxnSpPr/>
          <p:nvPr/>
        </p:nvCxnSpPr>
        <p:spPr bwMode="auto">
          <a:xfrm>
            <a:off x="4809067" y="5664200"/>
            <a:ext cx="2192866" cy="390240"/>
          </a:xfrm>
          <a:prstGeom prst="straightConnector1">
            <a:avLst/>
          </a:prstGeom>
          <a:solidFill>
            <a:schemeClr val="accent1"/>
          </a:solidFill>
          <a:ln w="57150" cap="sq" cmpd="sng" algn="ctr">
            <a:solidFill>
              <a:schemeClr val="accent2"/>
            </a:solidFill>
            <a:prstDash val="solid"/>
            <a:round/>
            <a:headEnd type="none" w="med" len="med"/>
            <a:tailEnd type="triangle"/>
          </a:ln>
          <a:effectLst/>
        </p:spPr>
      </p:cxnSp>
      <p:pic>
        <p:nvPicPr>
          <p:cNvPr id="113669" name="Picture 3" descr="County in Michigan " title="County in Michig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166" y="4804692"/>
            <a:ext cx="1524000"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247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p:nvPr>
        </p:nvSpPr>
        <p:spPr/>
        <p:txBody>
          <a:bodyPr/>
          <a:lstStyle/>
          <a:p>
            <a:pPr eaLnBrk="1" hangingPunct="1"/>
            <a:r>
              <a:rPr lang="en-US" altLang="en-US" dirty="0" smtClean="0"/>
              <a:t>Purpose of Today</a:t>
            </a:r>
          </a:p>
        </p:txBody>
      </p:sp>
      <p:sp>
        <p:nvSpPr>
          <p:cNvPr id="114691" name="Content Placeholder 2"/>
          <p:cNvSpPr>
            <a:spLocks noGrp="1"/>
          </p:cNvSpPr>
          <p:nvPr>
            <p:ph type="subTitle" idx="1"/>
          </p:nvPr>
        </p:nvSpPr>
        <p:spPr/>
        <p:txBody>
          <a:bodyPr/>
          <a:lstStyle/>
          <a:p>
            <a:pPr eaLnBrk="1" hangingPunct="1"/>
            <a:r>
              <a:rPr lang="en-US" altLang="en-US" dirty="0" smtClean="0"/>
              <a:t>Understand Your Role as a Coach in the Implementation of Peer to Peer Support Programs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73736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altLang="en-US" dirty="0" smtClean="0"/>
              <a:t>Before You Leave Today…</a:t>
            </a:r>
          </a:p>
        </p:txBody>
      </p:sp>
      <p:sp>
        <p:nvSpPr>
          <p:cNvPr id="115715" name="Content Placeholder 2"/>
          <p:cNvSpPr>
            <a:spLocks noGrp="1"/>
          </p:cNvSpPr>
          <p:nvPr>
            <p:ph idx="1"/>
          </p:nvPr>
        </p:nvSpPr>
        <p:spPr/>
        <p:txBody>
          <a:bodyPr/>
          <a:lstStyle/>
          <a:p>
            <a:pPr eaLnBrk="1" hangingPunct="1"/>
            <a:r>
              <a:rPr lang="en-US" altLang="en-US" smtClean="0"/>
              <a:t>Your Coach Leaders will meet with you and your team</a:t>
            </a:r>
          </a:p>
          <a:p>
            <a:pPr eaLnBrk="1" hangingPunct="1"/>
            <a:r>
              <a:rPr lang="en-US" altLang="en-US" smtClean="0"/>
              <a:t>Action Plans will Be Developed</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56723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Action Plan</a:t>
            </a:r>
            <a:endParaRPr lang="en-US" dirty="0"/>
          </a:p>
        </p:txBody>
      </p:sp>
      <p:graphicFrame>
        <p:nvGraphicFramePr>
          <p:cNvPr id="4" name="Content Placeholder 3" descr="Who will do what by when. " title="Action plan"/>
          <p:cNvGraphicFramePr>
            <a:graphicFrameLocks noGrp="1" noChangeAspect="1"/>
          </p:cNvGraphicFramePr>
          <p:nvPr>
            <p:ph idx="1"/>
            <p:extLst>
              <p:ext uri="{D42A27DB-BD31-4B8C-83A1-F6EECF244321}">
                <p14:modId xmlns:p14="http://schemas.microsoft.com/office/powerpoint/2010/main" val="3169327182"/>
              </p:ext>
            </p:extLst>
          </p:nvPr>
        </p:nvGraphicFramePr>
        <p:xfrm>
          <a:off x="2028826" y="77425"/>
          <a:ext cx="8772524" cy="6780575"/>
        </p:xfrm>
        <a:graphic>
          <a:graphicData uri="http://schemas.openxmlformats.org/presentationml/2006/ole">
            <mc:AlternateContent xmlns:mc="http://schemas.openxmlformats.org/markup-compatibility/2006">
              <mc:Choice xmlns:v="urn:schemas-microsoft-com:vml" Requires="v">
                <p:oleObj spid="_x0000_s1039" name="Document" r:id="rId4" imgW="6084422" imgH="8060059" progId="Word.Document.12">
                  <p:embed/>
                </p:oleObj>
              </mc:Choice>
              <mc:Fallback>
                <p:oleObj name="Document" r:id="rId4" imgW="6084422" imgH="8060059" progId="Word.Document.12">
                  <p:embed/>
                  <p:pic>
                    <p:nvPicPr>
                      <p:cNvPr id="0" name=""/>
                      <p:cNvPicPr/>
                      <p:nvPr/>
                    </p:nvPicPr>
                    <p:blipFill>
                      <a:blip r:embed="rId5"/>
                      <a:stretch>
                        <a:fillRect/>
                      </a:stretch>
                    </p:blipFill>
                    <p:spPr>
                      <a:xfrm>
                        <a:off x="2028826" y="77425"/>
                        <a:ext cx="8772524" cy="6780575"/>
                      </a:xfrm>
                      <a:prstGeom prst="rect">
                        <a:avLst/>
                      </a:prstGeom>
                    </p:spPr>
                  </p:pic>
                </p:oleObj>
              </mc:Fallback>
            </mc:AlternateContent>
          </a:graphicData>
        </a:graphic>
      </p:graphicFrame>
    </p:spTree>
    <p:extLst>
      <p:ext uri="{BB962C8B-B14F-4D97-AF65-F5344CB8AC3E}">
        <p14:creationId xmlns:p14="http://schemas.microsoft.com/office/powerpoint/2010/main" val="343170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371789" y="304800"/>
            <a:ext cx="11820211" cy="1143000"/>
          </a:xfrm>
        </p:spPr>
        <p:txBody>
          <a:bodyPr/>
          <a:lstStyle/>
          <a:p>
            <a:pPr eaLnBrk="1" hangingPunct="1"/>
            <a:r>
              <a:rPr lang="en-US" altLang="en-US" dirty="0" smtClean="0"/>
              <a:t>Before We Meet on (Next Date of Coaching Meeting)</a:t>
            </a:r>
          </a:p>
        </p:txBody>
      </p:sp>
      <p:sp>
        <p:nvSpPr>
          <p:cNvPr id="116739" name="Content Placeholder 2"/>
          <p:cNvSpPr>
            <a:spLocks noGrp="1"/>
          </p:cNvSpPr>
          <p:nvPr>
            <p:ph idx="1"/>
          </p:nvPr>
        </p:nvSpPr>
        <p:spPr/>
        <p:txBody>
          <a:bodyPr/>
          <a:lstStyle/>
          <a:p>
            <a:pPr eaLnBrk="1" hangingPunct="1"/>
            <a:r>
              <a:rPr lang="en-US" altLang="en-US" smtClean="0"/>
              <a:t>Complete Steps on Action Plan</a:t>
            </a:r>
          </a:p>
          <a:p>
            <a:pPr eaLnBrk="1" hangingPunct="1"/>
            <a:r>
              <a:rPr lang="en-US" altLang="en-US" smtClean="0"/>
              <a:t>Coach Leaders will meet with your team to determine if support in needed to complete action plan</a:t>
            </a:r>
          </a:p>
          <a:p>
            <a:pPr eaLnBrk="1" hangingPunct="1"/>
            <a:endParaRPr lang="en-US" altLang="en-US" smtClean="0"/>
          </a:p>
        </p:txBody>
      </p:sp>
    </p:spTree>
    <p:extLst>
      <p:ext uri="{BB962C8B-B14F-4D97-AF65-F5344CB8AC3E}">
        <p14:creationId xmlns:p14="http://schemas.microsoft.com/office/powerpoint/2010/main" val="3032144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dirty="0" smtClean="0"/>
              <a:t>(Next Date of Coaching Meeting)</a:t>
            </a:r>
          </a:p>
        </p:txBody>
      </p:sp>
      <p:sp>
        <p:nvSpPr>
          <p:cNvPr id="117763" name="Content Placeholder 2"/>
          <p:cNvSpPr>
            <a:spLocks noGrp="1"/>
          </p:cNvSpPr>
          <p:nvPr>
            <p:ph idx="1"/>
          </p:nvPr>
        </p:nvSpPr>
        <p:spPr/>
        <p:txBody>
          <a:bodyPr/>
          <a:lstStyle/>
          <a:p>
            <a:pPr eaLnBrk="1" hangingPunct="1"/>
            <a:r>
              <a:rPr lang="en-US" altLang="en-US" smtClean="0"/>
              <a:t>Report out on Action Plan</a:t>
            </a:r>
          </a:p>
          <a:p>
            <a:pPr eaLnBrk="1" hangingPunct="1"/>
            <a:r>
              <a:rPr lang="en-US" altLang="en-US" smtClean="0"/>
              <a:t>Share with Group where your team is in the Implementation of the Peer to Peer Support Program</a:t>
            </a:r>
          </a:p>
          <a:p>
            <a:pPr eaLnBrk="1" hangingPunct="1"/>
            <a:endParaRPr lang="en-US" altLang="en-US" smtClean="0"/>
          </a:p>
        </p:txBody>
      </p:sp>
      <p:pic>
        <p:nvPicPr>
          <p:cNvPr id="117764" name="Picture 2" descr="Report back" title="Report 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7" y="3967163"/>
            <a:ext cx="41719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422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altLang="en-US" sz="4400" dirty="0"/>
              <a:t>Why a Coaching Model?</a:t>
            </a:r>
          </a:p>
        </p:txBody>
      </p:sp>
      <p:sp>
        <p:nvSpPr>
          <p:cNvPr id="118787" name="Content Placeholder 2"/>
          <p:cNvSpPr>
            <a:spLocks noGrp="1"/>
          </p:cNvSpPr>
          <p:nvPr>
            <p:ph idx="1"/>
          </p:nvPr>
        </p:nvSpPr>
        <p:spPr>
          <a:xfrm>
            <a:off x="582804" y="1447799"/>
            <a:ext cx="6135356" cy="4651549"/>
          </a:xfrm>
        </p:spPr>
        <p:txBody>
          <a:bodyPr/>
          <a:lstStyle/>
          <a:p>
            <a:pPr eaLnBrk="1" hangingPunct="1"/>
            <a:r>
              <a:rPr lang="en-US" altLang="en-US" dirty="0" smtClean="0"/>
              <a:t>Improve Capacity for ALL Staff to Educate Students with ASD</a:t>
            </a:r>
          </a:p>
          <a:p>
            <a:pPr eaLnBrk="1" hangingPunct="1"/>
            <a:endParaRPr lang="en-US" altLang="en-US" sz="2000" dirty="0"/>
          </a:p>
          <a:p>
            <a:pPr eaLnBrk="1" hangingPunct="1"/>
            <a:r>
              <a:rPr lang="en-US" altLang="en-US" dirty="0" smtClean="0"/>
              <a:t>Improve resource allocation / efficiency</a:t>
            </a:r>
          </a:p>
          <a:p>
            <a:pPr eaLnBrk="1" hangingPunct="1"/>
            <a:endParaRPr lang="en-US" altLang="en-US" sz="2000" dirty="0"/>
          </a:p>
          <a:p>
            <a:pPr eaLnBrk="1" hangingPunct="1"/>
            <a:r>
              <a:rPr lang="en-US" altLang="en-US" dirty="0" smtClean="0"/>
              <a:t>Move from Crisis to Frontloading</a:t>
            </a:r>
          </a:p>
        </p:txBody>
      </p:sp>
    </p:spTree>
    <p:extLst>
      <p:ext uri="{BB962C8B-B14F-4D97-AF65-F5344CB8AC3E}">
        <p14:creationId xmlns:p14="http://schemas.microsoft.com/office/powerpoint/2010/main" val="145178545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057400" y="166688"/>
            <a:ext cx="8077200" cy="762000"/>
          </a:xfrm>
        </p:spPr>
        <p:txBody>
          <a:bodyPr/>
          <a:lstStyle/>
          <a:p>
            <a:pPr eaLnBrk="1" hangingPunct="1"/>
            <a:r>
              <a:rPr lang="en-US" altLang="en-US" dirty="0" smtClean="0"/>
              <a:t>Why a Coaching Model? (continued)</a:t>
            </a:r>
          </a:p>
        </p:txBody>
      </p:sp>
      <p:sp>
        <p:nvSpPr>
          <p:cNvPr id="119811" name="Rectangle 3"/>
          <p:cNvSpPr>
            <a:spLocks noGrp="1" noChangeArrowheads="1"/>
          </p:cNvSpPr>
          <p:nvPr>
            <p:ph type="body" idx="1"/>
          </p:nvPr>
        </p:nvSpPr>
        <p:spPr>
          <a:xfrm>
            <a:off x="857250" y="1143000"/>
            <a:ext cx="5029200" cy="4724400"/>
          </a:xfrm>
        </p:spPr>
        <p:txBody>
          <a:bodyPr/>
          <a:lstStyle/>
          <a:p>
            <a:pPr eaLnBrk="1" hangingPunct="1">
              <a:lnSpc>
                <a:spcPct val="80000"/>
              </a:lnSpc>
            </a:pPr>
            <a:r>
              <a:rPr lang="en-US" altLang="en-US" sz="2800" dirty="0">
                <a:solidFill>
                  <a:srgbClr val="000066"/>
                </a:solidFill>
              </a:rPr>
              <a:t>Too many students (low vs. high incidence)</a:t>
            </a:r>
          </a:p>
          <a:p>
            <a:pPr eaLnBrk="1" hangingPunct="1">
              <a:lnSpc>
                <a:spcPct val="80000"/>
              </a:lnSpc>
            </a:pPr>
            <a:endParaRPr lang="en-US" altLang="en-US" sz="2000" dirty="0">
              <a:solidFill>
                <a:srgbClr val="000066"/>
              </a:solidFill>
            </a:endParaRPr>
          </a:p>
          <a:p>
            <a:pPr lvl="1" eaLnBrk="1" hangingPunct="1">
              <a:lnSpc>
                <a:spcPct val="80000"/>
              </a:lnSpc>
            </a:pPr>
            <a:r>
              <a:rPr lang="en-US" altLang="en-US" sz="2400" dirty="0">
                <a:solidFill>
                  <a:srgbClr val="000066"/>
                </a:solidFill>
              </a:rPr>
              <a:t>Can’t adequately meet the needs / use #’s as a reason </a:t>
            </a:r>
          </a:p>
          <a:p>
            <a:pPr eaLnBrk="1" hangingPunct="1">
              <a:lnSpc>
                <a:spcPct val="80000"/>
              </a:lnSpc>
            </a:pPr>
            <a:endParaRPr lang="en-US" altLang="en-US" sz="1000" dirty="0">
              <a:solidFill>
                <a:srgbClr val="000066"/>
              </a:solidFill>
            </a:endParaRPr>
          </a:p>
          <a:p>
            <a:pPr lvl="1" eaLnBrk="1" hangingPunct="1">
              <a:lnSpc>
                <a:spcPct val="80000"/>
              </a:lnSpc>
            </a:pPr>
            <a:r>
              <a:rPr lang="en-US" altLang="en-US" sz="2400" dirty="0">
                <a:solidFill>
                  <a:srgbClr val="000066"/>
                </a:solidFill>
              </a:rPr>
              <a:t>Can’t do anything effectively</a:t>
            </a:r>
          </a:p>
          <a:p>
            <a:pPr eaLnBrk="1" hangingPunct="1">
              <a:lnSpc>
                <a:spcPct val="80000"/>
              </a:lnSpc>
            </a:pPr>
            <a:endParaRPr lang="en-US" altLang="en-US" sz="1000" dirty="0">
              <a:solidFill>
                <a:srgbClr val="000066"/>
              </a:solidFill>
            </a:endParaRPr>
          </a:p>
          <a:p>
            <a:pPr lvl="1" eaLnBrk="1" hangingPunct="1">
              <a:lnSpc>
                <a:spcPct val="80000"/>
              </a:lnSpc>
            </a:pPr>
            <a:r>
              <a:rPr lang="en-US" altLang="en-US" sz="2400" dirty="0">
                <a:solidFill>
                  <a:srgbClr val="000066"/>
                </a:solidFill>
              </a:rPr>
              <a:t>Always in crisis / no time for proactive strategies</a:t>
            </a:r>
          </a:p>
          <a:p>
            <a:pPr lvl="1" eaLnBrk="1" hangingPunct="1">
              <a:lnSpc>
                <a:spcPct val="80000"/>
              </a:lnSpc>
            </a:pPr>
            <a:endParaRPr lang="en-US" altLang="en-US" sz="1000" dirty="0">
              <a:solidFill>
                <a:srgbClr val="000066"/>
              </a:solidFill>
            </a:endParaRPr>
          </a:p>
          <a:p>
            <a:pPr lvl="1" eaLnBrk="1" hangingPunct="1">
              <a:lnSpc>
                <a:spcPct val="80000"/>
              </a:lnSpc>
            </a:pPr>
            <a:r>
              <a:rPr lang="en-US" altLang="en-US" sz="2400" dirty="0">
                <a:solidFill>
                  <a:srgbClr val="000066"/>
                </a:solidFill>
              </a:rPr>
              <a:t>No time for collaboration to improve services IN the classroom / build capacity</a:t>
            </a:r>
          </a:p>
        </p:txBody>
      </p:sp>
      <p:pic>
        <p:nvPicPr>
          <p:cNvPr id="119826" name="Picture 18" descr="Teacher sitting at desk. " title="Teac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637" y="2043113"/>
            <a:ext cx="31575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65528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743200" y="762000"/>
            <a:ext cx="6781800" cy="2209800"/>
          </a:xfrm>
        </p:spPr>
        <p:txBody>
          <a:bodyPr/>
          <a:lstStyle/>
          <a:p>
            <a:pPr eaLnBrk="1" hangingPunct="1"/>
            <a:r>
              <a:rPr lang="en-US" altLang="en-US" dirty="0" smtClean="0">
                <a:solidFill>
                  <a:schemeClr val="tx1"/>
                </a:solidFill>
              </a:rPr>
              <a:t>START</a:t>
            </a:r>
            <a:br>
              <a:rPr lang="en-US" altLang="en-US" dirty="0" smtClean="0">
                <a:solidFill>
                  <a:schemeClr val="tx1"/>
                </a:solidFill>
              </a:rPr>
            </a:br>
            <a:r>
              <a:rPr lang="en-US" altLang="en-US" sz="2500" dirty="0">
                <a:solidFill>
                  <a:schemeClr val="tx1"/>
                </a:solidFill>
              </a:rPr>
              <a:t>Statewide Autism Resources and Training</a:t>
            </a:r>
            <a:r>
              <a:rPr lang="en-US" altLang="en-US" sz="4100" dirty="0">
                <a:solidFill>
                  <a:schemeClr val="tx1"/>
                </a:solidFill>
              </a:rPr>
              <a:t/>
            </a:r>
            <a:br>
              <a:rPr lang="en-US" altLang="en-US" sz="4100" dirty="0">
                <a:solidFill>
                  <a:schemeClr val="tx1"/>
                </a:solidFill>
              </a:rPr>
            </a:br>
            <a:r>
              <a:rPr lang="en-US" altLang="en-US" sz="4100" dirty="0">
                <a:solidFill>
                  <a:schemeClr val="tx1"/>
                </a:solidFill>
              </a:rPr>
              <a:t/>
            </a:r>
            <a:br>
              <a:rPr lang="en-US" altLang="en-US" sz="4100" dirty="0">
                <a:solidFill>
                  <a:schemeClr val="tx1"/>
                </a:solidFill>
              </a:rPr>
            </a:br>
            <a:r>
              <a:rPr lang="en-US" altLang="en-US" sz="4100" dirty="0">
                <a:solidFill>
                  <a:schemeClr val="tx1"/>
                </a:solidFill>
              </a:rPr>
              <a:t>WELCOMES</a:t>
            </a:r>
            <a:endParaRPr lang="en-US" altLang="en-US" dirty="0" smtClean="0">
              <a:solidFill>
                <a:schemeClr val="tx1"/>
              </a:solidFill>
            </a:endParaRPr>
          </a:p>
        </p:txBody>
      </p:sp>
      <p:sp>
        <p:nvSpPr>
          <p:cNvPr id="120835" name="Rectangle 3"/>
          <p:cNvSpPr>
            <a:spLocks noGrp="1" noChangeArrowheads="1"/>
          </p:cNvSpPr>
          <p:nvPr>
            <p:ph type="subTitle" idx="1"/>
          </p:nvPr>
        </p:nvSpPr>
        <p:spPr>
          <a:xfrm>
            <a:off x="2819400" y="3886200"/>
            <a:ext cx="6400800" cy="2514600"/>
          </a:xfrm>
        </p:spPr>
        <p:txBody>
          <a:bodyPr/>
          <a:lstStyle/>
          <a:p>
            <a:pPr eaLnBrk="1" hangingPunct="1"/>
            <a:r>
              <a:rPr lang="en-US" altLang="en-US" sz="4600" dirty="0">
                <a:solidFill>
                  <a:srgbClr val="000000"/>
                </a:solidFill>
              </a:rPr>
              <a:t>COACH</a:t>
            </a:r>
          </a:p>
          <a:p>
            <a:pPr eaLnBrk="1" hangingPunct="1"/>
            <a:r>
              <a:rPr lang="en-US" altLang="en-US" sz="4600" dirty="0">
                <a:solidFill>
                  <a:srgbClr val="000000"/>
                </a:solidFill>
              </a:rPr>
              <a:t>DAN FIFE</a:t>
            </a:r>
          </a:p>
        </p:txBody>
      </p:sp>
      <p:pic>
        <p:nvPicPr>
          <p:cNvPr id="120836" name="Picture 4" descr="MCj028086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048001"/>
            <a:ext cx="23622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834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Decisions…</a:t>
            </a:r>
          </a:p>
        </p:txBody>
      </p:sp>
      <p:sp>
        <p:nvSpPr>
          <p:cNvPr id="121859" name="Rectangle 3"/>
          <p:cNvSpPr>
            <a:spLocks noGrp="1" noChangeArrowheads="1"/>
          </p:cNvSpPr>
          <p:nvPr>
            <p:ph type="body" idx="1"/>
          </p:nvPr>
        </p:nvSpPr>
        <p:spPr/>
        <p:txBody>
          <a:bodyPr/>
          <a:lstStyle/>
          <a:p>
            <a:pPr eaLnBrk="1" hangingPunct="1"/>
            <a:r>
              <a:rPr lang="en-US" altLang="en-US" smtClean="0"/>
              <a:t>Clarkston High School</a:t>
            </a:r>
          </a:p>
          <a:p>
            <a:pPr eaLnBrk="1" hangingPunct="1"/>
            <a:endParaRPr lang="en-US" altLang="en-US" smtClean="0"/>
          </a:p>
          <a:p>
            <a:pPr eaLnBrk="1" hangingPunct="1"/>
            <a:r>
              <a:rPr lang="en-US" altLang="en-US" smtClean="0"/>
              <a:t>27 Years</a:t>
            </a:r>
          </a:p>
        </p:txBody>
      </p:sp>
    </p:spTree>
    <p:extLst>
      <p:ext uri="{BB962C8B-B14F-4D97-AF65-F5344CB8AC3E}">
        <p14:creationId xmlns:p14="http://schemas.microsoft.com/office/powerpoint/2010/main" val="111547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919" y="416835"/>
            <a:ext cx="8115855" cy="747502"/>
          </a:xfrm>
        </p:spPr>
        <p:txBody>
          <a:bodyPr>
            <a:normAutofit/>
          </a:bodyPr>
          <a:lstStyle/>
          <a:p>
            <a:pPr algn="ctr"/>
            <a:r>
              <a:rPr lang="en-US" sz="3600" dirty="0"/>
              <a:t>Training Modules Description</a:t>
            </a:r>
          </a:p>
        </p:txBody>
      </p:sp>
      <p:sp>
        <p:nvSpPr>
          <p:cNvPr id="3" name="Content Placeholder 2"/>
          <p:cNvSpPr>
            <a:spLocks noGrp="1"/>
          </p:cNvSpPr>
          <p:nvPr>
            <p:ph idx="1"/>
          </p:nvPr>
        </p:nvSpPr>
        <p:spPr>
          <a:xfrm>
            <a:off x="475130" y="1690032"/>
            <a:ext cx="11224127" cy="3890963"/>
          </a:xfrm>
        </p:spPr>
        <p:txBody>
          <a:bodyPr>
            <a:noAutofit/>
          </a:bodyPr>
          <a:lstStyle/>
          <a:p>
            <a:pPr marL="0" indent="0" algn="ctr">
              <a:buNone/>
            </a:pPr>
            <a:r>
              <a:rPr lang="en-US" sz="3200" dirty="0"/>
              <a:t>This module is a part of a series of modules available to coach leaders to utilize for training of building coaches.  Trainers should be Level 1 START Trainers and approved for the content which they are presenting.  Modules can be combined, separated, </a:t>
            </a:r>
            <a:r>
              <a:rPr lang="en-US" sz="3200" dirty="0" smtClean="0"/>
              <a:t>and </a:t>
            </a:r>
            <a:r>
              <a:rPr lang="en-US" sz="3200" dirty="0"/>
              <a:t>the order of slides changed or removed based on the needs of the audience, but trainers are asked to ensure fidelity of information in all presentations.</a:t>
            </a:r>
          </a:p>
        </p:txBody>
      </p:sp>
    </p:spTree>
    <p:extLst>
      <p:ext uri="{BB962C8B-B14F-4D97-AF65-F5344CB8AC3E}">
        <p14:creationId xmlns:p14="http://schemas.microsoft.com/office/powerpoint/2010/main" val="4126745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4000"/>
              <a:t>The back story of a successful team…</a:t>
            </a:r>
          </a:p>
        </p:txBody>
      </p:sp>
      <p:sp>
        <p:nvSpPr>
          <p:cNvPr id="122883" name="Rectangle 3"/>
          <p:cNvSpPr>
            <a:spLocks noGrp="1" noChangeArrowheads="1"/>
          </p:cNvSpPr>
          <p:nvPr>
            <p:ph type="body" idx="1"/>
          </p:nvPr>
        </p:nvSpPr>
        <p:spPr/>
        <p:txBody>
          <a:bodyPr/>
          <a:lstStyle/>
          <a:p>
            <a:pPr eaLnBrk="1" hangingPunct="1"/>
            <a:r>
              <a:rPr lang="en-US" altLang="en-US" smtClean="0"/>
              <a:t>Parents</a:t>
            </a:r>
          </a:p>
          <a:p>
            <a:pPr eaLnBrk="1" hangingPunct="1"/>
            <a:endParaRPr lang="en-US" altLang="en-US" smtClean="0"/>
          </a:p>
          <a:p>
            <a:pPr eaLnBrk="1" hangingPunct="1"/>
            <a:r>
              <a:rPr lang="en-US" altLang="en-US" smtClean="0"/>
              <a:t>Coaches</a:t>
            </a:r>
          </a:p>
          <a:p>
            <a:pPr eaLnBrk="1" hangingPunct="1"/>
            <a:endParaRPr lang="en-US" altLang="en-US" smtClean="0"/>
          </a:p>
          <a:p>
            <a:pPr eaLnBrk="1" hangingPunct="1"/>
            <a:r>
              <a:rPr lang="en-US" altLang="en-US" smtClean="0"/>
              <a:t>Opportunity</a:t>
            </a:r>
          </a:p>
        </p:txBody>
      </p:sp>
    </p:spTree>
    <p:extLst>
      <p:ext uri="{BB962C8B-B14F-4D97-AF65-F5344CB8AC3E}">
        <p14:creationId xmlns:p14="http://schemas.microsoft.com/office/powerpoint/2010/main" val="3201545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smtClean="0"/>
              <a:t>Sizing up the environment….</a:t>
            </a:r>
          </a:p>
        </p:txBody>
      </p:sp>
      <p:sp>
        <p:nvSpPr>
          <p:cNvPr id="123907" name="Rectangle 3"/>
          <p:cNvSpPr>
            <a:spLocks noGrp="1" noChangeArrowheads="1"/>
          </p:cNvSpPr>
          <p:nvPr>
            <p:ph type="body" idx="1"/>
          </p:nvPr>
        </p:nvSpPr>
        <p:spPr/>
        <p:txBody>
          <a:bodyPr/>
          <a:lstStyle/>
          <a:p>
            <a:pPr eaLnBrk="1" hangingPunct="1"/>
            <a:r>
              <a:rPr lang="en-US" altLang="en-US" smtClean="0"/>
              <a:t>What’s already positive in the environment?</a:t>
            </a:r>
          </a:p>
          <a:p>
            <a:pPr eaLnBrk="1" hangingPunct="1"/>
            <a:endParaRPr lang="en-US" altLang="en-US" smtClean="0"/>
          </a:p>
          <a:p>
            <a:pPr eaLnBrk="1" hangingPunct="1"/>
            <a:r>
              <a:rPr lang="en-US" altLang="en-US" smtClean="0"/>
              <a:t>What changes need to be made?</a:t>
            </a:r>
          </a:p>
        </p:txBody>
      </p:sp>
    </p:spTree>
    <p:extLst>
      <p:ext uri="{BB962C8B-B14F-4D97-AF65-F5344CB8AC3E}">
        <p14:creationId xmlns:p14="http://schemas.microsoft.com/office/powerpoint/2010/main" val="2630501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A player called me, “Old School”</a:t>
            </a:r>
          </a:p>
        </p:txBody>
      </p:sp>
      <p:sp>
        <p:nvSpPr>
          <p:cNvPr id="124931" name="Rectangle 3"/>
          <p:cNvSpPr>
            <a:spLocks noGrp="1" noChangeArrowheads="1"/>
          </p:cNvSpPr>
          <p:nvPr>
            <p:ph type="body" idx="1"/>
          </p:nvPr>
        </p:nvSpPr>
        <p:spPr/>
        <p:txBody>
          <a:bodyPr/>
          <a:lstStyle/>
          <a:p>
            <a:pPr eaLnBrk="1" hangingPunct="1"/>
            <a:r>
              <a:rPr lang="en-US" altLang="en-US" sz="3900"/>
              <a:t>What makes a good team?</a:t>
            </a:r>
          </a:p>
          <a:p>
            <a:pPr eaLnBrk="1" hangingPunct="1"/>
            <a:endParaRPr lang="en-US" altLang="en-US" sz="3900"/>
          </a:p>
          <a:p>
            <a:pPr eaLnBrk="1" hangingPunct="1"/>
            <a:r>
              <a:rPr lang="en-US" altLang="en-US" sz="3500"/>
              <a:t>Standards, expectations, persistence!</a:t>
            </a:r>
          </a:p>
        </p:txBody>
      </p:sp>
    </p:spTree>
    <p:extLst>
      <p:ext uri="{BB962C8B-B14F-4D97-AF65-F5344CB8AC3E}">
        <p14:creationId xmlns:p14="http://schemas.microsoft.com/office/powerpoint/2010/main" val="88937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smtClean="0"/>
              <a:t>                </a:t>
            </a:r>
            <a:r>
              <a:rPr lang="en-US" altLang="en-US" sz="6600"/>
              <a:t>Philosophy</a:t>
            </a:r>
          </a:p>
        </p:txBody>
      </p:sp>
      <p:sp>
        <p:nvSpPr>
          <p:cNvPr id="125955" name="Rectangle 3"/>
          <p:cNvSpPr>
            <a:spLocks noGrp="1" noChangeArrowheads="1"/>
          </p:cNvSpPr>
          <p:nvPr>
            <p:ph type="body" idx="1"/>
          </p:nvPr>
        </p:nvSpPr>
        <p:spPr/>
        <p:txBody>
          <a:bodyPr/>
          <a:lstStyle/>
          <a:p>
            <a:pPr eaLnBrk="1" hangingPunct="1"/>
            <a:r>
              <a:rPr lang="en-US" altLang="en-US" smtClean="0"/>
              <a:t>Keep it simple… don’t over analyze</a:t>
            </a:r>
          </a:p>
          <a:p>
            <a:pPr eaLnBrk="1" hangingPunct="1"/>
            <a:endParaRPr lang="en-US" altLang="en-US" smtClean="0"/>
          </a:p>
          <a:p>
            <a:pPr eaLnBrk="1" hangingPunct="1"/>
            <a:r>
              <a:rPr lang="en-US" altLang="en-US" smtClean="0"/>
              <a:t>Scout / Know Match-ups and Defense</a:t>
            </a:r>
          </a:p>
          <a:p>
            <a:pPr eaLnBrk="1" hangingPunct="1"/>
            <a:endParaRPr lang="en-US" altLang="en-US" smtClean="0"/>
          </a:p>
          <a:p>
            <a:pPr eaLnBrk="1" hangingPunct="1"/>
            <a:r>
              <a:rPr lang="en-US" altLang="en-US" smtClean="0"/>
              <a:t>Put team in position of being successful!</a:t>
            </a:r>
          </a:p>
        </p:txBody>
      </p:sp>
    </p:spTree>
    <p:extLst>
      <p:ext uri="{BB962C8B-B14F-4D97-AF65-F5344CB8AC3E}">
        <p14:creationId xmlns:p14="http://schemas.microsoft.com/office/powerpoint/2010/main" val="501168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Playing SMART</a:t>
            </a:r>
          </a:p>
        </p:txBody>
      </p:sp>
      <p:sp>
        <p:nvSpPr>
          <p:cNvPr id="126979" name="Rectangle 3"/>
          <p:cNvSpPr>
            <a:spLocks noGrp="1" noChangeArrowheads="1"/>
          </p:cNvSpPr>
          <p:nvPr>
            <p:ph type="body" idx="1"/>
          </p:nvPr>
        </p:nvSpPr>
        <p:spPr/>
        <p:txBody>
          <a:bodyPr/>
          <a:lstStyle/>
          <a:p>
            <a:pPr eaLnBrk="1" hangingPunct="1"/>
            <a:r>
              <a:rPr lang="en-US" altLang="en-US" smtClean="0"/>
              <a:t>Create YOUR role on the team</a:t>
            </a:r>
          </a:p>
          <a:p>
            <a:pPr eaLnBrk="1" hangingPunct="1"/>
            <a:endParaRPr lang="en-US" altLang="en-US" smtClean="0"/>
          </a:p>
          <a:p>
            <a:pPr eaLnBrk="1" hangingPunct="1"/>
            <a:r>
              <a:rPr lang="en-US" altLang="en-US" smtClean="0"/>
              <a:t>Know what YOU can do</a:t>
            </a:r>
          </a:p>
          <a:p>
            <a:pPr eaLnBrk="1" hangingPunct="1"/>
            <a:endParaRPr lang="en-US" altLang="en-US" smtClean="0"/>
          </a:p>
          <a:p>
            <a:pPr eaLnBrk="1" hangingPunct="1"/>
            <a:r>
              <a:rPr lang="en-US" altLang="en-US" smtClean="0"/>
              <a:t>Work on expanding / don’t try to do what you CANNOT do</a:t>
            </a:r>
          </a:p>
        </p:txBody>
      </p:sp>
    </p:spTree>
    <p:extLst>
      <p:ext uri="{BB962C8B-B14F-4D97-AF65-F5344CB8AC3E}">
        <p14:creationId xmlns:p14="http://schemas.microsoft.com/office/powerpoint/2010/main" val="2325136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smtClean="0"/>
              <a:t>          </a:t>
            </a:r>
            <a:r>
              <a:rPr lang="en-US" altLang="en-US" sz="6600"/>
              <a:t>Team Building</a:t>
            </a:r>
          </a:p>
        </p:txBody>
      </p:sp>
      <p:sp>
        <p:nvSpPr>
          <p:cNvPr id="12800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z="6900"/>
              <a:t>Pizza Parties!</a:t>
            </a:r>
          </a:p>
        </p:txBody>
      </p:sp>
    </p:spTree>
    <p:extLst>
      <p:ext uri="{BB962C8B-B14F-4D97-AF65-F5344CB8AC3E}">
        <p14:creationId xmlns:p14="http://schemas.microsoft.com/office/powerpoint/2010/main" val="1846643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z="4000"/>
              <a:t>   </a:t>
            </a:r>
            <a:r>
              <a:rPr lang="en-US" altLang="en-US" sz="4800"/>
              <a:t>Must Coach your Personality</a:t>
            </a:r>
            <a:r>
              <a:rPr lang="en-US" altLang="en-US" sz="4000"/>
              <a:t>    </a:t>
            </a:r>
          </a:p>
        </p:txBody>
      </p:sp>
      <p:sp>
        <p:nvSpPr>
          <p:cNvPr id="129027" name="Rectangle 3"/>
          <p:cNvSpPr>
            <a:spLocks noGrp="1" noChangeArrowheads="1"/>
          </p:cNvSpPr>
          <p:nvPr>
            <p:ph type="body" idx="1"/>
          </p:nvPr>
        </p:nvSpPr>
        <p:spPr/>
        <p:txBody>
          <a:bodyPr/>
          <a:lstStyle/>
          <a:p>
            <a:pPr eaLnBrk="1" hangingPunct="1">
              <a:lnSpc>
                <a:spcPct val="90000"/>
              </a:lnSpc>
            </a:pPr>
            <a:r>
              <a:rPr lang="en-US" altLang="en-US" sz="4300"/>
              <a:t>You must know the X’s and O’s of the game…however</a:t>
            </a:r>
          </a:p>
          <a:p>
            <a:pPr eaLnBrk="1" hangingPunct="1">
              <a:lnSpc>
                <a:spcPct val="90000"/>
              </a:lnSpc>
            </a:pPr>
            <a:endParaRPr lang="en-US" altLang="en-US" sz="4300"/>
          </a:p>
          <a:p>
            <a:pPr eaLnBrk="1" hangingPunct="1">
              <a:lnSpc>
                <a:spcPct val="90000"/>
              </a:lnSpc>
            </a:pPr>
            <a:r>
              <a:rPr lang="en-US" altLang="en-US" sz="4300"/>
              <a:t>Teams who compete the hardest are the most successful</a:t>
            </a:r>
          </a:p>
        </p:txBody>
      </p:sp>
    </p:spTree>
    <p:extLst>
      <p:ext uri="{BB962C8B-B14F-4D97-AF65-F5344CB8AC3E}">
        <p14:creationId xmlns:p14="http://schemas.microsoft.com/office/powerpoint/2010/main" val="1013591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en-US" sz="4000"/>
              <a:t>       </a:t>
            </a:r>
            <a:r>
              <a:rPr lang="en-US" altLang="en-US" sz="4800"/>
              <a:t>Every good coach must</a:t>
            </a:r>
            <a:br>
              <a:rPr lang="en-US" altLang="en-US" sz="4800"/>
            </a:br>
            <a:r>
              <a:rPr lang="en-US" altLang="en-US" sz="4800"/>
              <a:t>                        know…</a:t>
            </a:r>
          </a:p>
        </p:txBody>
      </p:sp>
      <p:sp>
        <p:nvSpPr>
          <p:cNvPr id="13005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z="4300"/>
              <a:t>If the team doesn’t think you care about them, you </a:t>
            </a:r>
            <a:r>
              <a:rPr lang="en-US" altLang="en-US" sz="4300" i="1"/>
              <a:t>don’t have a chance!</a:t>
            </a:r>
            <a:endParaRPr lang="en-US" altLang="en-US" sz="4300"/>
          </a:p>
        </p:txBody>
      </p:sp>
    </p:spTree>
    <p:extLst>
      <p:ext uri="{BB962C8B-B14F-4D97-AF65-F5344CB8AC3E}">
        <p14:creationId xmlns:p14="http://schemas.microsoft.com/office/powerpoint/2010/main" val="401266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z="4800"/>
              <a:t>It’s About EXPECTATIONS</a:t>
            </a:r>
          </a:p>
        </p:txBody>
      </p:sp>
      <p:sp>
        <p:nvSpPr>
          <p:cNvPr id="131075" name="Rectangle 3"/>
          <p:cNvSpPr>
            <a:spLocks noGrp="1" noChangeArrowheads="1"/>
          </p:cNvSpPr>
          <p:nvPr>
            <p:ph type="body" idx="1"/>
          </p:nvPr>
        </p:nvSpPr>
        <p:spPr/>
        <p:txBody>
          <a:bodyPr/>
          <a:lstStyle/>
          <a:p>
            <a:pPr eaLnBrk="1" hangingPunct="1"/>
            <a:r>
              <a:rPr lang="en-US" altLang="en-US" sz="4700"/>
              <a:t>Clear</a:t>
            </a:r>
          </a:p>
          <a:p>
            <a:pPr eaLnBrk="1" hangingPunct="1"/>
            <a:r>
              <a:rPr lang="en-US" altLang="en-US" sz="4700"/>
              <a:t>Direct</a:t>
            </a:r>
          </a:p>
          <a:p>
            <a:pPr eaLnBrk="1" hangingPunct="1"/>
            <a:r>
              <a:rPr lang="en-US" altLang="en-US" sz="4700"/>
              <a:t>Supportive</a:t>
            </a:r>
          </a:p>
        </p:txBody>
      </p:sp>
    </p:spTree>
    <p:extLst>
      <p:ext uri="{BB962C8B-B14F-4D97-AF65-F5344CB8AC3E}">
        <p14:creationId xmlns:p14="http://schemas.microsoft.com/office/powerpoint/2010/main" val="3104336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p:txBody>
          <a:bodyPr/>
          <a:lstStyle/>
          <a:p>
            <a:r>
              <a:rPr lang="en-US" dirty="0" smtClean="0"/>
              <a:t>Ideas</a:t>
            </a:r>
            <a:r>
              <a:rPr lang="en-US" baseline="0" dirty="0" smtClean="0"/>
              <a:t> About Being a Coach</a:t>
            </a:r>
            <a:endParaRPr lang="en-US" dirty="0"/>
          </a:p>
        </p:txBody>
      </p:sp>
      <p:sp>
        <p:nvSpPr>
          <p:cNvPr id="132105" name="Text Box 9"/>
          <p:cNvSpPr txBox="1">
            <a:spLocks noChangeArrowheads="1"/>
          </p:cNvSpPr>
          <p:nvPr/>
        </p:nvSpPr>
        <p:spPr bwMode="auto">
          <a:xfrm>
            <a:off x="2895600" y="685801"/>
            <a:ext cx="447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2"/>
                </a:solidFill>
                <a:latin typeface="Arial" panose="020B0604020202020204" pitchFamily="34" charset="0"/>
              </a:defRPr>
            </a:lvl1pPr>
            <a:lvl2pPr marL="742950" indent="-285750" eaLnBrk="0" hangingPunct="0">
              <a:spcBef>
                <a:spcPct val="20000"/>
              </a:spcBef>
              <a:buChar char="–"/>
              <a:defRPr sz="2800" b="1">
                <a:solidFill>
                  <a:schemeClr val="accent2"/>
                </a:solidFill>
                <a:latin typeface="Arial" panose="020B0604020202020204" pitchFamily="34" charset="0"/>
              </a:defRPr>
            </a:lvl2pPr>
            <a:lvl3pPr marL="1143000" indent="-228600" eaLnBrk="0" hangingPunct="0">
              <a:spcBef>
                <a:spcPct val="20000"/>
              </a:spcBef>
              <a:buChar char="•"/>
              <a:defRPr sz="2400" b="1">
                <a:solidFill>
                  <a:schemeClr val="accent2"/>
                </a:solidFill>
                <a:latin typeface="Arial" panose="020B0604020202020204" pitchFamily="34" charset="0"/>
              </a:defRPr>
            </a:lvl3pPr>
            <a:lvl4pPr marL="1600200" indent="-228600" eaLnBrk="0" hangingPunct="0">
              <a:spcBef>
                <a:spcPct val="20000"/>
              </a:spcBef>
              <a:buChar char="–"/>
              <a:defRPr sz="2000" b="1">
                <a:solidFill>
                  <a:schemeClr val="accent2"/>
                </a:solidFill>
                <a:latin typeface="Arial" panose="020B0604020202020204" pitchFamily="34" charset="0"/>
              </a:defRPr>
            </a:lvl4pPr>
            <a:lvl5pPr marL="2057400" indent="-228600" eaLnBrk="0" hangingPunct="0">
              <a:spcBef>
                <a:spcPct val="20000"/>
              </a:spcBef>
              <a:buChar char="»"/>
              <a:defRPr sz="2000" b="1">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accent2"/>
                </a:solidFill>
                <a:latin typeface="Arial" panose="020B0604020202020204" pitchFamily="34" charset="0"/>
              </a:defRPr>
            </a:lvl9pPr>
          </a:lstStyle>
          <a:p>
            <a:pPr algn="ctr" eaLnBrk="1" fontAlgn="base" hangingPunct="1">
              <a:spcBef>
                <a:spcPct val="50000"/>
              </a:spcBef>
              <a:spcAft>
                <a:spcPct val="0"/>
              </a:spcAft>
              <a:buFontTx/>
              <a:buNone/>
            </a:pPr>
            <a:r>
              <a:rPr lang="en-US" altLang="en-US" sz="2800" b="0">
                <a:solidFill>
                  <a:srgbClr val="0033CC"/>
                </a:solidFill>
                <a:latin typeface="Berlin Sans FB" panose="020E0602020502020306" pitchFamily="34" charset="0"/>
              </a:rPr>
              <a:t>3 ideas about being a coach:</a:t>
            </a:r>
          </a:p>
        </p:txBody>
      </p:sp>
      <p:pic>
        <p:nvPicPr>
          <p:cNvPr id="2" name="Picture 1" descr="Sticky note with list. " title="Sticky note with list."/>
          <p:cNvPicPr>
            <a:picLocks noChangeAspect="1"/>
          </p:cNvPicPr>
          <p:nvPr/>
        </p:nvPicPr>
        <p:blipFill>
          <a:blip r:embed="rId2"/>
          <a:stretch>
            <a:fillRect/>
          </a:stretch>
        </p:blipFill>
        <p:spPr>
          <a:xfrm>
            <a:off x="3416300" y="1350566"/>
            <a:ext cx="2657784" cy="2023268"/>
          </a:xfrm>
          <a:prstGeom prst="rect">
            <a:avLst/>
          </a:prstGeom>
        </p:spPr>
      </p:pic>
      <p:sp>
        <p:nvSpPr>
          <p:cNvPr id="132106" name="Text Box 10"/>
          <p:cNvSpPr txBox="1">
            <a:spLocks noChangeArrowheads="1"/>
          </p:cNvSpPr>
          <p:nvPr/>
        </p:nvSpPr>
        <p:spPr bwMode="auto">
          <a:xfrm>
            <a:off x="6553200" y="2362200"/>
            <a:ext cx="3251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accent2"/>
                </a:solidFill>
                <a:latin typeface="Arial" panose="020B0604020202020204" pitchFamily="34" charset="0"/>
              </a:defRPr>
            </a:lvl1pPr>
            <a:lvl2pPr marL="742950" indent="-285750" eaLnBrk="0" hangingPunct="0">
              <a:spcBef>
                <a:spcPct val="20000"/>
              </a:spcBef>
              <a:buChar char="–"/>
              <a:defRPr sz="2800" b="1">
                <a:solidFill>
                  <a:schemeClr val="accent2"/>
                </a:solidFill>
                <a:latin typeface="Arial" panose="020B0604020202020204" pitchFamily="34" charset="0"/>
              </a:defRPr>
            </a:lvl2pPr>
            <a:lvl3pPr marL="1143000" indent="-228600" eaLnBrk="0" hangingPunct="0">
              <a:spcBef>
                <a:spcPct val="20000"/>
              </a:spcBef>
              <a:buChar char="•"/>
              <a:defRPr sz="2400" b="1">
                <a:solidFill>
                  <a:schemeClr val="accent2"/>
                </a:solidFill>
                <a:latin typeface="Arial" panose="020B0604020202020204" pitchFamily="34" charset="0"/>
              </a:defRPr>
            </a:lvl3pPr>
            <a:lvl4pPr marL="1600200" indent="-228600" eaLnBrk="0" hangingPunct="0">
              <a:spcBef>
                <a:spcPct val="20000"/>
              </a:spcBef>
              <a:buChar char="–"/>
              <a:defRPr sz="2000" b="1">
                <a:solidFill>
                  <a:schemeClr val="accent2"/>
                </a:solidFill>
                <a:latin typeface="Arial" panose="020B0604020202020204" pitchFamily="34" charset="0"/>
              </a:defRPr>
            </a:lvl4pPr>
            <a:lvl5pPr marL="2057400" indent="-228600" eaLnBrk="0" hangingPunct="0">
              <a:spcBef>
                <a:spcPct val="20000"/>
              </a:spcBef>
              <a:buChar char="»"/>
              <a:defRPr sz="2000" b="1">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accent2"/>
                </a:solidFill>
                <a:latin typeface="Arial" panose="020B0604020202020204" pitchFamily="34" charset="0"/>
              </a:defRPr>
            </a:lvl9pPr>
          </a:lstStyle>
          <a:p>
            <a:pPr algn="ctr" eaLnBrk="1" fontAlgn="base" hangingPunct="1">
              <a:spcBef>
                <a:spcPct val="50000"/>
              </a:spcBef>
              <a:spcAft>
                <a:spcPct val="0"/>
              </a:spcAft>
              <a:buFontTx/>
              <a:buNone/>
            </a:pPr>
            <a:r>
              <a:rPr lang="en-US" altLang="en-US" sz="2800" b="0">
                <a:solidFill>
                  <a:srgbClr val="0033CC"/>
                </a:solidFill>
                <a:latin typeface="Berlin Sans FB" panose="020E0602020502020306" pitchFamily="34" charset="0"/>
              </a:rPr>
              <a:t>TRANSLATION</a:t>
            </a:r>
          </a:p>
          <a:p>
            <a:pPr algn="ctr" eaLnBrk="1" fontAlgn="base" hangingPunct="1">
              <a:spcBef>
                <a:spcPct val="50000"/>
              </a:spcBef>
              <a:spcAft>
                <a:spcPct val="0"/>
              </a:spcAft>
              <a:buFontTx/>
              <a:buNone/>
            </a:pPr>
            <a:r>
              <a:rPr lang="en-US" altLang="en-US" sz="2800" b="0">
                <a:solidFill>
                  <a:srgbClr val="0033CC"/>
                </a:solidFill>
                <a:latin typeface="Berlin Sans FB" panose="020E0602020502020306" pitchFamily="34" charset="0"/>
              </a:rPr>
              <a:t>3 ideas about being a START coach:</a:t>
            </a:r>
          </a:p>
        </p:txBody>
      </p:sp>
      <p:pic>
        <p:nvPicPr>
          <p:cNvPr id="3" name="Picture 2" descr="Sticky note with list." title="Sticky note with list."/>
          <p:cNvPicPr>
            <a:picLocks noChangeAspect="1"/>
          </p:cNvPicPr>
          <p:nvPr/>
        </p:nvPicPr>
        <p:blipFill>
          <a:blip r:embed="rId2"/>
          <a:stretch>
            <a:fillRect/>
          </a:stretch>
        </p:blipFill>
        <p:spPr>
          <a:xfrm>
            <a:off x="6867525" y="3989121"/>
            <a:ext cx="2936875" cy="2235729"/>
          </a:xfrm>
          <a:prstGeom prst="rect">
            <a:avLst/>
          </a:prstGeom>
        </p:spPr>
      </p:pic>
    </p:spTree>
    <p:extLst>
      <p:ext uri="{BB962C8B-B14F-4D97-AF65-F5344CB8AC3E}">
        <p14:creationId xmlns:p14="http://schemas.microsoft.com/office/powerpoint/2010/main" val="2184143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ctrTitle"/>
          </p:nvPr>
        </p:nvSpPr>
        <p:spPr>
          <a:xfrm>
            <a:off x="2209799" y="2130426"/>
            <a:ext cx="8793145" cy="1470025"/>
          </a:xfrm>
        </p:spPr>
        <p:txBody>
          <a:bodyPr/>
          <a:lstStyle/>
          <a:p>
            <a:r>
              <a:rPr lang="en-US" altLang="en-US" dirty="0" smtClean="0"/>
              <a:t> Coaches Module</a:t>
            </a:r>
            <a:br>
              <a:rPr lang="en-US" altLang="en-US" dirty="0" smtClean="0"/>
            </a:br>
            <a:r>
              <a:rPr lang="en-US" altLang="en-US" dirty="0" smtClean="0"/>
              <a:t>(List Name of County) Counties</a:t>
            </a:r>
          </a:p>
        </p:txBody>
      </p:sp>
      <p:sp>
        <p:nvSpPr>
          <p:cNvPr id="108547" name="Subtitle 2"/>
          <p:cNvSpPr>
            <a:spLocks noGrp="1"/>
          </p:cNvSpPr>
          <p:nvPr>
            <p:ph type="subTitle" idx="1"/>
          </p:nvPr>
        </p:nvSpPr>
        <p:spPr/>
        <p:txBody>
          <a:bodyPr/>
          <a:lstStyle/>
          <a:p>
            <a:r>
              <a:rPr lang="en-US" altLang="en-US" dirty="0" smtClean="0"/>
              <a:t>(Name of Module)</a:t>
            </a:r>
          </a:p>
          <a:p>
            <a:r>
              <a:rPr lang="en-US" altLang="en-US" dirty="0" smtClean="0"/>
              <a:t>(Date)</a:t>
            </a:r>
          </a:p>
        </p:txBody>
      </p:sp>
    </p:spTree>
    <p:extLst>
      <p:ext uri="{BB962C8B-B14F-4D97-AF65-F5344CB8AC3E}">
        <p14:creationId xmlns:p14="http://schemas.microsoft.com/office/powerpoint/2010/main" val="2779367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2154238" y="274638"/>
            <a:ext cx="8056562" cy="1047750"/>
          </a:xfrm>
        </p:spPr>
        <p:txBody>
          <a:bodyPr/>
          <a:lstStyle/>
          <a:p>
            <a:pPr eaLnBrk="1" hangingPunct="1"/>
            <a:r>
              <a:rPr lang="en-US" altLang="en-US" dirty="0" smtClean="0"/>
              <a:t>Who are Building Coaches?</a:t>
            </a:r>
          </a:p>
        </p:txBody>
      </p:sp>
      <p:sp>
        <p:nvSpPr>
          <p:cNvPr id="133123" name="Rectangle 3"/>
          <p:cNvSpPr>
            <a:spLocks noGrp="1" noChangeArrowheads="1"/>
          </p:cNvSpPr>
          <p:nvPr>
            <p:ph type="body" idx="4294967295"/>
          </p:nvPr>
        </p:nvSpPr>
        <p:spPr>
          <a:xfrm>
            <a:off x="1905000" y="2057400"/>
            <a:ext cx="5715000" cy="3886200"/>
          </a:xfrm>
        </p:spPr>
        <p:txBody>
          <a:bodyPr/>
          <a:lstStyle/>
          <a:p>
            <a:pPr eaLnBrk="1" hangingPunct="1">
              <a:lnSpc>
                <a:spcPct val="90000"/>
              </a:lnSpc>
            </a:pPr>
            <a:r>
              <a:rPr lang="en-US" altLang="en-US" dirty="0" smtClean="0"/>
              <a:t>Primarily assigned to ONE building</a:t>
            </a:r>
          </a:p>
          <a:p>
            <a:pPr eaLnBrk="1" hangingPunct="1">
              <a:lnSpc>
                <a:spcPct val="90000"/>
              </a:lnSpc>
            </a:pPr>
            <a:r>
              <a:rPr lang="en-US" altLang="en-US" dirty="0" smtClean="0"/>
              <a:t>EXAMPLES:</a:t>
            </a:r>
          </a:p>
          <a:p>
            <a:pPr lvl="1" eaLnBrk="1" hangingPunct="1">
              <a:lnSpc>
                <a:spcPct val="90000"/>
              </a:lnSpc>
            </a:pPr>
            <a:r>
              <a:rPr lang="en-US" altLang="en-US" dirty="0" smtClean="0"/>
              <a:t>Special Ed Teacher</a:t>
            </a:r>
          </a:p>
          <a:p>
            <a:pPr lvl="1" eaLnBrk="1" hangingPunct="1">
              <a:lnSpc>
                <a:spcPct val="90000"/>
              </a:lnSpc>
            </a:pPr>
            <a:r>
              <a:rPr lang="en-US" altLang="en-US" dirty="0" smtClean="0"/>
              <a:t>Gen Ed Teacher</a:t>
            </a:r>
          </a:p>
          <a:p>
            <a:pPr lvl="1" eaLnBrk="1" hangingPunct="1">
              <a:lnSpc>
                <a:spcPct val="90000"/>
              </a:lnSpc>
            </a:pPr>
            <a:r>
              <a:rPr lang="en-US" altLang="en-US" dirty="0" smtClean="0"/>
              <a:t>Provider of Speech and Language</a:t>
            </a:r>
          </a:p>
          <a:p>
            <a:pPr lvl="1" eaLnBrk="1" hangingPunct="1">
              <a:lnSpc>
                <a:spcPct val="90000"/>
              </a:lnSpc>
            </a:pPr>
            <a:r>
              <a:rPr lang="en-US" altLang="en-US" dirty="0" smtClean="0"/>
              <a:t>Principal</a:t>
            </a:r>
          </a:p>
        </p:txBody>
      </p:sp>
    </p:spTree>
    <p:custDataLst>
      <p:tags r:id="rId1"/>
    </p:custDataLst>
    <p:extLst>
      <p:ext uri="{BB962C8B-B14F-4D97-AF65-F5344CB8AC3E}">
        <p14:creationId xmlns:p14="http://schemas.microsoft.com/office/powerpoint/2010/main" val="3329310368"/>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981200" y="274638"/>
            <a:ext cx="8229600" cy="639762"/>
          </a:xfrm>
        </p:spPr>
        <p:txBody>
          <a:bodyPr/>
          <a:lstStyle/>
          <a:p>
            <a:pPr eaLnBrk="1" hangingPunct="1"/>
            <a:r>
              <a:rPr lang="en-US" altLang="en-US" smtClean="0"/>
              <a:t>WHAT IS THEIR JOB?</a:t>
            </a:r>
          </a:p>
        </p:txBody>
      </p:sp>
      <p:sp>
        <p:nvSpPr>
          <p:cNvPr id="134147" name="Rectangle 3"/>
          <p:cNvSpPr>
            <a:spLocks noGrp="1" noChangeArrowheads="1"/>
          </p:cNvSpPr>
          <p:nvPr>
            <p:ph type="body" idx="1"/>
          </p:nvPr>
        </p:nvSpPr>
        <p:spPr>
          <a:xfrm>
            <a:off x="4470400" y="990600"/>
            <a:ext cx="5715000" cy="5143500"/>
          </a:xfrm>
        </p:spPr>
        <p:txBody>
          <a:bodyPr/>
          <a:lstStyle/>
          <a:p>
            <a:pPr eaLnBrk="1" hangingPunct="1">
              <a:lnSpc>
                <a:spcPct val="80000"/>
              </a:lnSpc>
            </a:pPr>
            <a:r>
              <a:rPr lang="en-US" altLang="en-US" sz="2000" dirty="0"/>
              <a:t>Meet monthly with building team</a:t>
            </a:r>
          </a:p>
          <a:p>
            <a:pPr lvl="1" eaLnBrk="1" hangingPunct="1">
              <a:lnSpc>
                <a:spcPct val="80000"/>
              </a:lnSpc>
            </a:pPr>
            <a:r>
              <a:rPr lang="en-US" altLang="en-US" sz="2000" dirty="0"/>
              <a:t>School Improvement Team</a:t>
            </a:r>
          </a:p>
          <a:p>
            <a:pPr lvl="1" eaLnBrk="1" hangingPunct="1">
              <a:lnSpc>
                <a:spcPct val="80000"/>
              </a:lnSpc>
            </a:pPr>
            <a:r>
              <a:rPr lang="en-US" altLang="en-US" sz="2000" dirty="0"/>
              <a:t>Tiered / Academic – Behavior Support Teams</a:t>
            </a:r>
          </a:p>
          <a:p>
            <a:pPr lvl="1" eaLnBrk="1" hangingPunct="1">
              <a:lnSpc>
                <a:spcPct val="80000"/>
              </a:lnSpc>
            </a:pPr>
            <a:r>
              <a:rPr lang="en-US" altLang="en-US" sz="2000" dirty="0"/>
              <a:t>Special Ed / ASD Support Teams</a:t>
            </a:r>
          </a:p>
          <a:p>
            <a:pPr eaLnBrk="1" hangingPunct="1">
              <a:lnSpc>
                <a:spcPct val="80000"/>
              </a:lnSpc>
            </a:pPr>
            <a:endParaRPr lang="en-US" altLang="en-US" sz="2000" dirty="0"/>
          </a:p>
          <a:p>
            <a:pPr eaLnBrk="1" hangingPunct="1">
              <a:lnSpc>
                <a:spcPct val="80000"/>
              </a:lnSpc>
            </a:pPr>
            <a:r>
              <a:rPr lang="en-US" altLang="en-US" sz="2000" dirty="0"/>
              <a:t>Develop goals for building capacity</a:t>
            </a:r>
          </a:p>
          <a:p>
            <a:pPr lvl="1" eaLnBrk="1" hangingPunct="1">
              <a:lnSpc>
                <a:spcPct val="80000"/>
              </a:lnSpc>
            </a:pPr>
            <a:r>
              <a:rPr lang="en-US" altLang="en-US" sz="2000" dirty="0"/>
              <a:t>USAPT</a:t>
            </a:r>
          </a:p>
          <a:p>
            <a:pPr lvl="1" eaLnBrk="1" hangingPunct="1">
              <a:lnSpc>
                <a:spcPct val="80000"/>
              </a:lnSpc>
            </a:pPr>
            <a:r>
              <a:rPr lang="en-US" altLang="en-US" sz="2000" dirty="0"/>
              <a:t>POC</a:t>
            </a:r>
          </a:p>
          <a:p>
            <a:pPr eaLnBrk="1" hangingPunct="1">
              <a:lnSpc>
                <a:spcPct val="80000"/>
              </a:lnSpc>
            </a:pPr>
            <a:endParaRPr lang="en-US" altLang="en-US" sz="2000" dirty="0"/>
          </a:p>
          <a:p>
            <a:pPr eaLnBrk="1" hangingPunct="1">
              <a:lnSpc>
                <a:spcPct val="80000"/>
              </a:lnSpc>
            </a:pPr>
            <a:r>
              <a:rPr lang="en-US" altLang="en-US" sz="2000" dirty="0"/>
              <a:t>Follow up on action items</a:t>
            </a:r>
          </a:p>
          <a:p>
            <a:pPr eaLnBrk="1" hangingPunct="1">
              <a:lnSpc>
                <a:spcPct val="80000"/>
              </a:lnSpc>
            </a:pPr>
            <a:endParaRPr lang="en-US" altLang="en-US" sz="2000" dirty="0"/>
          </a:p>
          <a:p>
            <a:pPr eaLnBrk="1" hangingPunct="1">
              <a:lnSpc>
                <a:spcPct val="80000"/>
              </a:lnSpc>
            </a:pPr>
            <a:r>
              <a:rPr lang="en-US" altLang="en-US" sz="2000" dirty="0"/>
              <a:t>Provide Implementation Support</a:t>
            </a:r>
          </a:p>
          <a:p>
            <a:pPr eaLnBrk="1" hangingPunct="1">
              <a:lnSpc>
                <a:spcPct val="80000"/>
              </a:lnSpc>
            </a:pPr>
            <a:endParaRPr lang="en-US" altLang="en-US" sz="2000" dirty="0"/>
          </a:p>
          <a:p>
            <a:pPr eaLnBrk="1" hangingPunct="1">
              <a:lnSpc>
                <a:spcPct val="80000"/>
              </a:lnSpc>
            </a:pPr>
            <a:r>
              <a:rPr lang="en-US" altLang="en-US" sz="2000" dirty="0"/>
              <a:t>Problem Solve in Crisis</a:t>
            </a:r>
          </a:p>
          <a:p>
            <a:pPr eaLnBrk="1" hangingPunct="1">
              <a:lnSpc>
                <a:spcPct val="80000"/>
              </a:lnSpc>
            </a:pPr>
            <a:endParaRPr lang="en-US" altLang="en-US" sz="2000" dirty="0"/>
          </a:p>
          <a:p>
            <a:pPr eaLnBrk="1" hangingPunct="1">
              <a:lnSpc>
                <a:spcPct val="80000"/>
              </a:lnSpc>
            </a:pPr>
            <a:r>
              <a:rPr lang="en-US" altLang="en-US" sz="2000" dirty="0"/>
              <a:t>Report to Coach Leader </a:t>
            </a:r>
          </a:p>
        </p:txBody>
      </p:sp>
    </p:spTree>
    <p:custDataLst>
      <p:tags r:id="rId1"/>
    </p:custDataLst>
    <p:extLst>
      <p:ext uri="{BB962C8B-B14F-4D97-AF65-F5344CB8AC3E}">
        <p14:creationId xmlns:p14="http://schemas.microsoft.com/office/powerpoint/2010/main" val="2505731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43200" y="381000"/>
            <a:ext cx="7620000" cy="1143000"/>
          </a:xfrm>
        </p:spPr>
        <p:txBody>
          <a:bodyPr/>
          <a:lstStyle/>
          <a:p>
            <a:pPr eaLnBrk="1" hangingPunct="1"/>
            <a:r>
              <a:rPr lang="en-US" altLang="en-US" sz="3600"/>
              <a:t>Coaching:</a:t>
            </a:r>
            <a:br>
              <a:rPr lang="en-US" altLang="en-US" sz="3600"/>
            </a:br>
            <a:r>
              <a:rPr lang="en-US" altLang="en-US" sz="3600"/>
              <a:t>You’ve heard these ideas before!</a:t>
            </a:r>
          </a:p>
        </p:txBody>
      </p:sp>
      <p:sp>
        <p:nvSpPr>
          <p:cNvPr id="135171" name="Rectangle 3"/>
          <p:cNvSpPr>
            <a:spLocks noGrp="1" noChangeArrowheads="1"/>
          </p:cNvSpPr>
          <p:nvPr>
            <p:ph type="body" idx="1"/>
          </p:nvPr>
        </p:nvSpPr>
        <p:spPr/>
        <p:txBody>
          <a:bodyPr/>
          <a:lstStyle/>
          <a:p>
            <a:pPr eaLnBrk="1" hangingPunct="1"/>
            <a:endParaRPr lang="en-US" altLang="en-US" smtClean="0"/>
          </a:p>
          <a:p>
            <a:pPr lvl="1" eaLnBrk="1" hangingPunct="1"/>
            <a:r>
              <a:rPr lang="en-US" altLang="en-US" i="1" smtClean="0"/>
              <a:t>Sage on the stage vs. guide at the side</a:t>
            </a:r>
          </a:p>
          <a:p>
            <a:pPr eaLnBrk="1" hangingPunct="1"/>
            <a:endParaRPr lang="en-US" altLang="en-US" i="1" smtClean="0"/>
          </a:p>
          <a:p>
            <a:pPr lvl="1" eaLnBrk="1" hangingPunct="1"/>
            <a:r>
              <a:rPr lang="en-US" altLang="en-US" i="1" smtClean="0"/>
              <a:t>An idea discovered is better than an idea delivered</a:t>
            </a:r>
          </a:p>
          <a:p>
            <a:pPr eaLnBrk="1" hangingPunct="1"/>
            <a:endParaRPr lang="en-US" altLang="en-US" i="1" smtClean="0"/>
          </a:p>
          <a:p>
            <a:pPr eaLnBrk="1" hangingPunct="1"/>
            <a:r>
              <a:rPr lang="en-US" altLang="en-US" smtClean="0"/>
              <a:t>How this philosophy is implemented determines whether coaching is effective</a:t>
            </a:r>
          </a:p>
        </p:txBody>
      </p:sp>
    </p:spTree>
    <p:extLst>
      <p:ext uri="{BB962C8B-B14F-4D97-AF65-F5344CB8AC3E}">
        <p14:creationId xmlns:p14="http://schemas.microsoft.com/office/powerpoint/2010/main" val="4117419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ltLang="en-US" smtClean="0"/>
              <a:t>Coaching Strategies</a:t>
            </a:r>
          </a:p>
        </p:txBody>
      </p:sp>
      <p:sp>
        <p:nvSpPr>
          <p:cNvPr id="136195" name="Rectangle 3"/>
          <p:cNvSpPr>
            <a:spLocks noGrp="1" noChangeArrowheads="1"/>
          </p:cNvSpPr>
          <p:nvPr>
            <p:ph type="body" idx="1"/>
          </p:nvPr>
        </p:nvSpPr>
        <p:spPr>
          <a:xfrm>
            <a:off x="2057400" y="1447800"/>
            <a:ext cx="8229600" cy="5410200"/>
          </a:xfrm>
        </p:spPr>
        <p:txBody>
          <a:bodyPr/>
          <a:lstStyle/>
          <a:p>
            <a:pPr eaLnBrk="1" hangingPunct="1">
              <a:buFontTx/>
              <a:buNone/>
            </a:pPr>
            <a:r>
              <a:rPr lang="en-US" altLang="en-US" dirty="0" smtClean="0"/>
              <a:t>Direct coaching strategies:</a:t>
            </a:r>
          </a:p>
          <a:p>
            <a:pPr lvl="1" eaLnBrk="1" hangingPunct="1"/>
            <a:r>
              <a:rPr lang="en-US" altLang="en-US" dirty="0" smtClean="0"/>
              <a:t>Focused around individual students/staff</a:t>
            </a:r>
          </a:p>
          <a:p>
            <a:pPr lvl="1" eaLnBrk="1" hangingPunct="1"/>
            <a:r>
              <a:rPr lang="en-US" altLang="en-US" dirty="0" smtClean="0"/>
              <a:t>Focused on strategies</a:t>
            </a:r>
          </a:p>
          <a:p>
            <a:pPr lvl="1" eaLnBrk="1" hangingPunct="1"/>
            <a:r>
              <a:rPr lang="en-US" altLang="en-US" dirty="0" smtClean="0"/>
              <a:t>Emphasis on rapport</a:t>
            </a:r>
          </a:p>
          <a:p>
            <a:pPr lvl="1" eaLnBrk="1" hangingPunct="1"/>
            <a:endParaRPr lang="en-US" altLang="en-US" dirty="0" smtClean="0"/>
          </a:p>
          <a:p>
            <a:pPr eaLnBrk="1" hangingPunct="1">
              <a:buFontTx/>
              <a:buNone/>
            </a:pPr>
            <a:r>
              <a:rPr lang="en-US" altLang="en-US" dirty="0" smtClean="0"/>
              <a:t>Indirect coaching strategies:</a:t>
            </a:r>
          </a:p>
          <a:p>
            <a:pPr lvl="1" eaLnBrk="1" hangingPunct="1"/>
            <a:r>
              <a:rPr lang="en-US" altLang="en-US" dirty="0" smtClean="0"/>
              <a:t>Focused on teams</a:t>
            </a:r>
          </a:p>
          <a:p>
            <a:pPr lvl="1" eaLnBrk="1" hangingPunct="1"/>
            <a:r>
              <a:rPr lang="en-US" altLang="en-US" dirty="0" smtClean="0"/>
              <a:t>Focused on systems</a:t>
            </a:r>
          </a:p>
          <a:p>
            <a:pPr lvl="1" eaLnBrk="1" hangingPunct="1"/>
            <a:r>
              <a:rPr lang="en-US" altLang="en-US" dirty="0" smtClean="0"/>
              <a:t>Emphasis on meeting mechanics</a:t>
            </a:r>
          </a:p>
          <a:p>
            <a:pPr eaLnBrk="1" hangingPunct="1">
              <a:buFontTx/>
              <a:buNone/>
            </a:pPr>
            <a:r>
              <a:rPr lang="en-US" altLang="en-US" dirty="0" smtClean="0"/>
              <a:t>	</a:t>
            </a:r>
          </a:p>
        </p:txBody>
      </p:sp>
    </p:spTree>
    <p:extLst>
      <p:ext uri="{BB962C8B-B14F-4D97-AF65-F5344CB8AC3E}">
        <p14:creationId xmlns:p14="http://schemas.microsoft.com/office/powerpoint/2010/main" val="404429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028825" y="381000"/>
            <a:ext cx="8229600" cy="1143000"/>
          </a:xfrm>
        </p:spPr>
        <p:txBody>
          <a:bodyPr/>
          <a:lstStyle/>
          <a:p>
            <a:pPr eaLnBrk="1" hangingPunct="1"/>
            <a:r>
              <a:rPr lang="en-US" altLang="en-US" sz="5400" dirty="0"/>
              <a:t>INTRODUCTIONS</a:t>
            </a:r>
          </a:p>
        </p:txBody>
      </p:sp>
      <p:pic>
        <p:nvPicPr>
          <p:cNvPr id="2" name="Picture 1" descr="Name tag" title="Name tag"/>
          <p:cNvPicPr>
            <a:picLocks noChangeAspect="1"/>
          </p:cNvPicPr>
          <p:nvPr/>
        </p:nvPicPr>
        <p:blipFill>
          <a:blip r:embed="rId4"/>
          <a:stretch>
            <a:fillRect/>
          </a:stretch>
        </p:blipFill>
        <p:spPr>
          <a:xfrm>
            <a:off x="2305050" y="1454582"/>
            <a:ext cx="7677150" cy="4429125"/>
          </a:xfrm>
          <a:prstGeom prst="rect">
            <a:avLst/>
          </a:prstGeom>
        </p:spPr>
      </p:pic>
    </p:spTree>
    <p:custDataLst>
      <p:tags r:id="rId1"/>
    </p:custDataLst>
    <p:extLst>
      <p:ext uri="{BB962C8B-B14F-4D97-AF65-F5344CB8AC3E}">
        <p14:creationId xmlns:p14="http://schemas.microsoft.com/office/powerpoint/2010/main" val="80003621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smtClean="0"/>
              <a:t>Who Is Here Today</a:t>
            </a:r>
          </a:p>
        </p:txBody>
      </p:sp>
      <p:sp>
        <p:nvSpPr>
          <p:cNvPr id="110595" name="Content Placeholder 2"/>
          <p:cNvSpPr>
            <a:spLocks noGrp="1"/>
          </p:cNvSpPr>
          <p:nvPr>
            <p:ph idx="1"/>
          </p:nvPr>
        </p:nvSpPr>
        <p:spPr/>
        <p:txBody>
          <a:bodyPr/>
          <a:lstStyle/>
          <a:p>
            <a:pPr eaLnBrk="1" hangingPunct="1"/>
            <a:r>
              <a:rPr lang="en-US" altLang="en-US" dirty="0" smtClean="0"/>
              <a:t>Administrative Support</a:t>
            </a:r>
          </a:p>
          <a:p>
            <a:pPr eaLnBrk="1" hangingPunct="1"/>
            <a:r>
              <a:rPr lang="en-US" altLang="en-US" dirty="0" smtClean="0"/>
              <a:t>Coach Leaders from (Insert County Here)</a:t>
            </a:r>
          </a:p>
          <a:p>
            <a:pPr eaLnBrk="1" hangingPunct="1"/>
            <a:r>
              <a:rPr lang="en-US" altLang="en-US" dirty="0" smtClean="0"/>
              <a:t>Coach Leaders from (Insert County Here)</a:t>
            </a:r>
          </a:p>
        </p:txBody>
      </p:sp>
    </p:spTree>
    <p:extLst>
      <p:ext uri="{BB962C8B-B14F-4D97-AF65-F5344CB8AC3E}">
        <p14:creationId xmlns:p14="http://schemas.microsoft.com/office/powerpoint/2010/main" val="1184935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t>Michigan Students with ASD Eligibility </a:t>
            </a:r>
            <a:endParaRPr lang="en-US" dirty="0"/>
          </a:p>
        </p:txBody>
      </p:sp>
      <p:pic>
        <p:nvPicPr>
          <p:cNvPr id="108546" name="Picture 2" descr="In 2015, there were 18,746 students with ASD in Michigan " title="Graph of Michigan Students with ASD Eligibil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8662988" cy="649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20324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Number of Michigan Students with ASD by Age</a:t>
            </a:r>
            <a:endParaRPr lang="en-US" dirty="0"/>
          </a:p>
        </p:txBody>
      </p:sp>
      <p:pic>
        <p:nvPicPr>
          <p:cNvPr id="2" name="Picture 1" descr="Age ranges 1 to 26. " title="Number of Michigan Students with ASD by Age "/>
          <p:cNvPicPr>
            <a:picLocks noChangeAspect="1"/>
          </p:cNvPicPr>
          <p:nvPr/>
        </p:nvPicPr>
        <p:blipFill>
          <a:blip r:embed="rId3"/>
          <a:stretch>
            <a:fillRect/>
          </a:stretch>
        </p:blipFill>
        <p:spPr>
          <a:xfrm>
            <a:off x="1653267" y="174171"/>
            <a:ext cx="8460314" cy="6248401"/>
          </a:xfrm>
          <a:prstGeom prst="rect">
            <a:avLst/>
          </a:prstGeom>
        </p:spPr>
      </p:pic>
    </p:spTree>
    <p:custDataLst>
      <p:tags r:id="rId1"/>
    </p:custDataLst>
    <p:extLst>
      <p:ext uri="{BB962C8B-B14F-4D97-AF65-F5344CB8AC3E}">
        <p14:creationId xmlns:p14="http://schemas.microsoft.com/office/powerpoint/2010/main" val="269768633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Autism</a:t>
            </a:r>
            <a:r>
              <a:rPr lang="en-US" baseline="0" dirty="0" smtClean="0"/>
              <a:t> Prevalence Growing in U.S.</a:t>
            </a:r>
            <a:endParaRPr lang="en-US" dirty="0"/>
          </a:p>
        </p:txBody>
      </p:sp>
      <p:pic>
        <p:nvPicPr>
          <p:cNvPr id="126978" name="Picture 2" descr="One in 68 U.S. children is believed to have autism or a related disorder, according to the latest estimate- a 30 percent jump from the 2012 federal estimate. " title="Autism prevalence growing in 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03" y="128790"/>
            <a:ext cx="9704835" cy="558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71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81200" y="152400"/>
            <a:ext cx="8229600" cy="914400"/>
          </a:xfrm>
        </p:spPr>
        <p:txBody>
          <a:bodyPr/>
          <a:lstStyle/>
          <a:p>
            <a:pPr eaLnBrk="1" hangingPunct="1"/>
            <a:r>
              <a:rPr lang="en-US" altLang="en-US" dirty="0" smtClean="0"/>
              <a:t>Latest CDC Report</a:t>
            </a:r>
          </a:p>
        </p:txBody>
      </p:sp>
      <p:sp>
        <p:nvSpPr>
          <p:cNvPr id="12291" name="Rectangle 3"/>
          <p:cNvSpPr>
            <a:spLocks noGrp="1" noChangeArrowheads="1"/>
          </p:cNvSpPr>
          <p:nvPr>
            <p:ph idx="1"/>
          </p:nvPr>
        </p:nvSpPr>
        <p:spPr>
          <a:xfrm>
            <a:off x="682579" y="1295400"/>
            <a:ext cx="10625071" cy="4419600"/>
          </a:xfrm>
        </p:spPr>
        <p:txBody>
          <a:bodyPr>
            <a:normAutofit/>
          </a:bodyPr>
          <a:lstStyle/>
          <a:p>
            <a:pPr marL="0" indent="0" eaLnBrk="1" hangingPunct="1">
              <a:buNone/>
              <a:defRPr/>
            </a:pPr>
            <a:r>
              <a:rPr lang="en-US" dirty="0" smtClean="0">
                <a:solidFill>
                  <a:schemeClr val="accent2">
                    <a:lumMod val="75000"/>
                  </a:schemeClr>
                </a:solidFill>
              </a:rPr>
              <a:t>If 1 in 68 children have an autism spectrum disorder…</a:t>
            </a:r>
          </a:p>
          <a:p>
            <a:pPr eaLnBrk="1" hangingPunct="1">
              <a:defRPr/>
            </a:pPr>
            <a:endParaRPr lang="en-US" dirty="0" smtClean="0"/>
          </a:p>
          <a:p>
            <a:pPr eaLnBrk="1" hangingPunct="1">
              <a:lnSpc>
                <a:spcPct val="90000"/>
              </a:lnSpc>
              <a:defRPr/>
            </a:pPr>
            <a:r>
              <a:rPr lang="en-US" sz="2800" dirty="0"/>
              <a:t>The average elementary building will have 3-5 children with ASD</a:t>
            </a:r>
          </a:p>
          <a:p>
            <a:pPr eaLnBrk="1" hangingPunct="1">
              <a:lnSpc>
                <a:spcPct val="90000"/>
              </a:lnSpc>
              <a:defRPr/>
            </a:pPr>
            <a:endParaRPr lang="en-US" sz="2800" dirty="0"/>
          </a:p>
          <a:p>
            <a:pPr eaLnBrk="1" hangingPunct="1">
              <a:lnSpc>
                <a:spcPct val="90000"/>
              </a:lnSpc>
              <a:defRPr/>
            </a:pPr>
            <a:r>
              <a:rPr lang="en-US" sz="2800" dirty="0"/>
              <a:t>The average middle school building will have 7-9 students</a:t>
            </a:r>
          </a:p>
          <a:p>
            <a:pPr eaLnBrk="1" hangingPunct="1">
              <a:lnSpc>
                <a:spcPct val="90000"/>
              </a:lnSpc>
              <a:defRPr/>
            </a:pPr>
            <a:endParaRPr lang="en-US" sz="2800" dirty="0"/>
          </a:p>
          <a:p>
            <a:pPr eaLnBrk="1" hangingPunct="1">
              <a:lnSpc>
                <a:spcPct val="90000"/>
              </a:lnSpc>
              <a:defRPr/>
            </a:pPr>
            <a:r>
              <a:rPr lang="en-US" sz="2800" dirty="0"/>
              <a:t>The average high school will have about 14-15 students</a:t>
            </a:r>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733782698"/>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TART%20preso%20%231[1]">
  <a:themeElements>
    <a:clrScheme name="START%20preso%20%23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20preso%20%23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RT%20preso%20%23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20preso%20%23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20preso%20%23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20preso%20%23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20preso%20%23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20preso%20%23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20preso%20%23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20preso%20%23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20preso%20%23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20preso%20%23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20preso%20%23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20preso%20%23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TART preso #2">
  <a:themeElements>
    <a:clrScheme name="START preso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preso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preso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preso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preso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preso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preso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preso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preso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preso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preso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preso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preso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preso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TART Template #1">
  <a:themeElements>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Template #1">
  <a:themeElements>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RT theme 13-14">
  <a:themeElements>
    <a:clrScheme name="START%20preso%20%23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20preso%20%23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RT%20preso%20%23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20preso%20%23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20preso%20%23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20preso%20%23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20preso%20%23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20preso%20%23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20preso%20%23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20preso%20%23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20preso%20%23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20preso%20%23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20preso%20%23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20preso%20%23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fined">
  <a:themeElements>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ART preso #4">
  <a:themeElements>
    <a:clrScheme name="START preso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preso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preso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preso #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preso #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preso #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preso #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preso #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preso #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preso #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preso #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preso #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preso #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preso #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TART Template #1">
  <a:themeElements>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ART preso #4">
  <a:themeElements>
    <a:clrScheme name="START preso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preso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preso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preso #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preso #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preso #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preso #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preso #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preso #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preso #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preso #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preso #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preso #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preso #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resentation9">
  <a:themeElements>
    <a:clrScheme name="Presentation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TART Template #1">
  <a:themeElements>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TotalTime>
  <Words>1490</Words>
  <Application>Microsoft Office PowerPoint</Application>
  <PresentationFormat>Widescreen</PresentationFormat>
  <Paragraphs>262</Paragraphs>
  <Slides>33</Slides>
  <Notes>16</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33</vt:i4>
      </vt:variant>
    </vt:vector>
  </HeadingPairs>
  <TitlesOfParts>
    <vt:vector size="50" baseType="lpstr">
      <vt:lpstr>Arial</vt:lpstr>
      <vt:lpstr>Berlin Sans FB</vt:lpstr>
      <vt:lpstr>Calibri</vt:lpstr>
      <vt:lpstr>Times New Roman</vt:lpstr>
      <vt:lpstr>Wingdings</vt:lpstr>
      <vt:lpstr>START%20preso%20%231[1]</vt:lpstr>
      <vt:lpstr>START Template #1</vt:lpstr>
      <vt:lpstr>START theme 13-14</vt:lpstr>
      <vt:lpstr>Refined</vt:lpstr>
      <vt:lpstr>START preso #4</vt:lpstr>
      <vt:lpstr>1_START Template #1</vt:lpstr>
      <vt:lpstr>1_START preso #4</vt:lpstr>
      <vt:lpstr>Presentation9</vt:lpstr>
      <vt:lpstr>2_START Template #1</vt:lpstr>
      <vt:lpstr>START preso #2</vt:lpstr>
      <vt:lpstr>3_START Template #1</vt:lpstr>
      <vt:lpstr>Document</vt:lpstr>
      <vt:lpstr>Coaching for the Implementation of EBPs Coach Training Modules</vt:lpstr>
      <vt:lpstr>Training Modules Description</vt:lpstr>
      <vt:lpstr> Coaches Module (List Name of County) Counties</vt:lpstr>
      <vt:lpstr>INTRODUCTIONS</vt:lpstr>
      <vt:lpstr>Who Is Here Today</vt:lpstr>
      <vt:lpstr>Michigan Students with ASD Eligibility </vt:lpstr>
      <vt:lpstr>Number of Michigan Students with ASD by Age</vt:lpstr>
      <vt:lpstr>Autism Prevalence Growing in U.S.</vt:lpstr>
      <vt:lpstr>Latest CDC Report</vt:lpstr>
      <vt:lpstr>Numbers of Students with ASD</vt:lpstr>
      <vt:lpstr>Purpose of Today</vt:lpstr>
      <vt:lpstr>Before You Leave Today…</vt:lpstr>
      <vt:lpstr>Action Plan</vt:lpstr>
      <vt:lpstr>Before We Meet on (Next Date of Coaching Meeting)</vt:lpstr>
      <vt:lpstr>(Next Date of Coaching Meeting)</vt:lpstr>
      <vt:lpstr>Why a Coaching Model?</vt:lpstr>
      <vt:lpstr>Why a Coaching Model? (continued)</vt:lpstr>
      <vt:lpstr>START Statewide Autism Resources and Training  WELCOMES</vt:lpstr>
      <vt:lpstr>Decisions…</vt:lpstr>
      <vt:lpstr>The back story of a successful team…</vt:lpstr>
      <vt:lpstr>Sizing up the environment….</vt:lpstr>
      <vt:lpstr>A player called me, “Old School”</vt:lpstr>
      <vt:lpstr>                Philosophy</vt:lpstr>
      <vt:lpstr>Playing SMART</vt:lpstr>
      <vt:lpstr>          Team Building</vt:lpstr>
      <vt:lpstr>   Must Coach your Personality    </vt:lpstr>
      <vt:lpstr>       Every good coach must                         know…</vt:lpstr>
      <vt:lpstr>It’s About EXPECTATIONS</vt:lpstr>
      <vt:lpstr>Ideas About Being a Coach</vt:lpstr>
      <vt:lpstr>Who are Building Coaches?</vt:lpstr>
      <vt:lpstr>WHAT IS THEIR JOB?</vt:lpstr>
      <vt:lpstr>Coaching: You’ve heard these ideas before!</vt:lpstr>
      <vt:lpstr>Coaching Strategies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Coaches Ingham/Livingston Counties</dc:title>
  <dc:creator>Maureen Ziegler</dc:creator>
  <cp:lastModifiedBy>Kellie Fitzgerald</cp:lastModifiedBy>
  <cp:revision>16</cp:revision>
  <dcterms:created xsi:type="dcterms:W3CDTF">2016-11-28T19:34:45Z</dcterms:created>
  <dcterms:modified xsi:type="dcterms:W3CDTF">2018-08-28T15:33:22Z</dcterms:modified>
</cp:coreProperties>
</file>