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7" r:id="rId2"/>
    <p:sldId id="258" r:id="rId3"/>
    <p:sldId id="280" r:id="rId4"/>
    <p:sldId id="272" r:id="rId5"/>
    <p:sldId id="259" r:id="rId6"/>
    <p:sldId id="279" r:id="rId7"/>
    <p:sldId id="274" r:id="rId8"/>
    <p:sldId id="277" r:id="rId9"/>
    <p:sldId id="276" r:id="rId10"/>
    <p:sldId id="275" r:id="rId11"/>
    <p:sldId id="267" r:id="rId12"/>
    <p:sldId id="263" r:id="rId13"/>
    <p:sldId id="269" r:id="rId14"/>
    <p:sldId id="278" r:id="rId15"/>
    <p:sldId id="270" r:id="rId16"/>
    <p:sldId id="271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5" autoAdjust="0"/>
    <p:restoredTop sz="86441" autoAdjust="0"/>
  </p:normalViewPr>
  <p:slideViewPr>
    <p:cSldViewPr snapToGrid="0">
      <p:cViewPr varScale="1">
        <p:scale>
          <a:sx n="95" d="100"/>
          <a:sy n="95" d="100"/>
        </p:scale>
        <p:origin x="4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8EE2-9EB1-4818-BE0A-9CA847DAA46A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2568-63BA-43C1-A878-C4925ABFE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0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Self-advocacy</a:t>
            </a:r>
            <a:r>
              <a:rPr lang="en-US" b="1" baseline="0" dirty="0" smtClean="0"/>
              <a:t> presentation for Elementary through High School—I will need to change it and add information about ME.</a:t>
            </a:r>
          </a:p>
          <a:p>
            <a:r>
              <a:rPr lang="en-US" b="1" baseline="0" dirty="0" smtClean="0"/>
              <a:t>I can change pictures of me, or add pictures of kids my age I can downloaded on the computer.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Autism is hard sometimes.  </a:t>
            </a:r>
          </a:p>
          <a:p>
            <a:r>
              <a:rPr lang="en-US" b="1" dirty="0" smtClean="0"/>
              <a:t>This</a:t>
            </a:r>
            <a:r>
              <a:rPr lang="en-US" b="1" baseline="0" dirty="0" smtClean="0"/>
              <a:t> is something I can change if I want to, or take it off.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disability:  autism, the spectrum, the autism spectrum, autism spectrum disorder, or anything else.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5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THIS</a:t>
            </a:r>
            <a:r>
              <a:rPr lang="en-US" sz="1600" b="1" baseline="0" dirty="0" smtClean="0">
                <a:solidFill>
                  <a:srgbClr val="FF0000"/>
                </a:solidFill>
              </a:rPr>
              <a:t> SLIDE CAN BE REMOVED IF IT DOES NOT FIT WITH OR WORK FOR MY PRESENTATION!!!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This</a:t>
            </a:r>
            <a:r>
              <a:rPr lang="en-US" b="1" baseline="0" dirty="0" smtClean="0"/>
              <a:t> is a video that helps other people see what some people with autism feel like with a lot of sights, sounds, smells, or touches.</a:t>
            </a:r>
          </a:p>
          <a:p>
            <a:r>
              <a:rPr lang="en-US" b="1" baseline="0" dirty="0" smtClean="0"/>
              <a:t>Too much sensory stuff can be a lot to deal with.</a:t>
            </a:r>
          </a:p>
          <a:p>
            <a:r>
              <a:rPr lang="en-US" b="1" baseline="0" dirty="0" smtClean="0"/>
              <a:t>For some people it makes them scream, cover their ears, or even run away.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Friends are important to most people.  </a:t>
            </a:r>
          </a:p>
          <a:p>
            <a:r>
              <a:rPr lang="en-US" b="1" dirty="0" smtClean="0"/>
              <a:t>People with</a:t>
            </a:r>
            <a:r>
              <a:rPr lang="en-US" b="1" baseline="0" dirty="0" smtClean="0"/>
              <a:t> autism usually want friends too.</a:t>
            </a:r>
          </a:p>
          <a:p>
            <a:r>
              <a:rPr lang="en-US" b="1" baseline="0" dirty="0" smtClean="0"/>
              <a:t>I can change this slide to point out what may help me with things that are hard for me, and help my friends know how to talk to or help me.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Even</a:t>
            </a:r>
            <a:r>
              <a:rPr lang="en-US" b="1" baseline="0" dirty="0" smtClean="0"/>
              <a:t> if you cannot see someone’s disability, it is never ok to laugh at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These are examples</a:t>
            </a:r>
            <a:r>
              <a:rPr lang="en-US" b="1" baseline="0" dirty="0" smtClean="0"/>
              <a:t> of other people with autism—that look just like other people without autism.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disability:  autism, the spectrum, the autism spectrum, autism spectrum disorder, or anything else.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These are a few famous</a:t>
            </a:r>
            <a:r>
              <a:rPr lang="en-US" b="1" baseline="0" dirty="0" smtClean="0"/>
              <a:t> people who have autism</a:t>
            </a:r>
          </a:p>
          <a:p>
            <a:r>
              <a:rPr lang="en-US" b="1" baseline="0" dirty="0" smtClean="0"/>
              <a:t>I can add to or change these people if I want 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disability:  autism, the spectrum, the autism spectrum, autism spectrum disorder, or anything else.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6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 </a:t>
            </a:r>
            <a:r>
              <a:rPr lang="en-US" b="1" baseline="0" dirty="0" smtClean="0"/>
              <a:t>can add a picture of me here, or </a:t>
            </a:r>
            <a:r>
              <a:rPr lang="en-US" b="1" baseline="0" smtClean="0"/>
              <a:t>have no picture </a:t>
            </a:r>
            <a:r>
              <a:rPr lang="en-US" b="1" baseline="0" dirty="0" smtClean="0"/>
              <a:t>at all!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6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</a:t>
            </a:r>
            <a:r>
              <a:rPr lang="en-US" b="1" baseline="0" dirty="0" smtClean="0"/>
              <a:t> is where people get to know ME better.  I can add </a:t>
            </a:r>
            <a:r>
              <a:rPr lang="en-US" b="1" dirty="0" smtClean="0"/>
              <a:t>a few or</a:t>
            </a:r>
            <a:r>
              <a:rPr lang="en-US" b="1" baseline="0" dirty="0" smtClean="0"/>
              <a:t> a lot of pictures, I can add videos too if I have some or find some.</a:t>
            </a:r>
          </a:p>
          <a:p>
            <a:r>
              <a:rPr lang="en-US" b="1" baseline="0" dirty="0" smtClean="0"/>
              <a:t>I can add more slides about what I like, if I want to.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Ideas some students use for things they might like:  </a:t>
            </a:r>
          </a:p>
          <a:p>
            <a:r>
              <a:rPr lang="en-US" b="1" baseline="0" dirty="0" smtClean="0"/>
              <a:t> - Food and drinks I like;</a:t>
            </a:r>
          </a:p>
          <a:p>
            <a:r>
              <a:rPr lang="en-US" b="1" baseline="0" dirty="0" smtClean="0"/>
              <a:t> - Friends and family I like to hang out with;</a:t>
            </a:r>
          </a:p>
          <a:p>
            <a:r>
              <a:rPr lang="en-US" b="1" baseline="0" dirty="0" smtClean="0"/>
              <a:t> - Places I’ve been or like to go;</a:t>
            </a:r>
          </a:p>
          <a:p>
            <a:r>
              <a:rPr lang="en-US" b="1" dirty="0" smtClean="0"/>
              <a:t> - My interests</a:t>
            </a:r>
            <a:r>
              <a:rPr lang="en-US" b="1" baseline="0" dirty="0" smtClean="0"/>
              <a:t> or hobbies;</a:t>
            </a:r>
          </a:p>
          <a:p>
            <a:r>
              <a:rPr lang="en-US" b="1" baseline="0" dirty="0" smtClean="0"/>
              <a:t>Doing fun things.</a:t>
            </a:r>
          </a:p>
          <a:p>
            <a:r>
              <a:rPr lang="en-US" b="1" baseline="0" dirty="0" smtClean="0"/>
              <a:t>Other things not listed here.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 can add a video of something fun I</a:t>
            </a:r>
            <a:r>
              <a:rPr lang="en-US" b="1" baseline="0" dirty="0" smtClean="0"/>
              <a:t> did!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 can add </a:t>
            </a:r>
            <a:r>
              <a:rPr lang="en-US" b="1" baseline="0" dirty="0" smtClean="0"/>
              <a:t>an “I have autism” statement to let people know I have autism.</a:t>
            </a:r>
          </a:p>
          <a:p>
            <a:r>
              <a:rPr lang="en-US" b="1" baseline="0" dirty="0" smtClean="0"/>
              <a:t>I can change the picture if I want to, or not have a picture, or put my picture here.</a:t>
            </a:r>
          </a:p>
          <a:p>
            <a:r>
              <a:rPr lang="en-US" b="1" baseline="0" dirty="0" smtClean="0"/>
              <a:t>I can say “I have autism”, or “I am on the spectrum”, or “I am on the autism spectrum”, or “I have autism spectrum disorder”…or whatever I use to describe my autism.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5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 some information about autism</a:t>
            </a:r>
            <a:r>
              <a:rPr lang="en-US" b="1" baseline="0" dirty="0" smtClean="0"/>
              <a:t> to help people understand it better.</a:t>
            </a:r>
          </a:p>
          <a:p>
            <a:r>
              <a:rPr lang="en-US" b="1" baseline="0" dirty="0" smtClean="0"/>
              <a:t>I can add that it is a disability if I want to, or say I have different “abilities”.</a:t>
            </a:r>
          </a:p>
          <a:p>
            <a:r>
              <a:rPr lang="en-US" b="1" dirty="0" smtClean="0"/>
              <a:t>I </a:t>
            </a:r>
            <a:r>
              <a:rPr lang="en-US" b="1" baseline="0" dirty="0" smtClean="0"/>
              <a:t>can add more information, or take it out.  It is important to write down what autism means to help my friends understand it better.</a:t>
            </a:r>
          </a:p>
          <a:p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disability:  autism, the spectrum, the autism spectrum, autism spectrum disorder, or anything else.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 more information about autism.</a:t>
            </a:r>
          </a:p>
          <a:p>
            <a:r>
              <a:rPr lang="en-US" b="1" dirty="0" smtClean="0"/>
              <a:t>It can be changed</a:t>
            </a:r>
            <a:r>
              <a:rPr lang="en-US" b="1" baseline="0" dirty="0" smtClean="0"/>
              <a:t> if I want.</a:t>
            </a:r>
          </a:p>
          <a:p>
            <a:r>
              <a:rPr lang="en-US" b="1" baseline="0" dirty="0" smtClean="0"/>
              <a:t>I can add information too.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autism: autism, the spectrum, the autism spectrum, autism spectrum disorder, or anything else that helps describe me.</a:t>
            </a:r>
            <a:endParaRPr lang="en-US" b="1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gives</a:t>
            </a:r>
            <a:r>
              <a:rPr lang="en-US" b="1" baseline="0" dirty="0" smtClean="0"/>
              <a:t> examples of how autism is different for everyone.</a:t>
            </a:r>
          </a:p>
          <a:p>
            <a:r>
              <a:rPr lang="en-US" b="1" baseline="0" dirty="0" smtClean="0"/>
              <a:t>It gives information about how everyone is different outside and inside their bodies.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disability:  autism, the spectrum, the autism spectrum, autism spectrum disorder, or anything else.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 a picture of how some people feel who have autism, when other people are talking to them, and the person with autism doesn’t understand what the other person is saying.</a:t>
            </a:r>
          </a:p>
          <a:p>
            <a:r>
              <a:rPr lang="en-US" b="1" dirty="0" smtClean="0"/>
              <a:t>They</a:t>
            </a:r>
            <a:r>
              <a:rPr lang="en-US" b="1" baseline="0" dirty="0" smtClean="0"/>
              <a:t> may be talking too fast.</a:t>
            </a:r>
          </a:p>
          <a:p>
            <a:r>
              <a:rPr lang="en-US" b="1" baseline="0" dirty="0" smtClean="0"/>
              <a:t>They may be saying lots of words I can’t keep up with and understand.</a:t>
            </a:r>
          </a:p>
          <a:p>
            <a:r>
              <a:rPr lang="en-US" b="1" baseline="0" dirty="0" smtClean="0"/>
              <a:t>They may be not be clear and using sarcasm, innuendos, metaphors, or other ways of talking I don’t understand.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can use</a:t>
            </a:r>
            <a:r>
              <a:rPr lang="en-US" b="1" baseline="0" dirty="0" smtClean="0"/>
              <a:t> my own words to describe my autism:  disability, other abilities, autism, the spectrum, the autism spectrum, autism spectrum disorder, or anything else.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These are things that</a:t>
            </a:r>
            <a:r>
              <a:rPr lang="en-US" b="1" baseline="0" dirty="0" smtClean="0"/>
              <a:t> are hard for some people with autism.</a:t>
            </a:r>
          </a:p>
          <a:p>
            <a:r>
              <a:rPr lang="en-US" b="1" baseline="0" dirty="0" smtClean="0"/>
              <a:t>I can add things that are hard for ME if they are not on here.  </a:t>
            </a:r>
          </a:p>
          <a:p>
            <a:r>
              <a:rPr lang="en-US" b="1" baseline="0" dirty="0" smtClean="0"/>
              <a:t>I need to add things that are hard for me in school or other places.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2568-63BA-43C1-A878-C4925ABFE0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A189A-3B7F-470B-96F6-B189A6AB57DA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536EB-8D64-443C-9B20-A86F58214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063E4-1AC1-48AF-A0D6-98482ACBA25F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D52FF-CD36-4940-8B87-CF1F4F75E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01B84-73B0-45A9-8EC1-8FE4BEFFD88A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EF48-992A-437F-BF94-4E04950A0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22566-B76C-4810-B33A-573C843ECE9E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82AA-1DDA-45B8-8A63-19AA2BB88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E1107-C737-4F3A-A4B8-C425BC6951B1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A259C-C8BA-4933-8960-FA6810153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D92D4-5E35-44CF-8590-9BF849EF1889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27110-3E8D-40A3-AB79-8AF69AA41C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366DB-846E-4E9A-8635-021A3C87D4D8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53A0D-08D5-4710-B9E0-965C8067A7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89176-2401-4C5A-BC5C-F87019BBA73E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17793-D3A5-4978-B050-040F44E03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7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05F53-27F1-4C60-ABB2-A02FF75C5F1A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D275A-4A80-4AE5-8229-1364D66D60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1C3A5-73FA-4359-9A8F-7A1D7DA44197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E0E1B-B40C-4EBE-B765-ECC0CC4933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8A402-C5F5-468F-BE47-1474E4BD4A3B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DB453-89D9-4FA4-BD8C-96532F9AEA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47B032-9627-44D0-BF2F-492F3F40E569}" type="datetimeFigureOut">
              <a:rPr lang="en-US" smtClean="0"/>
              <a:pPr>
                <a:defRPr/>
              </a:pPr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3C73A9-72A2-4670-8FD6-EF48793EE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S-qm8hUx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hyperlink" Target="http://www.huffingtonpost.com/2013/12/12/autism-celebrities-aspergers_n_4427196.html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www.autismspeaks.org/news/news-item/answerscom039s-list-famous-people-living-autis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ali.org/project/bullying_and_individuals_with_special_needs/page/anti_bullying_webcas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3" y="418083"/>
            <a:ext cx="11050587" cy="11146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Did you know…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232" y="3640099"/>
            <a:ext cx="8623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about me…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Presentation by </a:t>
            </a:r>
            <a:r>
              <a:rPr lang="en-US" sz="3600" b="1" dirty="0" smtClean="0">
                <a:solidFill>
                  <a:srgbClr val="FF0000"/>
                </a:solidFill>
              </a:rPr>
              <a:t>NAME</a:t>
            </a:r>
          </a:p>
          <a:p>
            <a:pPr algn="ctr"/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With help from </a:t>
            </a:r>
            <a:r>
              <a:rPr lang="en-US" sz="2800" b="1" i="1" dirty="0" smtClean="0">
                <a:solidFill>
                  <a:srgbClr val="FF0000"/>
                </a:solidFill>
              </a:rPr>
              <a:t>NAME(S)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Question M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6"/>
          <a:stretch/>
        </p:blipFill>
        <p:spPr bwMode="auto">
          <a:xfrm>
            <a:off x="7458075" y="3538293"/>
            <a:ext cx="502339" cy="9131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1963" y="2350846"/>
            <a:ext cx="31861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Students favorite picture of self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Downside of ASD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69508" y="435670"/>
            <a:ext cx="846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</a:t>
            </a:r>
            <a:r>
              <a:rPr lang="en-US" altLang="en-US" sz="5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downside</a:t>
            </a: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of autism</a:t>
            </a:r>
            <a:endParaRPr lang="en-US" altLang="en-US" sz="54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75" y="2054677"/>
            <a:ext cx="10309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Since you can’t see my brain and how it works, some people don’t understand why I say or do certain things…sometimes they don’t get me.  </a:t>
            </a:r>
          </a:p>
        </p:txBody>
      </p:sp>
      <p:pic>
        <p:nvPicPr>
          <p:cNvPr id="2" name="Picture 1" descr="confused pers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25" y="4138612"/>
            <a:ext cx="8191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ctrTitle"/>
          </p:nvPr>
        </p:nvSpPr>
        <p:spPr>
          <a:xfrm>
            <a:off x="156214" y="41561"/>
            <a:ext cx="11430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Some kids have </a:t>
            </a:r>
            <a:r>
              <a:rPr lang="en-US" altLang="en-US" sz="4000" b="1" dirty="0" smtClean="0">
                <a:solidFill>
                  <a:srgbClr val="FF0000"/>
                </a:solidFill>
                <a:latin typeface="+mn-lt"/>
              </a:rPr>
              <a:t>sensory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issues…lights, sounds, smells, and touch bother them…</a:t>
            </a:r>
            <a:endParaRPr lang="en-US" altLang="en-US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424" y="5717437"/>
            <a:ext cx="516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 tooltip="Video game"/>
              </a:rPr>
              <a:t>https://www.youtube.com/watch?v=DwS-qm8hUxc</a:t>
            </a:r>
            <a:endParaRPr lang="en-US" b="1" dirty="0"/>
          </a:p>
        </p:txBody>
      </p:sp>
      <p:pic>
        <p:nvPicPr>
          <p:cNvPr id="4" name="Picture 3" descr="still of video game"/>
          <p:cNvPicPr>
            <a:picLocks noChangeAspect="1"/>
          </p:cNvPicPr>
          <p:nvPr/>
        </p:nvPicPr>
        <p:blipFill rotWithShape="1">
          <a:blip r:embed="rId4"/>
          <a:srcRect l="23818" t="30882" r="42283" b="31066"/>
          <a:stretch/>
        </p:blipFill>
        <p:spPr>
          <a:xfrm>
            <a:off x="4854387" y="2632304"/>
            <a:ext cx="4410635" cy="2783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5440" y="2194560"/>
            <a:ext cx="3150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Check out this video game that makes it feel like you have autism…</a:t>
            </a:r>
            <a:endParaRPr lang="en-US" sz="2000" b="1" i="1" dirty="0"/>
          </a:p>
        </p:txBody>
      </p:sp>
      <p:cxnSp>
        <p:nvCxnSpPr>
          <p:cNvPr id="7" name="Straight Arrow Connector 6" descr="decorative figure"/>
          <p:cNvCxnSpPr/>
          <p:nvPr/>
        </p:nvCxnSpPr>
        <p:spPr>
          <a:xfrm>
            <a:off x="2225488" y="3210223"/>
            <a:ext cx="2541493" cy="50853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5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9565" y="146222"/>
            <a:ext cx="10340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I want to hang out and have </a:t>
            </a:r>
            <a:r>
              <a:rPr lang="en-US" sz="4800" b="1" dirty="0" smtClean="0">
                <a:solidFill>
                  <a:srgbClr val="FF0000"/>
                </a:solidFill>
              </a:rPr>
              <a:t>friends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,    just like you…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145" y="2436037"/>
            <a:ext cx="117355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Please be </a:t>
            </a:r>
            <a:r>
              <a:rPr lang="en-US" sz="4000" b="1" dirty="0" smtClean="0">
                <a:solidFill>
                  <a:srgbClr val="FF0000"/>
                </a:solidFill>
              </a:rPr>
              <a:t>patient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and it’s ok to tell me: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“Hey, could you stop talking, please?”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“Do you mind talking about something else?”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“You are standing too close, could you back up a step or two?”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“Do you mind lowering your voice, it’s really loud?”</a:t>
            </a:r>
          </a:p>
          <a:p>
            <a:pPr algn="ctr">
              <a:defRPr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This will help me understand what </a:t>
            </a:r>
            <a:r>
              <a:rPr lang="en-US" sz="3600" b="1" i="1" dirty="0" smtClean="0">
                <a:solidFill>
                  <a:srgbClr val="FF0000"/>
                </a:solidFill>
              </a:rPr>
              <a:t>you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 are thinking…I don’t always get your body language…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 descr="decorative figure"/>
          <p:cNvGrpSpPr/>
          <p:nvPr/>
        </p:nvGrpSpPr>
        <p:grpSpPr>
          <a:xfrm>
            <a:off x="440117" y="1057016"/>
            <a:ext cx="2531683" cy="1190884"/>
            <a:chOff x="817942" y="1072214"/>
            <a:chExt cx="2015585" cy="879243"/>
          </a:xfrm>
        </p:grpSpPr>
        <p:pic>
          <p:nvPicPr>
            <p:cNvPr id="2" name="Picture 2" descr="decorative fig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987" y="1175081"/>
              <a:ext cx="564540" cy="7402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 descr="decorative fig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42" y="1072214"/>
              <a:ext cx="1351032" cy="8792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7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90" y="465135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Would it be right to make fun of or laugh at these people?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4698729"/>
            <a:ext cx="8869420" cy="1800226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NO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, it would not! 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3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You </a:t>
            </a:r>
            <a:r>
              <a:rPr lang="en-US" sz="4400" b="1" dirty="0">
                <a:solidFill>
                  <a:srgbClr val="FF0000"/>
                </a:solidFill>
              </a:rPr>
              <a:t>can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see</a:t>
            </a:r>
            <a:r>
              <a:rPr lang="en-US" sz="4400" b="1" dirty="0"/>
              <a:t> their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disability…but you </a:t>
            </a:r>
            <a:r>
              <a:rPr lang="en-US" sz="4400" b="1" dirty="0" smtClean="0">
                <a:solidFill>
                  <a:srgbClr val="FF0000"/>
                </a:solidFill>
              </a:rPr>
              <a:t>can’t see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smtClean="0"/>
              <a:t>mine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… 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decorative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" y="1862136"/>
            <a:ext cx="3178062" cy="238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decorative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97" y="1862136"/>
            <a:ext cx="1166813" cy="238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decorative fig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/>
          <a:stretch/>
        </p:blipFill>
        <p:spPr bwMode="auto">
          <a:xfrm>
            <a:off x="5242348" y="1862136"/>
            <a:ext cx="2324100" cy="238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 descr="decorative fig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4135" b="12895"/>
          <a:stretch/>
        </p:blipFill>
        <p:spPr bwMode="auto">
          <a:xfrm>
            <a:off x="7900986" y="1862136"/>
            <a:ext cx="3001197" cy="2348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60338"/>
            <a:ext cx="10515600" cy="193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All of these people, including me, have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autism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!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AutoShape 2" descr="data:image/jpeg;base64,/9j/4AAQSkZJRgABAQAAAQABAAD/2wCEAAkGBxQQEhQUEhQUEBQXFBQUFBcVFxQUFBAUFxQWFhUUFRQYHCggGBwlHBQUITEhJSkrLi4uFx8zODMsNygtLisBCgoKDg0OGhAQGiwkHCQsLCwsLCwsLCwsLCwsLCwsLCwsLCwsLCwsLCwsLCwsLCwsLCwsLCwsLCwsLCwsLCwsLP/AABEIALcBEwMBEQACEQEDEQH/xAAcAAEAAgMBAQEAAAAAAAAAAAAAAQUCAwQGBwj/xABBEAACAQIDBQQHBQMNAQAAAAAAAQIDEQQSIQUxQVFxBiJhgTJCUpGhsdETI3LB8IKS4RQVFjNDYnOTorLC0vFT/8QAGwEBAAMBAQEBAAAAAAAAAAAAAAECAwQFBgf/xAA2EQEAAgIABAMGAwgBBQAAAAAAAQIDEQQSITETQVEFFCIycZFSU2EGFkKBobHR8OEVIyQzwf/aAAwDAQACEQMRAD8A+4gAAAAAAAAAAAAAAAAAAAAAAAAAAAAAAAAAAAAAAAAAAAAAAAAAAAAAAAAAAAAAAhuwHBW2xSi7Zk34WImYhaKTLnqbbXBOXgrXXvI5oW8OWNDtFBu0ozh4tL8mRzweHK3pVYyV4tNeBdSY0zCAAAAAAAAAAAAAAAAAAAAAAAAAAAAAAAAAUm3u0UML3UnVqPdGPDxk+BWbaXrSZedxG2a9eLUrQi+EdPK9m/eVm7WKRCsni4U3qtf738dfgZTLSIdFLanDuX5au3XQjmOVYQ2jlspqyte61j/AtzI5drPAYtR9HTmuD8eRatlLV29DQrKauv8Aw1idsJjTYSgAAAAAAAAAAAAAAAAAAAAAAAAAAAAAAU3aHbCoQlZ6pavjG+5LxZS1tNKU28Hho5pOrU1m+G/IuVzLbo0zq1HN73HpLL8N5HMaaquzcy1eZ9bq/NJ7mRzGlXU2XNS7rtw+O+6v8SOaJW1KzntK0svpWir8P1oyJkiFtgMUrae75+YiSYXGy9rqD1d47unh4dPA1rbTK9NvUQldXW5m7mnoyAAAAAAAAAAAAAAAAAAAAAAAAAAAAA0Y7EqlTlN+qm+r4IiZ0mI3OnhsbSlVazu9u/N85PX4cuhhaduuvRx18JmTs3wskZzLWrir4FrmvFPcZzK+nPFTjpmk+V7NPwuRFkTVzSx1SL7ltPO/la7LREKTt1YPEQrpuSSkuK3PxHZPd1wp+y7+eV9V/Blonast8XL0o3VRLWL0VVflLxLQiXtOy+N+0pW5e9eH65nRSejmyxqdrouyAAAAAAAAAAAAAAAAAAAAAAAAAAAAUfaTFKyp+KlLy3L9cil56NcUddvOTxKk8sXfn4vqctr+UOylPOXVh6dkRELy3Swqa1RPLtG9ON7OTfUz5eq+1fjdhX1/XvHLMI6SqHQdJ3tf2uUl+TI3tXWkV2t6bXJ8n4/UROk624I47FKajT1V+83Zxiub5/maRPRnMdXsuzm2LYjLlUbrvWv3npdtcGa0v1Z3pur6AdLjAAAAAAAAAAAAAAAAAAAAAAAAAAAxqSsmwPmXazbvetB3cpWT8FvZy5b7d2OmoY9mbyUm+hz4+8ui3aHoaKNlXctxZmxdMrMLRLbDxLQrLhx2y4TT0sUtjiVq3l5rG7LdPhdc0rmMxMNo1PZXVa2R2clF8NFp4pXIiZVmEUdo06EoZdW5xu29U72vY1iZZ6js+u4GeaC5rR+Tsd1ezz7xqW8lUAAAAAAAAAAAAAAAAAAAAAAAAAFZt6f3bhe2a6dt6ik3L4L4lbdmmOOu3yjbKeea9Zb/AAuk2l4HHfu7a9l92Vj9152Ixr2lcwxEU7OUU+V0X3BqXbTqJ7mmW3Cum1SCNNFbFqO5ZmRNtLRXaIVqj3xSXXUbtKNVjzROOZ6qxGtnZ5TtxhFGnGa0allfinuv52K2jRHV8p2xUrU5qdn3d19UmnfVGteWY0xtFonb9Idncb9pFOyjn71luTe9e/XzL4r80bZ5qaldmznAAAAAAAAAAAAAAAAAAAAAAAAABUbTtKXe0ilZvreU/wDTG3mVs1p26PmXaHDTdfPFpOT3Pgm+PlY4snfbvxxuIiF12aouNKaftu1vwx/O5OPsZI1bTZjNo0aWk1Fdd/kkm37iYjc60m08sbmU4XGQlllTfdk2la9nbfa68Bak1K5Is9Bh1mjctEdGczqXm+0O1v5NL0JSSg5u19Ve2lk2/Je6xNac0lsnLXbpwe05yhCapPvW9Cd3F8bqSRa9eVXHfnXtGLer0ITKk7Y0VKhLjZxfVXMsnZfH3fOMTlqpZ1dWaaW9rkZb1Lea9H1vs/VgqMJJ20jf3K3TRHRhmIhxZombPUwldXOtxJAAAAAAAAAAAAAAAAAAAAAAAAAFFtpNumvVlWtP8OXd5tJebKX8vq2x+f0UG2MB9opVOcsvySXxZjlpzRMunBk5LRDTsGmoU8iVrfnv+Rjj7adOePi224vYlOrd2s3o3zRrXpO4ZW6xqWOG2VChBQiu7F3S0STtbRLRE2tM91aUiOy4wLtErE9FrV6mJwkaq1SfVJloU7GEw0aaskkFtOmTCNKraycoNKzb57upnbsvSOr5f9las437sZNyfgt6Xy8zGW8zro9xsfGrIlqtXF+HIUnU6Y3jfV7vY1S9NJ62+K4WfHqd+Oejz8sddrA0ZAAAAAAAAAAAAAAAAAAAAAAAABWbUotp6Zt011W8raNw0pOpedniLwcW7LVp89/xvcw5umnTyddqnZWP+8yPi2otbpW1/KxjXu6pndfov6RdEteKIt0gr3ZYTGwyaa6Pg7+7eVi8aWtjnbdha6kk43s+aaa6p7i1Lb7M8ldd3XE0VRMDzHbHaEsPSUo2V5qLb4JqTfyM79lq9JeP2JSWJk0uO9q9lrz6mUU3OkzfpuXq8JgVFRb0za9LL5u6EV67RNvJ7Ls7C0Lb1G6+Wh2Yezizd1wbMAAAAAAAEAAAACQAAAAAAAAAAAAiUbgeW7UbOhGLmu7J8Fuk+bRhlrERt1YLzM6fN8VVq0qkanpZZxlZcUnqvM5Inq7ph9Bw1dSSlF3TSa8U9UbbREdGydRMbVmssaeIpxfpRTI3VPh3tHZ0PH0168fei3NDPw7+iY4hPdqRFl+Xo2uVy21dPE9v8DWxkadPDwzqM3Ocs0YrRNKOr19J7uRWZJrLdsDs5LCwhNVrVWkp0/s7xinvjmvZ25pbxEajcT1+is7mdTHT6uh4PEzqJycMibdru610tpySM+W2mnSHotl1Z0bJO69ZW9J878DfHPLGmeStLR26rb+dP7vx/ga+I5fA/VlHaS4ponxIROGXXRrxnud/mWiYlnas17thKoAAAYEiQAACSAAASAAAAAAABy4rFqGi1fyKzbS9KTZWVsTOXrNdNDKby6a46wrcVgFU9Jyf7UvqZ23Leuq9lTjOzUZLuylHr3kZcrSLw48BgsThu60q1P1crtOPhZ715jq0rMdli6sKvdktfZkmn7mOkk7q0Q2PFXUYbyevo0jO78HglT3QUXzsvhyLRtnky8/TbrnPLruDKGujnm7z7seEVvfjJ/kRG57kzER07uuyNNMkZRo2lQBtmkEJJQXCWcZWe+zESiY3CzwWIb7steT5m9ZcuSkR1h2FmQAA1lhIAAQJAACBIACQAAABrxFXJFvkRM6TWNzpQ53J3Zzzbcu6KRWG1IgTYlBkGk7YukiNJ5mqrgoyWqT/AC6ciOSFoyTDWsLKPovMuUt/vGphPPE9xufsfFWG59E/D6uGrhJyl95G6TvHK9z58NTKdzPVeLR5NWIxdSD1pzlHmsvxVyOa0eSYist2Hx6nuevJ6NdUXi6s0dMaxeJUmrbCZKsw2pkqobAEJZxA2Kpkaa62LRbSs05o0uYSuk1uaujocUxqdMggA1XLILhKQAEgRmITpIQkABJAAAMalVR3siZ0mImezi2zL7q63XXu/VimSfhbcPHx6U0MQkcnPD0Jxtsa9y8WZzRk6w5leVkqxOzlZKqTtHKyVQnaNJlWSTfITbUbIpMzpszolXUoc0RMwmIlqk4yRWNSt1hx4vZ8Jrdrwa0a6MTSJTW8wo8RRr0Xo1Uhyekl+19TGazDqratobqG0luleL5P9akxfXdE499nfTxNzSLMZo2OsTtXlZZ2lfeuPgRsjW9M6WKTZHMtyttarcmZ2itdLnZ/9XDodVPlhwZfnl0XLMy4HLnY2vywZ2NnLB9oxs5YPtGRuTlhqrYlrqOaWlMXN9GFGvwfvIiWt8euzf8Aa+JZjNE53zI2rqDO+Y2agzvmNmoMz5sbNQxlVtxZEyRVX4vFcL6++xx5s2ukT1deHDvrMdHO6rlBwzaNW6dEVpm3Xl2vbFEW5tKyWy3H+3h0ktfg0YXmlJ+K8R9Vbe0KxOrVlEVU4OD4X1V/mRTJNo3Dox3rkrzQif2vDJ75fQtzWX1DTnxC4U3+1Jf8SOeydQ2xrVvZh++/+pbxLHLV1YGFapLVRjBelLM3bosqNcfNef0Z5JrWP1a9qbUXoUtEt8ufQ4+L43+DH93Tw3C/x5O/o3bP2gqqyTeWfqy5mnC8XGWOS3zM+I4acc89ezTWliItpqC/ak/P0TS9rxOpUrFJjcOahVrRSzKMnZejJq/k0VrktC81rJV2lVX9lJ9HD/sW8aUeDRV43b1dO0cNVnys6dunplq3tedV7ov4eOOa3b16ORzxlSN5YWFvZdWP2luiTjf9o7Pcsutzpwf9UwRbUb+rTHa9SlJRnRrU2+E4Nq/JVI3i/ect8dsfeNO3Hnx5flnb1+BpyyqU1lbV8r3x6+JNYnXVle0b1Czo0nvEzPkz6ebg2pg3C84rTil6vivAztvu2xXiZ5ZTsmEq3NR4y4LwXNl8MTf6Ga1cf1eqirKy3LQ9B5c9UgSBxkLhAAa61W3UTLSmPm+jlbIdOtBCW2E76ExLO1fNsp1eDJZWp5w3BkXAhyIHJiq9tyu/kc2bLy9I7unFi5us9nFm5x+CZxb9YdevSUXj7L9w3HodfVrxFGNRWs0+DszLieHx8TXlt0nyn/fJy5+GjJHVhQp5YpPeX4bFbHiitu8LYImtIrLJo3022j7N+A0nmhtoYXNq9Irey9MfN1nsi19du7h2rtS6+zp92C3v2v4HDxfGbjw8fZ2cNwvL8d+/9lQea7xMblC7wG0FUWSp6S9GXPwPW4bioyRyZO/lLzc/D8k89O3nDZOFt5vNdMeZjboRpPMo+1FRxjDK8vee524Hs+xax4l/p/8AXy/7U3mMOPU/xT/ZSUdq1k9Jt+Gjue9bFSe8PkMfFZ4nVbS9psuFTInWtmetkrZVwv4nz/F56Wnlx9v7vuPZvDZaUi+efi9PT/laUKPFnnTL1XUgqAaas5013H3fZsu708CLZMletZ6OTPW8fFDXg+0EZO01l13rVea3oww+18dp5cka/Xy/4Zxf1XcXc9eJ31XZAcZVcAwqyaWiu/L8yJlasRvqodpbcpYeeSrnUrKWkZSVnfjG64E1pa3WIdtaxMfC5f6WYb2p/wCXU+hbwr+i3hyf0sw3tT/y6n0HhX9DkkXazDe3L/Lqf9R4V/RHKv6Lc0mlo0mnpqnxtvM9sbWrHm7I6FnNPVIQ0YiMvV/8MskW18LTHy7+JS7QrOjbMk2+R5fEbw/N5vTwVjN8rje1v7n+pnL71Ho6fdP1/oj+dn7K/el9B71+n9U+6R6/0R/OsnwS839R71M+R7rWPNY0Iykrztfw+p6OLc16vNmerYoIto2BLRjISnHKpZVe70vf4mWatr15YnUNsN60tzTG5eZqVJJtKKaTave17eFjop+z17VieeOv6PMy/tVhpea+HM6nXeEfbS9lfvfwJ/dzJ+ZH2ln+92H8q33hKqy9le/+A/dzL+ZH2lb97cH5Vv6f5bqLb8PO5E/s9lj+OPtK9P2pwX6eHb+iwnjnZLe1vfNcD0cPs3VdZZ3P6dHDxPtibTvDXX16tLxTNZ9m4fWf9/k549r5/SPtP+VdtylOcItJySbv4FuEjFwue1Zt3iO7n9qxn47haXrXcxad6+jz9Gs4yUou0otNeDR7U8t6zHeJfKVm+G8WjpaJ29ngu1NJqOeMs3FJK11xTueBn9m5azPLrlfa8J7cwZeWtomLz01rpv8Aw3/0zp8KVV+UF/yOWODyz6f7/J70YtxvbCXbNcKFTzcEW9yy/p/v8k+DHqxfbKXDDvzmvoTHA5fWDwY9W3C9qZzbvSUEouV8193C1kc3G47cLi8SerLNy4q779dOelVVWorJQzNXS3K71Z8rX/yMvwV1Ez19IcXLzz8MdHvYs+27DK4HFcq0LgLgeJ7ZR+/X+HH5yO7hvk/m7MHyqLKdTZGVEaEqCEx0H0rZsvuqf4V8jyJ7uC/zS6cxChmAZwPO9p/Sh0fzPH9qd6vZ9mfLP1Uh5D00kiUTCHoqL7p7+OPheDb5mM5CYTEtecqu1VW/EhKhk9X1fzPr8XyV+kPzfiJ/7t/rP90XNGI2QTLnx1dwheLcXdbieWLTqUWvakbrOpU9XalX25Dw6R5Ijic097OOe1qq9d/ArNatq5cnq9V2ax0qlFOTcnmkr24eR4HHVjx5+kPr/ZV5nhY36yuJYeE/TjGX4kn8zliZrO46PQtWt41aNx+vVzYjZdKMZSjFRajJqzfJ8Nx04+JzTaKzadbhzRwHDRaLxjiJj0jX9lThod1HrQ9KOzNxLJTlCHXgqOZtaru62467jzPa1Ivg5Z85UvWto1ZebKwGq0skeRw3DREx06M72isah6lM9VxpzAcdyq5mAjMEvH9sv66P+Gv90jt4b5Z+rqwfKoTrboIEiR77ZNX7mn+H82eVaPilw5Pml0uqVUR9oShkpkJU3aLVx6P5o8f2pHyvX9mfLb6qU8d6iSRIQ9BfurovkfSUj4YfP2+aXBiK7RW0Lw5limZtNN0K7INKmb1fV/M+vxfJX6Q/Ns//ALbfWf7oNGSEwiHRhaEal1KKlpez1Rwe0L2pjiazrr5PX9jYqZc8xesTGvON+cIrbIpv+zj7jxves345+76b3Dhvy6/aFfW2JT/+a+P1HvWf8Up/6fw35cfZ37MwypRUYxsrt8eJXntad2nctq4qY68tI1C2pK5blNssXH7qp+CX+1l6V+KPqRPV52gu6uh7NezplmWE2CFr2epZqkvw/mji42N0iP1Z5J1D1eGo5TjpGnJadumxooEjnaM2mkOINMWB5Ltj/WQ/B/yf1O3hfll1YO0qBM624iIEkz2HudjK9GHR/Nnk3mOaXFkj4pdyoldqaT9iNmk5LDadKXtD6vR/NHk+1O1Xq+zekWUp4z1AkZQ1ZMdUT0h6eNNuK04L5H0lflj6Pn7a5p+rRUwd95WYWiWiWA5GcwvtqnhpLhcjRtSVINN6Pe+DPqsWfFyR8UdvWH5/xHCZ/Ft8Fu8+U+v0YNNcH7maePj/ABR94Ye65/y7faf8IuPGx/ij7we7ZvwW+0/4d+yPSl0/M872lkpbHERMT1e37Cw5K5rTasxGvOJjzW6o35I8V9Un+SIDZDBotVWW6OD5G0MpatoYdqlU0b7kufJmlbRE7lWvzQ8lS3I9SmSnLvcOuYlm4vkyfFp+KPuallGnL2X7mRObH+KPualedlqMlUm3FpZbaprivocvEZKWiIrO2Ob5XqoROdySzsShNgOS5RoAQBXbRwcarWZJ2va6T+aMbzPlLpxTyuZbIp+zBfsx+hXdvWWvO1z2VBerD92JE2tHmtF2L2bFepD91fQrNreqYtC4wkbRSN6dnHk62mXQXUAJArtq4dStdXOTiqRaI27OFvNZnStWEivVj7kcPhUj+GHb4tvWWSoR5L3ItFI9ETkt6tkKZaIVmy1huXQ9CvaHn2+aWucfApKYlqaKSvDFkJYM0hlMMWEaY5f1qOierOCKytVnYqulFkNsC8KS6IGkM5Kz7rJt2RXurvcc8OpjIkY26hKw2YrNmuNz5lnFm7mZXCC4HFcq0QpEA5AaKsjO7akMLlFxkaTCYyJhWWyMzSGcs4zLRKswzUiUaTnINOTGSOfN2dOCOrjTOV1Jsx1NwlJkwidO6D0OyvZxW7tc5lZlaIanIqsh9CNJ2xJhWSxKE5egQm3QiVqskiIWZJFoVmW2CLwpMt0UXhSWNbcLdivdwSRg6YY2X6/8CRIG3dglY3o5sruTNWDLMSJ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hil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/>
          <a:stretch/>
        </p:blipFill>
        <p:spPr bwMode="auto">
          <a:xfrm>
            <a:off x="666751" y="1909761"/>
            <a:ext cx="18192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Chi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/>
          <a:stretch/>
        </p:blipFill>
        <p:spPr bwMode="auto">
          <a:xfrm>
            <a:off x="2709862" y="2420937"/>
            <a:ext cx="184785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Chil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/>
          <a:stretch/>
        </p:blipFill>
        <p:spPr bwMode="auto">
          <a:xfrm>
            <a:off x="4851398" y="1815823"/>
            <a:ext cx="252412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Chi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395537"/>
            <a:ext cx="1252538" cy="1772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Chil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10920" b="32025"/>
          <a:stretch/>
        </p:blipFill>
        <p:spPr bwMode="auto">
          <a:xfrm>
            <a:off x="9480549" y="1743073"/>
            <a:ext cx="1728789" cy="175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Chi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91" y="4120155"/>
            <a:ext cx="1433512" cy="1790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 descr="Chil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2" b="12144"/>
          <a:stretch/>
        </p:blipFill>
        <p:spPr bwMode="auto">
          <a:xfrm>
            <a:off x="1068388" y="4658517"/>
            <a:ext cx="2760663" cy="1566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 descr="Chil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/>
          <a:stretch/>
        </p:blipFill>
        <p:spPr bwMode="auto">
          <a:xfrm>
            <a:off x="9381330" y="4396877"/>
            <a:ext cx="2170523" cy="1509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67224" y="324433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26261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ctrTitle"/>
          </p:nvPr>
        </p:nvSpPr>
        <p:spPr>
          <a:xfrm>
            <a:off x="1012265" y="317500"/>
            <a:ext cx="10434917" cy="73717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baseline="30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*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Even </a:t>
            </a:r>
            <a:r>
              <a:rPr lang="en-US" altLang="en-US" sz="4400" b="1" dirty="0" smtClean="0">
                <a:solidFill>
                  <a:srgbClr val="FF0000"/>
                </a:solidFill>
                <a:latin typeface="+mn-lt"/>
              </a:rPr>
              <a:t>famous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people have autism…</a:t>
            </a:r>
            <a:endParaRPr lang="en-US" altLang="en-US" sz="4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037" y="3429850"/>
            <a:ext cx="1974796" cy="8373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 smtClean="0">
                <a:solidFill>
                  <a:schemeClr val="tx1"/>
                </a:solidFill>
              </a:rPr>
              <a:t>James Durbin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Singer &amp; Star of American Idol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40646" name="Picture 7" descr="Satoshi Tajiri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13888"/>
          <a:stretch/>
        </p:blipFill>
        <p:spPr bwMode="auto">
          <a:xfrm>
            <a:off x="3284084" y="4533900"/>
            <a:ext cx="1275279" cy="110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657045" y="3196829"/>
            <a:ext cx="1974796" cy="1032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 smtClean="0"/>
              <a:t>Temple Grandin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400" dirty="0" smtClean="0"/>
              <a:t>Professor at Colorado State University, Public Speaker on  Autism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874338" y="5599818"/>
            <a:ext cx="1974796" cy="628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 smtClean="0"/>
              <a:t>Satoshi Tajiri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/>
              <a:t>Pokémon Founder</a:t>
            </a:r>
          </a:p>
        </p:txBody>
      </p:sp>
      <p:pic>
        <p:nvPicPr>
          <p:cNvPr id="4" name="Picture 3" descr="Albert Einste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173" y="2971800"/>
            <a:ext cx="1520456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971380" y="3393678"/>
            <a:ext cx="1974796" cy="628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 smtClean="0"/>
              <a:t>Albert Einstein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/>
              <a:t>Scientist</a:t>
            </a:r>
          </a:p>
        </p:txBody>
      </p:sp>
      <p:pic>
        <p:nvPicPr>
          <p:cNvPr id="5" name="Picture 4" descr="Thomas Jeffers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733" y="4800599"/>
            <a:ext cx="1512984" cy="847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0052104" y="4987471"/>
            <a:ext cx="1974796" cy="628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900" b="1" dirty="0" smtClean="0"/>
              <a:t>Thomas Jefferson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U.S. President</a:t>
            </a:r>
          </a:p>
        </p:txBody>
      </p:sp>
      <p:sp>
        <p:nvSpPr>
          <p:cNvPr id="6" name="AutoShape 2" descr="data:image/jpeg;base64,/9j/4AAQSkZJRgABAQAAAQABAAD/2wCEAAkGBw8QEA8UEA8UFBQXFA8PFBUUFRUVFBQVFRQXFhQUFBQYHCggGBwlHBQUITEhJSkrLi4uFx8zODMsNygtLisBCgoKDg0OGhAQGCwkICQsLCwsLCwsLCwsLCwsLCwsLCwsLCwsLCwsLCwsLCwsLCwsLCwsLCwsLCwsLCwsLCwsLP/AABEIAMIBAwMBIgACEQEDEQH/xAAcAAACAgMBAQAAAAAAAAAAAAAAAQIGAwQFBwj/xAA8EAACAQIEBAMFBQcDBQAAAAAAAQIDEQQFITEGEkFRYXGBIpGhsfATMkLB4QcUI1JiotEzcoIVJFNjsv/EABoBAAMBAQEBAAAAAAAAAAAAAAABAgQDBQb/xAAnEQEBAAIBBAIBBAMBAAAAAAAAAQIDEQQSITEiQXETMjOxQlGBI//aAAwDAQACEQMRAD8A8UGAzmZCJWE0ARAYhkYgAADPThZX9yMUI3aRvThGMVrvpruBxpVndk6PKtZS9LX/AEFXa6foWbgLhOWYVrzTjQhbnl3fSC7sVsk8qxxuWXEc/CZTWrR5oU3y66vb4bHMxeFlTk1JWf1sfR6yiEYwjCCiklFWX4UtL28kUbinglyblBK93dbd0rfD3HDHb5bc+l+LyJKwmi1VeFqsW04vbon3svyNTF5BUhdcu3X56HaZMd1WOFGCf4rCutkr/XYy4iHK7Wt6fqYLFOdnDI6l1ayXoP2VvJvwVl8yNOFzLLDi5kVMbY173Hddr+pGS1Jp26lIQHFg5XEgCYAAlEAwAiAAAABgARYAwGEyQkMhQBoYAEGhE2RY4VRAYDJkoSSkm1fqShNTleb+uxhb0JYWKcknt8/AA38Jl1TE16VKmtZtRj69Wux9C8M5PTwlCnRhtFav+aT+9Jnn/wCyzJ4qVXEzWqvTh67v3aep6jhE7oxdRs89r1Ol1cYXOujSh4GWrhozSbin9foKkdKhAMIjZn2+VfzTI4VIRk4qLTs7aXT3v6HNxXDVF07qKbXS1/KPk7F6dNM0sRRtZrvqdvMc8N0vivCOJeC1Byl1s2+30/yKHVyifM1GLdt30PpfNMupzu5L4fVylZlkMI3cUte97+Yrnw6/oTLzHklLKpJba7bE54PTYu2MwNuiOPicOtThdldJp4UvMKFtUvM04+RYMXQTUkcJRaubNeXMeduw7ckJCRKQkjo4ppDsNAStETJCAiAYAOCQMYhhFjExjJkAEBCjABgEWRZNkWEBCGAyJmTA3542ICozsxl9voDg2ko4Sgl1XO/N/pYtmG/Uq3CMv+2pf7Yr5FrpLRHlZXnO173HGuRu4f6/U6FB3NHCRTOlCJp1xg3XyzQMGKlbyMinpoauNmdb6cMMecnLxtTwOTiopr2vM3cU3zfA5ePk2ZM8nsasPCrZ3BRvbx/QrWJV0yx5y90yu1JJc1+zfqTzyec4VyuvakcPGw9p266+p38Sle67HDxDSmr9zXpvl5nUTmctK2nloQjuTlLfxIR3NTCygAEKMiyQgBIAGMIsAAAiwBgUlkQxIZCgMQwBMgybIsIERiGUkhctnYkh0KblNJAb33g9WwtHfVK+vct9FWS112+BwuHcMo0KcVsoxf8AatSw0KCe+u7PLs+T3LZMJy38I13Ruxehz6FBdEvcbEIyTS3+Bpw9MGyS32zNs18Um1qic5PZpmDG1LR03LvoYY3mOXUj7X6mljYJJvqbtCOrk3u/rQ52Z03JStJrx0M+U8PTw98KZm8nzS8Ct41tQvbf5FmxmXyk5fxHt1SK/nFOUYuz5rdl4HM9isYiocTH7naxNrLzOTj0atXt5m+fGtByBCMlNbGusEnNSQwYiFAAEMGgYgYACABkixiYDJmAAIUBiAABMYAELASEMiRuZdS9uDto5cvqrf5RqHZ4Z1xFCL/8i8tXG/yQrV4TmvfqFeGGw6lK9lGN7avQwZbxrh3J8ztrov8ALuGfYRzwlo/zRb8nvbQ1qHDeXxppVYrVXvez18TJrkvmvU2c28Re8vx1CuvZqRk9PutXXobrS2Tu0eQYjhWnCp9pgMe01a0XO9vBO936m9l/E+YUHy17VEruUtnbx6p/M6zwzXTXpM5cs/Mx4lRf4IvbddDlZRn1OuottJqzaub9XFpy87BzDmvKX0yfZPtba3Q5mYUb6dNbs1+JOLMPhLurLppFWvY85zn9q0Zyth6E32k1r7hZTnw6a8rheatOOw9OnpJrq9f8e4pOcYmMeZpXje19N/FdDmzxOZ4xuVlBS2cnr7upycxwGKpp3qJrra62J/SkPPflfUamN+92V727HOzGOgQqyckmZMdHQrGcWOGV7sa47NiMdPIwS3M9PZmjJl1e6gAAJJAMQwAAAICYwAIMYMCiZBiC5CjAAAAAEAAAJgAdrhGHNjMMm7L7Sn/9JpfA4p2OFp2xVB/yzjPzs1+VxZela/3R9L4KneEfJePpbqcfOeHK1WrFwVNqPtQjO7g5f1R623sb2T4qXLHxt5WOzXrSst3fqunjbp7zFhY9PZ3Y5flQ8+yTM6caM1KddXn9tQg6dCNuV8n2clFtJPvdvYp2CwOawjzV201a0ZR1u29F4JeCPaKmJqSjZWktvai38jRWRzqzUpySWmkYqKNOWfM4kRjjJl3Z3hXckybETlTlPljpvFOzt3T2LFjcBUik7vTX3HcUIwitb6qPojRz+o40qrT/AAt/Ai+IMd1yyknp8+8Z51GtiZxhHm5W1fpdaGDCZLiXSVaN0lOEJKFN1K3I37VSEHZO3a680dzhzJ4yr1JK3MpvfVSUnf033PXMvxKpQ5XRVl2VmvcPHLH3TywyvLw3CYTMKlSooRrqinNQdZSpy5U/Z5rOyk+ybHOhiP4kKl1ZSa7tKyav11fTseyY/NYXtDDzlJ7dbfA5cMlqTcqtWLhpaycXZb2trZa6iy2S+jx02TzXjuHyhp883y+HX9DWzFR6dC+8SSSbSgraK6SVjz/MKlnNepGOXNRnh2zhxpw9qxOStoJyvK457s11h9Y3hEAAEAQxACAYDBAMQEgxgwKJIaESRKgMBiBCGAAgGAAidOrKDUotqUWpJrdNakQYB9PcNNSo0n/TFlmjR5lvpr2KJwbmMf3PCt29qjRfm3BFnpZpYya5J4r1dmGeclxdanhVG3Rdr6E5TSSSkveUfiDiz7OLtNfNmbhClUmvt6rlzTvyKXReCL7p6kRl01k7s6tONbVveV7i/ETjRm1vynempSlFeRp8Q0E6Mm1sn9fAjKWyjRZjljK8q4aUYtynLlldO3XueoZVPminutDyXB0lLEy5tuWWj8He5vZHxI8NiZUvtG4P2knql0f5EY+2vKc48PYFQUkcnM5tJpO3iGAzqNSN0/C2hyc6x+ktVqdM+OPDlp1ZTL5KBxDJRlJN6PVeB5zmn33YuPFGL118vIpmMlewtU8ufU320W1EiqlxV9zGbZHl5ZeeGcDHCZkFYJQIYhAAAAAIdxDCMgExlJZEhiRIhQGACMCYpVEjG5tj4TbE3JEXIgBXCeUriuIAJ7TwlJ1MtwkoPVQ5H/xbi1/adXG4qpThs79Lbu/YrP7IswU8PVoSesJuS/2z1+akXieG54tPdNWX5Iw5y4517mjPnXPw4GU5DVrVY1cU0opqUad/jLv5F/k3ypQ0a2fyK1NYlaxpXs+VR59fPXY2MNnijLkrN05fyz09z2fozpLF+a7uEzh09atk7PXo/JnL4s4powwrfMtn11foZq1alVhJPlmmtm1qUHNeGlJyXL7Lu1u0viVxz4lc7hMb3dvl55iM/qyq1JU9HK/ojayOMvtVObbeiubdfIo0Z26GLE46nTVlJC4nqOXyl5yXHCZjUhbk8Lrv4+Zhx2dOcXZNPW6e9zg8P4qrWnonypb2ly28y4ZZk32n2znH2Iq97dfUjJ3x2ZPL8xqznN3ZpVo6I6+eRj+8OEO727Ghm6UNPQrD6ZdnuuNN6kQYGx5oHGVhAAZkwMKZkjInhUqQhgIyEMTAkWMTAomVDQrgmQpIxTmOpIxjkTaYABSQAAAAgAA6vDGcyweJhVX3fuzXeL39Vv6HueHzKE1CpCV4ySlpre+uh87l6/Z/m1RQnTnrTi1yPs5fh/P1OW3XcvMa+l3dt7a9vyqqmnfzIZlldKppNJreN0n6HIySvqtb9bXLFWhzRa+veZY9PHKy8xzKHDdJJ+1KHaz5l4b6+45+Y5HXs+XEq3S9N83lfmN3H/vNNPlnp2a1RXq+aYi9pST2W/jrr7jROLFd155quZzw3LVyrTl/x5fm2VSWWQp1IxUOebtyp66sv2aLGYi6Vorq0n1+kauXZDGg3Ul7U9k5b/oRfBZWX1G7kuWxoRiqk+acvv8AZf0pG5xbntOhhZU6bt7NvZsVrM8ylF+Tu/Er+ZY37drmei+kRI457ePEaOBjdzqz8WcTMMRzyNzMsdpyR26nIbNGvH7rz92zx2wgADszAAAAAGAgcZE0zENMOFSspFhGQ2SaDGDAokhiFJkmg2AAUgDEAAxDEAAAAAFxwOHdHDUltKX8WXrt8CsZVhXWrU4LrJX8lqy75skuboklFehv6TD45Z/8RlfPCw8N51ZxjN2lb3rv8j0rL66kk1qmkz58xlefLTnF2cdmu56NwJxTGvS5JO1SOko/KSvujz+r0TXlzj6r0ul3d3xyemUpxk37Ka8rmPFYahb/AE4r0RyP+qxj5vxRo4vNuif15mbu8Nsw888suMx6jLlSVtVsirZ1j9H07f5J4ufK+acr79fi0U7iXOFaSv3Vk9+wuBs2SRws4zHmnZPzObWxrSst/kadSq22zGzvMI8vLbfopO4h2EdGf2AABgDABAAAAAIYACJKREANNgQAZ8spCZMxsmFQAAMgAAAAAAAAAAFr4Dwq551ptJL2It6Xe7t8Dp5xLW3r7yoYSDn9nZ/ca07a3vYuWZQtaSt036eJ62jL/wAuOPDl/k4slzJxI5Jeli6erXNePbyM0qXInZ3fTxZkz6ly/u1aP/rv5o4dTr7tVv8Ap305cZxesVLEUtmpp7X0eq7pHCxGe16d/wCF/ci8ZYo4nCRe75V8itZzlF1do8aZPYywv1VNzTPq9T8PL5s4GIVSbvJtlwlkLn0fvMeIyNxXUqZM+WrK+1LdJjVI6+Iwtnb6RzsW7aI2atduPfl6YdtmN7Y0pMQAQ5gYAIAAAAAAAAAAAAQxAAAAMJyIjkxCFAAAAAAAAAAgAABgE6NWUJJxdmvqzLFR4k5larG8XpdLWL8uqKybWW4OdaUowV3yuXuNGjZnje3H7TlJ7W3LatOVSHLacZX21srfB6mTP8LyUJwWsfvR/pe/uIcNYGpSpt25ZPUyZriKkotSjtq7bNddD0Lhl+nefuJxyndFx/ZjmKlRUW+hacywsGtFueP8JZg8PVcb6PWPqerZVmCqRvdadD5vPHttj6LRlMsZWrUy6MXo9e3Y4mf4mNKKhFKVSWy6RX8zO1m2bwppuLUqluVLx218Cp1qM7uVR3nLVv8AI9Doeiuy9+c8f2ydd1c1zsw9/wBKzjqbSd733bfXuVfGVLyLDxHjLJxRVma+szk+EeRh580DADA6AAAAAAAAAAAAAAAAAABAADBgACAAAAAAAAAAAAAYACZZ+Bl7VbyiAGnpP5YnP9q44bqYqsVzPT8MvkxAe3ftnUtf6lPzfzLjhqklS0k1dq9m9fMAPB1yXqo9eXjp6r/GdWUadLlk17aeja2V1t4lrxkn9mtekX/aAHsT+bP8R5V/bHmudP8AiM5wAeR1P8ldsfRgAHBQAAAAAAAAAAAAAAAAAATAAGH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an Akroy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302" y="1950294"/>
            <a:ext cx="1753732" cy="1313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2484593" y="3288391"/>
            <a:ext cx="2176307" cy="64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 smtClean="0"/>
              <a:t>Dan Akroyd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/>
              <a:t>Move Actor and Comedian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240630" y="5909580"/>
            <a:ext cx="1974796" cy="628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b="1" dirty="0" smtClean="0"/>
              <a:t>Daryl Hannah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300" dirty="0" smtClean="0"/>
              <a:t>Actress</a:t>
            </a:r>
            <a:endParaRPr lang="en-US" dirty="0" smtClean="0"/>
          </a:p>
        </p:txBody>
      </p:sp>
      <p:pic>
        <p:nvPicPr>
          <p:cNvPr id="8" name="Picture 7" descr="Daryl Hanna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954" y="4406900"/>
            <a:ext cx="1053946" cy="1488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usan Boyl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84" y="4478155"/>
            <a:ext cx="1685927" cy="112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35558" y="5627206"/>
            <a:ext cx="1974796" cy="628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900" b="1" dirty="0" smtClean="0"/>
              <a:t>Susan Boyle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Singer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63881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*From </a:t>
            </a:r>
            <a:r>
              <a:rPr lang="en-US" altLang="en-US" b="1" baseline="300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Autism Speaks</a:t>
            </a:r>
            <a:r>
              <a:rPr lang="en-US" altLang="en-US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altLang="en-US" b="1" baseline="30000" dirty="0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Huffington Post </a:t>
            </a:r>
            <a:r>
              <a:rPr lang="en-US" alt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February 2016</a:t>
            </a:r>
            <a:endParaRPr lang="en-US" dirty="0"/>
          </a:p>
        </p:txBody>
      </p:sp>
      <p:pic>
        <p:nvPicPr>
          <p:cNvPr id="13" name="Picture 12" descr="James Durbin"/>
          <p:cNvPicPr>
            <a:picLocks noChangeAspect="1"/>
          </p:cNvPicPr>
          <p:nvPr/>
        </p:nvPicPr>
        <p:blipFill rotWithShape="1">
          <a:blip r:embed="rId11"/>
          <a:srcRect l="69027" t="43333" r="22153" b="38889"/>
          <a:stretch/>
        </p:blipFill>
        <p:spPr>
          <a:xfrm>
            <a:off x="698500" y="1587500"/>
            <a:ext cx="16129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Temple Grandin"/>
          <p:cNvPicPr>
            <a:picLocks noChangeAspect="1"/>
          </p:cNvPicPr>
          <p:nvPr/>
        </p:nvPicPr>
        <p:blipFill rotWithShape="1">
          <a:blip r:embed="rId12"/>
          <a:srcRect l="88333" t="66173" r="5486" b="16420"/>
          <a:stretch/>
        </p:blipFill>
        <p:spPr>
          <a:xfrm>
            <a:off x="5225554" y="1778000"/>
            <a:ext cx="857745" cy="135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823200" y="1517651"/>
            <a:ext cx="3111500" cy="1175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These famous people from history are thought to have autism…</a:t>
            </a:r>
            <a:endParaRPr lang="en-US" altLang="en-US" sz="2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0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ctrTitle"/>
          </p:nvPr>
        </p:nvSpPr>
        <p:spPr>
          <a:xfrm>
            <a:off x="514087" y="0"/>
            <a:ext cx="10387275" cy="198565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 for listening… </a:t>
            </a:r>
            <a:b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altLang="en-US" sz="3600" b="1" dirty="0" smtClean="0">
                <a:solidFill>
                  <a:srgbClr val="FF0000"/>
                </a:solidFill>
                <a:latin typeface="+mn-lt"/>
              </a:rPr>
              <a:t>thank you </a:t>
            </a: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all my friends who help me, </a:t>
            </a:r>
            <a:b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include me, and accept me for </a:t>
            </a:r>
            <a:r>
              <a:rPr lang="en-US" altLang="en-US" sz="3600" b="1" dirty="0" smtClean="0">
                <a:solidFill>
                  <a:srgbClr val="FF0000"/>
                </a:solidFill>
                <a:latin typeface="+mn-lt"/>
              </a:rPr>
              <a:t>who I am</a:t>
            </a: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2425" y="5481196"/>
            <a:ext cx="1037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Any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uestions?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5280" y="3040036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Add Picture of self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ctrTitle"/>
          </p:nvPr>
        </p:nvSpPr>
        <p:spPr>
          <a:xfrm>
            <a:off x="780787" y="393700"/>
            <a:ext cx="10387275" cy="62675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Resources</a:t>
            </a:r>
            <a:endParaRPr lang="en-US" altLang="en-US" sz="3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6400" y="2184400"/>
            <a:ext cx="11252200" cy="88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Anti-bullying video From Ohio Center for Autism and Low Incidence (OCALI):  video of bullying scenarios and how peers can assist students with and without disabilities who may be bulled:  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hlinkClick r:id="rId3" tooltip="Anti-bullying video "/>
              </a:rPr>
              <a:t>http://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hlinkClick r:id="rId3" tooltip="Anti-bullying video "/>
              </a:rPr>
              <a:t>www.ocali.org/project/bullying_and_individuals_with_special_needs/page/anti_bullying_webcasts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n-US" altLang="en-US" sz="18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700" y="1371600"/>
            <a:ext cx="11252200" cy="622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i="1" dirty="0" smtClean="0">
                <a:solidFill>
                  <a:srgbClr val="C00000"/>
                </a:solidFill>
                <a:latin typeface="+mn-lt"/>
              </a:rPr>
              <a:t>The following are additional resources that may be helpful for some in creating their self-advocacy presentation.</a:t>
            </a:r>
            <a:endParaRPr lang="en-US" altLang="en-US" sz="1800" b="1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0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US" sz="4800" kern="1200" dirty="0" smtClean="0">
                <a:solidFill>
                  <a:srgbClr val="1F4E79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 LIKE?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MTERQUExQWFhUXFxYZGRgYGBgZGhogHiIgGh8XGRgbHSggIBwnIBkaITIkJSorLi4uHB8zODQsNygtLisBCgoKDg0OGxAQGywmICQvLzQsNCwsLCwwNDQtLTI0LCwsLCwtLCwvLDQsLCw0LCwsLywsLC80LCwsLSwsLCwsLP/AABEIAOEA4QMBEQACEQEDEQH/xAAcAAEAAwADAQEAAAAAAAAAAAAABQYHAgMEAQj/xABKEAACAQMCAwQGBgYHBwMFAAABAgMABBEFIQYSMRMiQVEHFDJhcYEjQnSRobEzNWJygsEIJEVSVJKyFTRDU3Oi0RaT8GPCw9Px/8QAGgEBAAMBAQEAAAAAAAAAAAAAAAIDBAUBBv/EADgRAAIBAgQCCAYCAwACAgMAAAABAgMRBBIhMUFRBRNhcYGRofAiMrHB0eEUQiNS8TOyYpIVJHL/2gAMAwEAAhEDEQA/ANxoBQCgFAKAUAoBQCgFAKAUAoBQCgFAKAUAoBQCgFAKAUAoBQCgFAKAUAoBQCgFAUDi30nw2xdLeM3LocO4yIYj4h5ADkjxCg48cVNRV0pOzey4vuJRpzksyTst3wRR9Z451TtoVa4RI5TgG3jAx0/5nMSNwc/GqaWIhUpzlCOseD/Xca6uBlRq04zd4z4r995ybiLUopXLX7iBVB5pEhOWP1QOQZ+XuFUQxynBKMLzb2V9uZpqdFxhUk5StBLd8+RNWHpPuYZUiuYluOdebmgUpKo82jYlT8iOlX0q0KkHN/Ck7avTwZlxGCnSqRpx+JtX0WvijS9D1uC7iEtvIHXOD1BU+Ksp3VvcRVjTRj7CQrwCgFAKAUAoBQCgFAKAUAoBQCgFAKAUAoBQCgFAKAUBmvpP4rYSLYwFxzAG5kQEmNWHdjyB3S/i3gvxyPKkurpuWl+Cb3599uRfhqPW1Emnl42V7d/LvKDHJcCZLOK1WTtFIjWNiBjoSxIwAPEmsFHCwxC65VHmT1ujsYjGzwr6mVNZWtLMvmneirtCkl7OxZR3Y7f6NE93aHvsdhv3fhW+lTp0ouMVe+99b/Y5FfFVK0lJu2Xa3AlLj0Vae3KcThlOVbt5WIPnhyRn5VNSSTSS130KXUm2m5O62KnxjwFe20Mr2kguFI7wZFFwB44ZcB/uB8s1XDC0JTi5JpLhfTyNP/5CuoSWl3u7a+aIXQdaYObuyOJEIVlOyzqADySDwzvyt1H3isMZVMHJU6vyv014fdHTqUqWPhKpS+Zad+nH7M27h/V0u7aK4jzyyIGweqnxU+8HI+VdGUcrscFMkK8AoBQCgFAKAUAoBQCgFAKAUAoBQCgFAKAUAoBQHVd3AjR3bZUVmPwAyfyogYBFfCRWd5kS4nYzHLLkFt1UqTkqF5Vx5Cubic867lkbgtNnst9e/U+jwihTw6p51Gb13W7205WNE9EOln1dr2UKZrgkAqNliU8qqud8Egv78jyrpKnClFU4Xt2768zg16061RznvtptpyJDWeOCl09ra2k13JEFMvZlVWPm3Clm+sRvj898WKnpduxRc7eH+PrW4k7F+e2uB1guB2b/AMOdm+W/upKm1rwPUy11WemT8Z+ieWS4efT5lh7U5kjZmRcnqVKKTgncqR1J38KuU4NJVI3ttpf6nic43cJNX3s7F84K0AWNlDbc3OUBLN0BZiWbA8sk491QnLNK4SsrE5UD0UAoBQCgFAKAUAoBQCgFAKAUAoBQCgFAKAUAoCt+kiUrpV8R/h5B/mHKfwNTpfOjx7GOXdta3MTKpRmVdihHMMD3b42rjU6mJw1RN3Sb47H1FWlhMXScYtNpcLXWhs/o/UDS7HH+Gg/0AmuzU+d958utjOdTmnjtde7GRknivUmYoSH7NihG/UAIG+Snzq5JNxvyIO9mViL0ipcRLDqtol4o6SqezmX5jAJ+BWrXRs7wditVU9yY03WtLA/q2qahZbbJIHljHyKsPxFVuE+KTJqUeZN2utXG3Z8R2cn/AFbeJD+DZqLj/wDElftJBNW1P6upaS/xyPyeo2jyZ7c7Rq+qf47SPvf/APZS0eTFw2q6ljfUtJX4Bj+cleWjyYueC41i8Hta7p6fuxRn82qSiv8AVnl+0jp9dcfpOJ4/hFaRt9xTJ/CpKP8A8A3ZbnWvE9njv8QXrH9i3Zf/AMBrx05f6jMuZwPEOnnrr2pf+2/8oK9yS/1GaPM5prVodouIrtT/APViYj/uiX86ZJcYnmZcGe+w1K6z9BxDaT/szQxJ+IbmrxpcY2PfEno+IdXhAM1jFdx9TLZyjOPMRPu3yPzqGWD2du89uyZ4e42s7tuzRzHOOsEymOUe7lbr8s1GUGtT1MsdQPRQCgFAKAUAoBQCgFAKAieLLAz2N1COskEqj4lTj8cVKDtJM8ZgHClgnZxs1uwYjmEuQc/DDZXbbp8a5/SWInnko1Fb/X/qs/M73ReGgqcXKm775r/h3WnZ3mzeiu8D6dHHnvW7PA3n3D3fvQofnW9yU0prirnFqU3TnKD4NkdxZGtnqCXcgHql4nqt3n2VO4ilbyG5QknYVZH4o24rYqehhvF/DslhdSW75IG8bH66H2Wz5+B94Nbac86uZpxsyFqwgKA+FR5UF2OQeQ+6h7djlHkKHl2fcUAoBQCgFACKA9mmapPbtzW80kR69xioPxA2PzqLinuiSm0Xaz4+huwsWrwLKBgJdRKEnjP97u9cde7jp7JqmVFrWBaqie5oejcRS2HZJdTC6sJiBb3wIJTPspcH8Of7/HlzuKltvyLb2NGBqkkfaAUAoBQCgFAKAUAoBQGA6/w48OpS27SOtuMzQqrFeZXYkjK74RiR5+z51RjKkaVPrIwTlLRtq9rLt5nT6NjKvLq5TajFaJO17vsPZwhxI9ldtI8TJZyhVkJYMwK7LcFd2AA7reOME9KYWdPIqTmnLsWndfb3oeY+jUlN1VBqNuLu32238/E2XUbGG7t2ikAkhlXB8QQdwQR8iCPca0JtO5zNzKNb0ccqaZqbkYJFhqBHXygm/a6AgkBgB0IBrRGVvij4oi430ZmHFHDFzYS9ncJgEnkcbo481b+R3HlWmFRTWhnlBxIarCAoBQCgFAKAUAoBQCgFAKAuXo94oWBmtLrD2Nz3ZVbpGW27UeXhnHx6iqKtO/xLctpz4M2PgO9kgmm0u4Yu0Ch7eRussDbD5oe6flWSausyL1yLvVZIUAoBQCgFAKAUAoBQFZ474ZN5CrRELcwktCx6b+1G37DgYPkcHwo4xnFwns/dydKrOlNThujE7G6ZG7F1Ju3Zu25x+jCndCOuOUHAGxznxrHisM9ZbU4/Lbi3x892zs4TFppRXxVJ3cnySe3lskTXAfEd5Zx8yYltGZilu7crqhJwY3OwP7J2PuzWipjKUZqlP5ktWtr8dN/Exx6OqVKbrU7Wbdk97cNdrmk2/Eum6lEbeYqC4w1vcDs5P4QTuR4MhPuNXR/2g7rmtTBOEoPLNWfaV/iHTrrTID2WNQsSQvqk6PJIoP1Y5FVsoP2xsB4mrYtSeujK3oVXi/hDTIrZbiRpdPmcErakrOx+CZ5gPfzADxxVkKk27LUhKEbXMsrWZz3WWjXMy80NvPIu/eSJ3Xbr3lBFRcordkskjwg1IiTtpwbqEqLJHaTOjgMrADBB3BG9VurBaNk1TbO7/wBB6n/gp/8AKP8AzTrYcz3qpERqulT2z9ncRNE5UNysMHByAfhkH7qlGSlqiEouO5y0vRri5LC3hklK4LcilsZ6Zx54P3UlJR3Ci3sSH/orUv8ABXP/ALbVHrYcyXVyOu44Rv0Us9lchR1PZOce84HSnWQ5nmSRC1YRFADQGu6ZrRew03UScy2Fx6tOfOJ8Jlv4WQ7+JPnWOUbSceZqi7pM28GspYKAUAoBQCgFAKAUAoBQFU4x4IivGWdD2N0g7soGQw/uSr9Zd/iPA+FJWlB05apk6VSVKaqQ3RkWr2NxbXkCXkXYxKGCEHMLvvgq3TywGwQazVMM6eHqdW80m132978zqUcaq2JpqayxSenC/vbkeHiTTDLLI8hIiig5gB4nvHAz8Nz8KrwGJVKlGEF8UpW+n5LekcI61WU5t5YQuu3f8E9whrk2maY95NLJI9weztLd5HKYHtTFSdl+GNgP7wrszipzyrxPnU3GN2ZrqWoS3ErSzO0kjnLM3X4DyA8ANhWhRSVkUSk3uWD0a8PJe3ypN+gjRpZfIquO6T5EkZ92arrTyRuiylHNI03hjjH1y+miidRbJazFIkACjBQA+wN9z0bG/SudBVbZqkbX966/ZHQrxox+GnK7W/60+7MGj9kfAV1kcuW7Nk1/iC8tdK0kW0hije3XtZFQMygBAMZzgd5vD51gcodY4v5ney2uboUpSjm/qrXe9rnjtvSNcWUiF7v1yJsc8bqvOFP145EAGf2W6/jVGGlUr3z08tuP2s9fE1Y2jQoW6upmvw+91p5kZ6b5BJfQTpvFNaxmN/BhzMTj5Mv31vw+kWjmVuDJr+jv+mvf3IPzeo4rZEqOxt9Yy4UB+ffTnw8lveRzxKFW4Vi4AwO0U95v4gwJ94J8a24ed1ZmetHiZrWkpFAX/wBHv0um6zbncGBJVHgGXnOfjlU/yis9XSUWX0/lN34RvDNYWsp6vBEx+JUZ/Gsc1aTRctiWqJ6KAUAoBQCgFAKAUAoBQHVc26SIUkVXRhgqwBB9xB2onYGc8Tej20HLFBctaG4LIsR+kjfbLKituhxkjlOB5V7khKaqSjdrjs/2WwxFWEHTjLR8N9zL/SrqIkv2hj2htFW3jUdByDvY+e38IrfRjaN3xMNV62KdVxUaJ6JiqwavK4yEtN/gRISP+0VixmdxtDfh3mzCZFNOptfXuJ/0ayztcSGTkjjNpMUhGAwGU7xGM/8A9Gwrm0YUI1bU7ykt5cO73yOtjJ4idFSqWjFvSPHjr75mNR+yPgK7yPnpbs2DXJALDRua47JTatzLtzPtHspIP4b71xMbFuTtTzPg+C7zvdGySveplWl1xe+xTkkjgk54beVoiMOHiP8AmR2Gfkdq8camIhlq1IqS2tJeTS08UWqVPDVM1GlJxe94+qb+jJTX7Z59A0+VEdxDLdISAW5IyzY5sdB3UGemwrp03lm0+w4lW0ldE5/R2P017+5B+b0xWyPKOxt9Yy4UBj39In9HZfvzfktasNuymtsYpWwzigNC9EXTUx52Mn86z1/695dS2Zsvo1/VNjn/AJEf5Vjn8zL0WWonooBQCgFAKAUAoBQCgFAKApHEOH1zTVPSOG7l+ZCqD8t/vqyPyMi9z86arOZJ5pCcl5ZXJ/eYn+ddCKtFGWb+I8tSImheiqRRb6vzjK+p5YeYAkyPxrHjIylG0N3sbMJKMZpy2T1LF6NNNZZ5p5iTPJbTZGdlGUPKB7tvh+fLpYlSq9TSXwRXm9NfqdfF4WUaHX1nepJrwVnovQxmP2R8BXfR87Ldmy6tDMdP0cwmIYtTkyKWPSPZceHn8q4PSE6Knarme+zsvH7H0PRUKzUnSy8N1d8diDutKnmIWaUCMDdYuZSx/a5s7YrDTxVCgm6Ufi5ys7d1jqVcJiK7Ua01l5Rur99zg2pHSsPaytGzZzC2ZIpPDLoTt5cwINb8DiK+Jk1NJrntbu5+9TmdJYTC4aCcbqXBb389vehaeBPSDpgkkke2FlLJyrI6KTAxBJBJUYU5Y7kDr1NdCpTktL3+px4O6zWNatblJEDxurodwykMD8CNqztWJnbQGPf0if0dl+/N+S1qw27Ka2xilbDOKA0H0Rf2n9hk/nWev/XvLqWzNo9HH6qsfs8X5Csc/mZeix1E9FAKAUAoBQCgFAKAUAoCI4o4hhsbdp5icDAVF3eRj0RB4k/hualGLk7I8bsZ3fau1rKNS1WTkneKRLexiClkRv77dSdhknAB29wuUc3wx8yLdtWYdW0yCvQaL6IYgyaop6G0wf8AurDjpuFPMuFzbgYKdSMXxa+qLJwUS+o3B+rFZyp/E5Rz9wC/fXJwFoU0uMrvwWi9WztdLXqSb4RsvGV2/RIxSP2R8BX0aPmZbs0/jNpzp+ixwF+9asSF26CLqfAb+dc+aoKbqVrabXOjReJkuroX13t+Srx8JTY5pJUj95Yn7z0/GqH0tRvlpxb8DVHoWtbNUmo+J1zaIrHe9iYjbvNn5ZJO1SjjpRWlCSXYv0Rn0fCb+LERb7X+yyWN5Bb26I8sXdU5CkNzeZwOpOa5NajXxFdzhGWr4q1jt0K+HwuHjCc46Lg73IDTtdu45mmsFkhBO4jUsje90OUJ+Vd2EYUYKFapd9rXpxt3nzlV1MRUc6NJpdifrw8jX+CvSgs7LDfR+rTsQFYhlikPkC3ssfIkg+B8Kg4xetOSa7HcrcZx+eLXerEL/SJ/R2X7835LV2G3ZTW2MUrYZxQGg+iL+0/sMn86z1/695dS2ZtHo4/VVj9ni/IVjn8zL0WOonooBQCgFAKAUAoBQCgFAZVqGrxy3N1qc/etNOJitU8JJvZaTB2J5iqg9Oh8M1eo6KK3ZC/ExXWdVlup3nnbmkc5J8B5Ko8FHQCtsYqKsjNKWZniqREUBpPoZ6an9lH/AN1c/pL/AML7n9DodHf+eH/9L6otnBEi+sToo9m3lLY8C3Kce9vE/EedcTBRl1qnLinbuTXpwXid/pSUepcIrZq/e0/Xi/DmYRH7I+Ar6pHyMt2axxbrRt9K0gKMu9scE9AAI8k+/fauTWwSxNe8n8Kvfnr/AMOvhse8LRkor4na3Lj7RTrPRnnUz3crLHjOSe8R5jOwHlt8q8q4yFCXUYaCcvT9v3cto4GpiI9fi5tR37f0uX0O237Ej6CxeVf77k7+/wARUJ9cv/NXUXyRZT6hr/Bh3Jc3c5GWHpJpzqf2Afw2FeZau8MSn32/ZLPR2qYVruT/AESc2syogSO1YNyggZBVV6A4Xf5bVjjg6U5OU6ytftu33v8AZunjq1OCjTou9tFpZLhov0RFzY6hcA9pkKfqFgq/Dlz+dbqdfo/DtZNXztd+f4ObUw/SWJvn0XK9l5fktmjB9Ttv9mX2Uu4gz2cz/WwN42bfm2+9d+q5OyFWD/yUndcTnVaFSn8FWNn72Mvu4Wido5AUdGKsp6gjYitqd1dGJxaZ116eGg+iL+0/sMn86z1/695dS2ZtHo4/VVj9ni/IVjn8zL0WOonooBQCgFAKAUAoBQCgI/iK7MVpcyr1jhlcfFVLD8qlFXaR43ZXMI4s5xpGjWkIZjOHmZRuXc4IHv3lY/IeVa6ds8pPgVTTtZHv0P0W24cRXt3i6MbSerQ4JVR4u+D5jwHuJryVd/1Wh4qS4mVitRQKA0H0U3HZw6tIBkpZFseeOc1kxdPrIqD46eZrwlTq5Ka4O5Pei92WQKxy0lndTOfEktHj8D+Fc2EYyrzlHaNor7+qOpiZSjhacZbyvJ/b0Mej9kfAV3EcGW7NR4qtFktND590Szld/eFERx8zgfOudXqunGWXdtJd7OnhKMatRZvlV2+5FcueJIpeRbiCRUyGChtm8iQQuQPccVlh0ZWo3dGav2rXw3N0+lqNe0a1N5Vyd146Ill4iVgot4ZZPAAIQo93dBO3kBWWPRNVtupJL1b+nqbJdNUEkqab9Evr6Hllv5pOZe0bKjvRwxsCB/1ZF2PyFTWGpUbOUN9nNr/1T/JH+VUrpqM9t1BP/wBmvwRY7DGPVJuXmPi3NykYX3YLA7dMj5VsfX79dG9uy176+ltdzCv4706mVr9t7W09b6bfQlob6aNgnaFnIyIpYnLY90ka7/cax/xqda8lDTnBr/1b08zb/LqULRlPXlNP/wBktfaON9xCQqu0ckE8Tq8RKkjnXwyQDgjIII6GrsN0fVoVVKLTi9+Dt3ambFdJUMRQcZpqS24q/fpv3Eneek15OeZNKtuUkF5GjaXJwB3pOQDOwG9dPqbaZji5+NiG9JWlQxyW1zboI4byBZgg6I2xZR5DvLt55qyjJu6fAhVXE9/oi/tP7DJ/Oo1/6957S2ZtHo4/VVj9ni/IVjn8zL0WOonooBQCgFAKAUAoBQCgOu5gV0ZGGVZSpHmCMGgMggku7O4t9NW2guLqMSep3TNnsoXJBeVAMqVA5fDOMDPjoaUk5X04kNdiG4j4ti04y22nkS3LEi6vpAHd28VTw2P8K9ME5NTp03PWWxCc8uiMvFazOKAvXo3/AN11r7A/5PVFX5o95fS2LHwO4/2tKgOyadIB98Z/IiuVgov+Pme7kzr9KSXXqC2jFGQR+yPgK7aOFLdmya5ZdppOnAe01g6D+JY//Arg46t1deF9s134W/J9F0XR6ylVtu1bzuWPibiazWxtWnhjuLaaFfozy9qDgAGNWIDFTkMAwZTg1vjF5nY5DZn/AAlZSNcySWSSWyuOREBEjHrmQNKndUZ2z089qzYvGuLVKmlKXvkzoYPo+MoOrXbjFeH19slLTQo5rwWMlz2kjmQuiEkIEzkzzEl3lZgBjpjJPgKiqFRxVV6T57+S0S8iUsZTi3Tirw5fL5vVv3oVuz4SdtUayLqeU4I5m5SAfYz15Rvg48tqueI/wppWbk1fTdf29PsUqharJt3ioqVtdna0d+37ljXRlW9ezhuik0DhUjc8rkFedXtpgc5APeRsj5VTKjUhHrIK8uL2T71t5WfEtjiqdR9XUuocFu13PdeN+RFa9b9nepNfQvdJsrKR2ZQjfmYRKA4I3xsCT1xVmExnWJ052jJe+JDGdHqnapSvKL98C/z8WQXGjX0qpHHAIWjjiUqWXmBRRIF7iszEYQEkDBPXAvyNTS4mG90Z56TkMNtpNq20sVpzOPFeblAH3ow+VaKOrkymrsjl6Iv7T+wyfzpX/r3ilszaPRx+qrH7PF+QrHP5mXosdRPRQCgFAKAUAoBQCgFAfGbAyegoDE9R15obG81MNi41Cdobc+KQoSo5fI8qsc7blTWqMbyUeRW3ZXMnsbGSU8kMbyEDOEVmIHmcA4HvNa20tzMk2dFengoC9ejf/dda+wP+T1RV+aPeX0tju9CxJv58/wCCn/OOo4hJRXeKTbvcz2P2R8BWhFMt2bFq0wjsNJlY4SOxfI8y3Y4Hx2I+dcPHw6ySpRXxSl6Lf6nf6KmqeerJ6RX12+hBXevPb2axzcrF5WmSHC4jY+TYyAMnOOpY++qoQnip9VTk1CKs3xfvlyNFWVPBx6+rFOpLVLgvfF8yx8EasXtuUdnNdhmd7ZibeXMZLJ2bBWEi8oVuVgRzeNa4UaNJ/wCPRPZ738TnYiriKyvV1tw2t4fc9Ho+mgt5Bcm2nX1oRHtnljmRTJI0Y53KIUctzZAB2x44Faal5aX2MS01OdjaKNV7XK9oZiC+RggMWJz03H8hXz8J1etVJ8JN+/A+qqQorDOslvBL8ep08W3EM90L2G1uGe3V2EqSxwozQuEYIVSQySczKuGwCBtmvoIXSytnyz5nl461YxwqimKO6V+YWsZa4dFJMjiWYgcqjOyKAF6DbGMs6FCs/jWnPb3rwNuHrYmgr0+PDe/bb7kNa6409tD2SqVtphO1qQAjtnOGIAJzuVJ8eoNZ4yqYOr1VV3i9ny98fQ2ypUsdSdairTW69+nPZnT6UrH1js9WhdpLe5CqwbrC4GOzOOi5BH72fMV2KLt8DODVjfU+eiL+0/sMn86V/wCveeUtmbR6OP1VY/Z4vyFY5/My9FjqJ6KAUAoBQCgFAKAUAoDyasrGCYL7RjcD48pxXq3DMUuOHJdRsdFSEhbeOKUTy5HLEQV5ywJ9rusB7/dWmM8jlfcrlHMWDgziCL1wWNjCI7FYJ2EpXvXDIQhk5z1XmyM+JHh0qE4u2aT1PU+CMLfqfia3IyPc416DT/QXZLO+oQv7EluqN8GLA/nWbEO1mX0tix8OcENp2pyEd6F7CQKwBxzjsg6k+BJBce5j/dNVTqZ49tyajlehhcfsj4CtqM0t2apxdO66foYEZkXsOYqPFsRLGCfLmb51zalKM5y+K0ndLue9vBHUw9Z01fLeKab8L2v2XZ4+ItFU30sMjjtFtYhzEEASEksyhvAN0xnY9d6y1JfxKUOrTtm17dOJtoWx1WbqtZsunZrw7j6kc5aKZiEaME88b+0Dg55WTY7A9awKdKGanC7u1o1qmttUzpunVnlqVLaJ6p6NPfRo8V7z3sgmlWWOA8rKEwVZ/GeSIZALZySF+J8a6E8W6MOqUoymvmvdeCemvuxzKWCjVqdbllGD1jaz8WtXb3e2pYindx3enl3fu8vdXz+lz6Sztbj6Fc01pLBzJEJWt8b8+O42308cewyMbMVyPDwNfQfypV4dXmiqj2td+F+fi/M+algoUKiq5ZSpre9vO29u9LyPXJbTqJmUqTLu0kj+yMYyFVPAb/nWBVaM5QUr/Dskt3fi2+LOo6VaEZuNvi3beytwSXBHdwvog9ckghYc/qmV2JDSqw5ecL0DANk+Gc1uj/8AuUG6t/mduxHLrT/gV0qNvlV+39no9HNyLtr7T5I2jiu43kVT9SZcK/KSOucH3cgrcqbpQjd3a08OBza1WNWpKSVk+H19TweiVCp1RT1FlKD8RkH8aur/ANTPBWubN6OP1VY/Z4vyFZJ/My5FjqJ6KAUAoBQCgFAKAUAoBQFMv/RpZyyO3NOkcjc8lvHMyQO3iWjHn7iKsVVo8ynhubZItcijjVUSPS5eVVAAUdoAAAOle6uN+084n5zU5GfOuiZHufaHhrP9Hj/ebv8A6Uf+pqy4nZGijsbXqP6KT9x/yNZFuXH45j9kfAV1EYpbs2e5v4o4uHO3ZUhEbSuzdB2SIy7eJ5uXHvxXPdHNVlNbpNLxf6OhGrlpOnzaflf8nV6VJhcNBcxRErPZzKjHGWUFZEfkbBXHMxHj3xtnaq52WXNK1pLn5e9OZZhrtzSje8Xy89ftryK093G3q6hriOKZgrmNWcgEdIgQd87YXwB2rLhcPetJVVFuO21/G33OjjMVloRdHMlLvt4X28GWTU9GheL+otbm5h747D6NnUe1HLZO3MJApJHKMkrjC5xW6pTjNNVFe/vRnKo1505Jxla3j6EKdc+iDBo8luTm75Gem0YXnJ29n8a4iwP+TLaXO2l/O9vH0PpH0guqzXjyvrb/AOtr+HqTlhokEcQS9a3F1J3pO1+nlXO4igs42PfC4ySPa8GFduEFBWprRe9WfNVK06jbm9/exVVvU7K4LGeSOJ5EQv3CVGy9oBjv77g5PuFYa+Hy4iMaWVZte3fW29l3WOth8TmwspVszy6dm2l9rvXjcuXoyufVI727ljxHEltG5UjnUKodiEAwR9LzE5z3dgTWqnaUFld7uT9bfY52KzKpZq1lH6fscG65Cs+sSW6pMkRa+t9iN2Q9oFyMoTsh2+W1aJxdo37jImivejC4EkuryAYD2s7gdccxZsZ92cVZWVlFEYO92bD6OP1VY/Z4vyFZJ/My1FjqJ6KAUAoBQCgFAKAUAoBQCgM216bl1XUJvCDSG+RZmf8AJKvj8qXaQe5+e0GwreZHufaA1j+jz/vN3/0o/wDUay4nZGijsbZqP6GT9x/yNZFuXH45j9kfAV1EYpbs2DX7RG0zSpG3ZLKUIPDJRDn4gLXExlacasacdnLXzWnqd7o6jCUJ1JbpaeT/AATXCt3FqdlFbwhkktobNHk2Bwcdoqhge4DH1+sVHgN78ZSck1ZO7+/1sZMHVVKea7Vk7eWnqQ99wP2cl5CskvYRvbSLgJn6VmBwSmQysFI5ceNZK1VxfWKKzRaV9dntx1343udDDxzpU3J5Jpu2mklvw0T3VrWJfRtWuLWW5gma4uGswrEtOEUq3sM2V5mBGOhbxyueu7dXlZe/T3qcpxV1ku78OP796EHDqZGqtddpp3a83J2H0gAOcdoJeXZ98GXl6eFW2WX7/b9Fd39/2TGqarcXslvBA1zbetIZj9MG5Yx7WABzL4jBbYkAL4ipuyvGz7eH796lsIxvad12cf170I/T+BhJLYwtJJ2TI85GIxjB7m4Tc9SS2d2FYKdS9p5Vmne71+Xz7trHTrRy54KTy07WVl81+xd+9yU4x1KPTbD1SYM8lzbXK8+xwy4CBgoHdJkbB8MYPu2YSk1GK2tyOfjKinVlNNtPmQ/B2hLZ6fNqHN9HNprZUnftM9B7m7uPeT7q0zk5Sy9pljFIgPRANtS+wyfzqyvw7yFPZm0+jj9VWP2eL8hWOfzMvRY6ieigFAKAUAoBQCgFAKAUAoDHOIr8GDX7rO0jxWUe/wDdUIwHuy7H760RWsYkG9GzFq3GQUBs39HexP8AXJ/AmKMfEczN/qWseJeqRoorQ17Uf0Mn7j/kazLcuPzrwxwdDFbJe6oXWJsdhbJ+luDgEbDcKfLbzJA67J1uEfFlMaV3zuSnE2o3FybcrDDbQW4ZY4DJuVYBeViByg8owAOmT1rlTxWHneGrfNK9tb9+6O3RwOJpWm8qXJu19Gvo2Ruh61dQTuIFEMjxm3ZeojXPNHMPAso5hnocjzq2M6dGk5uWZP4k+b4rztp38iqpSqYirGGXK1o1yW6flfXu5l4b0k/1NViiWS/AImEgPZoYdu1fG5DYBUA9T4YqU3SjFVJbStbtvt5FFOjWnN047xvfs5+ZW+LdZkl1qQRZCtBbJMN8YHJcE/EbLk+bDxq2uksLO/J/T2yrCa4mmtviX1++x1pEvrTDs+72KpnA5cgluTH7pH/wVwXKX8dfFrmb7drX8z6hQj/Jay6ZUuzR3t5e9Dt4N1qWDVG7UcwisroQ+9cm5Bz4k94fDFfQUkpYeFtNvofK4m8K9Tjq/qywXXpC5rNonjWLUCoiiEYJQiXAM0eeiqASVPQqBvms9N05Q66O0b+FuBoqUa0avUS3k149v1KnNqElzOUu8MyxR2qebqOYtLv4nlyfeBWfFVnKnCpS0S+J9j0svU3YLDRp1J0qurfwrtWt36HPi7L6Dp8gJBhlktHAJAYLzY5gNsZhU7+JFdWjJOd+aucOtFxvF8NDo9EX9p/YZP51Ov8A17yulszaPRx+qrH7PF+QrHP5mXosdRPRQCgFAKAUAoBQCgFAKAr3G/EosbfmVS88h5IIlGWkc9MDyHU/+SKnCOZnjdjF/SGxtLGz01m5pstdXJznvvnCnzPeb/KD41qoq8nIpqOysZ5WkoLDwjwbdag4EK8sQPfmcERqPHB+s37I+eOtVzqKG5ZGm2brputaTpNslsLqIcg72G53Zj7TsqZOSfDG3TwrE4zqO9jQmkj22vHdnLbT3K9p6vEuWkeNkV/2U5sFiemAOpAqPVyvbie3M0M8tzMbu4GJGGI08IY/qxj9rxY+Jrj47FZ31cPlXq/xy8z6bo3A9VHrJr4n6L8/8OyaPmUg+Ix0B/Agj7658ZZZJ+/TU6U45ouL+330Knw9qj29wHALSWjl1VlAZ4v+JFy9AQDzL5HpX0slFZammWdr8UpcJX9Gz5VZpqdK7zQva+jceMbeq8bFr4js4o5IHjKtBfXEI7RT1jZhlWPgeTb3ZPjWSjhZ9flntFNx8/2aq2Ng8M5U1aUrKXlv6ExxDwhew6nJc20C3NvcfpI+dY2GUMTLzMemGLAj4bda6FoSSct1f1OTGpOKcVs7Py2OluCL/sc9kebH6L1mPPTfv9l55+tVH8bDZs2X6/S5o/n4vJlzfT62PVw1wndy6j61dwLbQQqwii51kY/RrDgsuxXlXJzjc9PGrrQhdx3dvQzyqSnFRlsr+u5m1rrgxGiRGaaNpEjbw5OisT493H55rLWwFpTk55abs338vP8A4dSh0jmjCMYZ6kbpfn35nC+ke15pZDz3UowGx3Ix+yehO3h0/NRjDF2pw0px4cW+3kvr9PK854O9WprVlx4RXZzf0+szwQUvbJ9KmzE0kpmtpjnlaQDeNs9dsnbqCfEDPSnKMZ3i1pujjqMnC8k7Pj+zu9GFlJDJq0MqlZEs5VZT4EZ/DoQfEEV7Waai0RgrXRrvo1fOk2OP+RGPuGP5Vkn8zLUWWonooBQCgFAKAUAoBQCgFAZ7xpN6rqltezozWqwSRCRU5/V5GP6Vhvsy93NXQ1i4rci9HcpekejmC/lkl/2sLkk80jpEeb+NmYgHHQHwG2wq11nBWylfVpu7I7WJNF08mO3iOoXA6vOwaBT5cqgK+/gB/FUoqpPfRHjcY7FV1ziy8uu7LMwjxgRR/RxAeQjXYj45q2NOMSt1Gyb9H2hW/ZT6heLz21thViA/TSHGEx0I7y7eJYZ2BzCrN/KidON9WWLWNSuLkK90QkMZ50tYF7i49nn8XYdfAZ6CuDWx2d9VR46XenlyPpcN0YqKVWtrbWyV/Pn4ETouttcTScqERBRgk9DvufefLwAqrF4KOGpRzP4m/fkaMFj5YqtLLH4Evfi/sTXbLjPMMZx1HXy+PurnZJbWOlnja90VLjT6KeGZNnwfny4xkfA4Puru9E/5aU6M9vz/AMPnumv8NanXh834/wC2Z0aVaWkuTIzxQSMpZ423tpNwGePo0JJ9rZh5jcHfGrOElTn83B/7L880c6pShUj11Lbiv9X+OXkXbV9T1nTpzNO4uIngFvFOp+hBJHJM46K+epOxz1OKmlTmrIzNtHuk4h1aRU0qMEXqnLXY/RtCveSYNvu+ApJGDv4k48yQXxvY9u9iq6zxdqlxcERh4TeokCwYIOB3C4zupL9oObGy58s1ZGnBLXgQcpX0PlzpkenIELkFiVMirl5CNisAI9jm6E58PE7capKri6rtG6W19I9759yPoaKpYOirytKSvK2su5cu1v8A5xW0dWybRUbbvXUn0nmMghiDvUKry/45VXpwhHT7Ito/GlUhSWuzqSu39Wc9WuGEOZnjjYENC0fOwV13VucjAOR0qvCRtWToKT/2vZaPfS5ZjJKVBxxDiv8AW12r8NbF6t7yKS/sLhhy/wC1LGWJ8bd9AjAn5MVHwWuy00muR8ySnodumFk9nLtNZyvC6+7PMrD9kgnB91eVkr3XERL5VRIUAoBQCgFAKAUAoBQCgM94q1WW9nlsbaTsLeEf1662HIMZ7CMn6xHU+H4G6CUVmfgReplfF3GivF6jpy9hYpttkPP5s5PewfI7nqfIaYUtc0tymdTgioWVlLKeWGOSQ+UaM5+5QatcktyrK2T8Ho/1RxlbKX58i/6mFQ66HMn1Ui9R6VPZaFH6zC0fY6hFNKuVbmTnXvd0kY6D5VQ2p1NORcrxifOGdIe5msys7HtoZbi5XC9nChbESp4hiQV3Jzyk+FYK+BouDjFWts+PadKh0piIzzSebsPLLai3OIInlWbt7pBFhiIeYgOcnoF5B787VnxGDq16u6SSSV/p+TZhOkKFCjrfM227L3pbY8Hqim5W5weyMBlDYPKcELz/ABwcZqm9WOFdJrXNb9X5XNX+GWMVVP8Apfx5255Tzavp7XXZq0MkMrxrLAWIYPGxAzhTsdwcHfpWmlGp0fq2pRejS520MlWVLpNOKTjKOqb2tfXs97ndb6akQnMVvzpbRo1xIXw3LJkbKfbGFYkbAY23xUYxxGLhndS13orcvp37kpzwuCqKkqd9NXfn9e7Ys2lcSS2uiSsFWWO2vDb8km4lhOPo8kHGO0xnf2Mb9K6FK9VRk92k/E4+IiqdSUVsmzrsda0pkQLqVza28hA9TUsOyY9R2wUskW+cBgvXG2wscJrgUJp8TxwvLY6zJPqLdp6rZO0EmAO3C8scfLvjtD2jA+/J6b1PSULR4sbO7KjZa7eXN5JcIAbl/ZlbcW6b7RKRhSAcA4JG+NyTXlepSw9O83py5k8NRq4mplprx5d56xwjzuWmmeQncnqzE7kksSQPDxJ67VypdMtRtTgl79X71O3DoJOV6k2178l70OGpaO1qhkgYsg/SRPgqy/8Az5++lDGLFTVOsrS/rJaNMYnAvBwdSi7x/tF6pos/Cksd7bLpzymMgibT5+rRsh5mi/eQ5GM7qfDArfCctc3zLSX2fczk16cY2lD5Zar7rvX4Zb9EZpddZ4+ZhDadhdzcjRpJMGBACn62N8jOx64xn2WkClbmh1USFAKAUAoBQCgFAKAUAoDEp4YI7O403UJ3spGupJjMULJcqW5gQ/j4ZGxyo99aU3dSjqQ7GdGiaPp6nFlp11qb9e2nUR23yLAKf8p+Jr2U58XY8UUti7WWlazIOVpbSwi2wltF2jgeRL9weG4z8qqbh3klc7n9H0j/AKbVNRb92VYx9wSiqW4IZSW0bg6GBJYzJPcJMoV1uJTKpG/QEbdT093lUZTbPUioWfopX1m4V5rhLTEQhSKblDJ3y0MuQWIVmON+j9c9LXW07SKjqQvEXDt7p78sJ7aGaGWxtiP0kXbMGVJCduVeVsNnx8K9jKMlr3hqxMm2vo7mCRo7KMLb+qx2L3P0k0fVircoUuOVcDBGObceMfhaa1GqK9oNjfuUmYw2cNpE1os9yQTGEc96NSQjOMInM3d7hxk17UjTdk1fW/iSp1JxvZ2urPuPbq2k6xd3D2zrbAywKr3UPOEMYkDqz9cueVwqjGzt4b17F04q6IvNJ2ZV/SHq8EcEWl2jmSOBy80p/wCJLvnfxALMT78Dwq2lFt52VVJaWKvw5w3c30nZ20Zcj2mOyJ++/QfDqfKrZzUVqVxg5Gx8QaHDa6Ktvqk3byJkW5QYlDfVjiJ3YDpkjHL1GwrGp3nmjoact1YqHDOmdhAAw77d5/j/AHfl/wCa+fx+J6+s2tlovz4n13R2E/jUVF7vV/jwJWsRvPLqloZYmjDcvMME4zt5dauw9VUqim1e3gZ8VRdak6adr+JR7aRrWYwyMVwyssi9Y3G6yp+GR4j4V9M318I4ijvy5rjF/btPk0v405YWv8vPk+El9+zuN84D43W7CwzYS6C5IHsTAf8AFhbxU9SOo+WaqvGSzR29V2NcGQqU5U3aXhya5plzrwgKAUAoBQCgFAKAUAoBQHGSMN1APxGaA+gUB9oBQCgFAcXQHGQDg5GfA+fxoCK4i4atb1OS4iV8ey3R096ONx8qlGTjseNXKBr1rJZReralzXuluQFuCPp7Y9FMnLuwHg43+8KbYtS1joyL03KzxxqOp2EEVvHcBrB4wsE8agM642R5ASQ3L4jHMNx4gW04wm7vchOTS0K1wXwd6yr3Nw/YWMO8kp+tjrHH5nwzvjoMnarKlXLotyEIX1Zp1hrXq1qbhLb1ewjCraW/SW7kbZZJPEKeuDud2OcCsst9XrxfIvim2kvArixSyym4un7W4bx+pGP+XEv1VHn1PWuDi8a63wQ0j9e1/g+qwPR8cOs0tZfTsX5O31heYrkcwIGD133GPPOD9xrH1crZrafg3dZHNlvr+dj7NKqKWY4A6nfb3n3UjBzeWO57OcYRzSeh02l/HKWEZ5gvVh7OfLm8T8KnUoTpJOatfhx77fkrpYinVbVN3txW3dfj4FU4r0mZ7gOqgq/KikHpgfW8vE/Ku50bi6NOg4t6q7fnwPn+lsFXqYhTitHZLy4+pz0mzdOQJMc96W3fs3TDp9eF2GHXOzAdc5qVetKDVZwtsnqndPmls+T8COHoQnF0FUUt2tGrNcnxXNePA/RHCeset2UFxjBkjBYDwbow+TA1bOOWTRzUyWqJ6KAUAoBQCgFAKAUAoBQCgFAKAUAoBQCgOu4gV1ZHUMrAhlIyCDsQR5UBl2rcPTWKS2wtHv8AS5TzLChPbW7ZzhMblc4Iwcjf35vjJS1vZkGrEjonD0t48LXVsLWxtgDb2eclmHSScDbYdF8yc+OfJSS2ep7a53+kiFGutM7Y8tuZZ1Z+ipI0ZETHw65xmqpU+spyhzRbSqulVjUXBlHttGMkFrMk0jXdzdyRpFzYjEUbsjlo8bKqpzFtzkjzqEsJTVJ08q0W/G9t795pXSFXr1Ucna+3Zysevizh02szzKO1eCyMkmPDLvggdeUBSM+Way/xZqhGitnL4jZHH05YidZ6NRtFP3v/AMOUOh3S3NvAXWc3Fv22VTk7PBUHO5ynfG/Xao4rAQyXop3vbf1J4PpWTk1Xata/6PPbcK9k1rE7kWkl5PDI8bcrcwaRERj1XmZFXI9wrUqLlXlUqK+itfXv0MUsWo4aNOleLu7/AG1O7T7OGJrhLyfs7eKeSBZXI5n/ALqgkd4gN3iOgBJxWargc9e8FZWvpz7PK5rpdJZMKlN5pXtry7SP1vUlWO1soXW+a2mPq7QMrM8bROqI3LkAq5VWx9UA7GunKl1kWp6J7nHp1nSqZobrY17gjR2tLC3t3OXRO/jccxJZsHyyTUJyzSbIpWROVA9FAKAUAoBQCgFAKAUAoBQCgFAKAUAoBQCgFAKA8eraXDcwtDOgkjcYZW+8HzBB3BG4r1Np3QM00fgjULW9dbWWJYIUIt3nQyd2Vi7rlSCHDLufEFffV0qkZK73IJNM9Oo8Jaqk7XS3EV60sJgmgdexVozkhIzkgYJOCfEnrnFFOFrNWDTIXhG41cSN2diGlSGKzEs0iiOLss87MAcsSxB7vgo61KahzPFcmrrgDUFtZoUv0kWVmmdZIdxKTzl4XDZXvjI22O/jUFUjdOxKzOXCXoyUst3qRM87lpTC2OyjZ+8wK5IY9M+G3Q4Br2dbhE8UeZb9J4StLa4e4hhSN2RYwEVVVVBycADqx6n3DyqtzbVmSSSJ2oHooBQCgFAKAUAoBQCgFAKAUAoBQCgFAKAUAoBQCgFAKAUB8AoD7QCgFAKAUAoBQCgFAKAUAoBQCgFAKAUAoBQCgFAKAUAoBQCgFAKAUAoBQCgFAKAUAoBQH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166584" y="123855"/>
            <a:ext cx="77739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 LIKE?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(Like most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kids do…)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8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Here is a fun video of me</a:t>
            </a:r>
            <a:endParaRPr lang="en-US" dirty="0"/>
          </a:p>
        </p:txBody>
      </p:sp>
      <p:sp>
        <p:nvSpPr>
          <p:cNvPr id="5" name="AutoShape 2" descr="data:image/jpeg;base64,/9j/4AAQSkZJRgABAQAAAQABAAD/2wCEAAkGBxMTERQUExQWFhUXFxYZGRgYGBgZGhogHiIgGh8XGRgbHSggIBwnIBkaITIkJSorLi4uHB8zODQsNygtLisBCgoKDg0OGxAQGywmICQvLzQsNCwsLCwwNDQtLTI0LCwsLCwtLCwvLDQsLCw0LCwsLywsLC80LCwsLSwsLCwsLP/AABEIAOEA4QMBEQACEQEDEQH/xAAcAAEAAwADAQEAAAAAAAAAAAAABQYHAgMEAQj/xABKEAACAQMCAwQGBgYHBwMFAAABAgMABBEFIQYSMRMiQVEHFDJhcYEjQnSRobEzNWJygsEIJEVSVJKyFTRDU3Oi0RaT8GPCw9Px/8QAGgEBAAMBAQEAAAAAAAAAAAAAAAIDBAUBBv/EADgRAAIBAgQCCAYCAwACAgMAAAABAgMRBBIhMUFRBRNhcYGRofAiMrHB0eEUQiNS8TOyYpIVJHL/2gAMAwEAAhEDEQA/ANxoBQCgFAKAUAoBQCgFAKAUAoBQCgFAKAUAoBQCgFAKAUAoBQCgFAKAUAoBQCgFAUDi30nw2xdLeM3LocO4yIYj4h5ADkjxCg48cVNRV0pOzey4vuJRpzksyTst3wRR9Z451TtoVa4RI5TgG3jAx0/5nMSNwc/GqaWIhUpzlCOseD/Xca6uBlRq04zd4z4r995ybiLUopXLX7iBVB5pEhOWP1QOQZ+XuFUQxynBKMLzb2V9uZpqdFxhUk5StBLd8+RNWHpPuYZUiuYluOdebmgUpKo82jYlT8iOlX0q0KkHN/Ck7avTwZlxGCnSqRpx+JtX0WvijS9D1uC7iEtvIHXOD1BU+Ksp3VvcRVjTRj7CQrwCgFAKAUAoBQCgFAKAUAoBQCgFAKAUAoBQCgFAKAUBmvpP4rYSLYwFxzAG5kQEmNWHdjyB3S/i3gvxyPKkurpuWl+Cb3599uRfhqPW1Emnl42V7d/LvKDHJcCZLOK1WTtFIjWNiBjoSxIwAPEmsFHCwxC65VHmT1ujsYjGzwr6mVNZWtLMvmneirtCkl7OxZR3Y7f6NE93aHvsdhv3fhW+lTp0ouMVe+99b/Y5FfFVK0lJu2Xa3AlLj0Vae3KcThlOVbt5WIPnhyRn5VNSSTSS130KXUm2m5O62KnxjwFe20Mr2kguFI7wZFFwB44ZcB/uB8s1XDC0JTi5JpLhfTyNP/5CuoSWl3u7a+aIXQdaYObuyOJEIVlOyzqADySDwzvyt1H3isMZVMHJU6vyv014fdHTqUqWPhKpS+Zad+nH7M27h/V0u7aK4jzyyIGweqnxU+8HI+VdGUcrscFMkK8AoBQCgFAKAUAoBQCgFAKAUAoBQCgFAKAUAoBQHVd3AjR3bZUVmPwAyfyogYBFfCRWd5kS4nYzHLLkFt1UqTkqF5Vx5Cubic867lkbgtNnst9e/U+jwihTw6p51Gb13W7205WNE9EOln1dr2UKZrgkAqNliU8qqud8Egv78jyrpKnClFU4Xt2768zg16061RznvtptpyJDWeOCl09ra2k13JEFMvZlVWPm3Clm+sRvj898WKnpduxRc7eH+PrW4k7F+e2uB1guB2b/AMOdm+W/upKm1rwPUy11WemT8Z+ieWS4efT5lh7U5kjZmRcnqVKKTgncqR1J38KuU4NJVI3ttpf6nic43cJNX3s7F84K0AWNlDbc3OUBLN0BZiWbA8sk491QnLNK4SsrE5UD0UAoBQCgFAKAUAoBQCgFAKAUAoBQCgFAKAUAoCt+kiUrpV8R/h5B/mHKfwNTpfOjx7GOXdta3MTKpRmVdihHMMD3b42rjU6mJw1RN3Sb47H1FWlhMXScYtNpcLXWhs/o/UDS7HH+Gg/0AmuzU+d958utjOdTmnjtde7GRknivUmYoSH7NihG/UAIG+Snzq5JNxvyIO9mViL0ipcRLDqtol4o6SqezmX5jAJ+BWrXRs7wditVU9yY03WtLA/q2qahZbbJIHljHyKsPxFVuE+KTJqUeZN2utXG3Z8R2cn/AFbeJD+DZqLj/wDElftJBNW1P6upaS/xyPyeo2jyZ7c7Rq+qf47SPvf/APZS0eTFw2q6ljfUtJX4Bj+cleWjyYueC41i8Hta7p6fuxRn82qSiv8AVnl+0jp9dcfpOJ4/hFaRt9xTJ/CpKP8A8A3ZbnWvE9njv8QXrH9i3Zf/AMBrx05f6jMuZwPEOnnrr2pf+2/8oK9yS/1GaPM5prVodouIrtT/APViYj/uiX86ZJcYnmZcGe+w1K6z9BxDaT/szQxJ+IbmrxpcY2PfEno+IdXhAM1jFdx9TLZyjOPMRPu3yPzqGWD2du89uyZ4e42s7tuzRzHOOsEymOUe7lbr8s1GUGtT1MsdQPRQCgFAKAUAoBQCgFAKAieLLAz2N1COskEqj4lTj8cVKDtJM8ZgHClgnZxs1uwYjmEuQc/DDZXbbp8a5/SWInnko1Fb/X/qs/M73ReGgqcXKm775r/h3WnZ3mzeiu8D6dHHnvW7PA3n3D3fvQofnW9yU0prirnFqU3TnKD4NkdxZGtnqCXcgHql4nqt3n2VO4ilbyG5QknYVZH4o24rYqehhvF/DslhdSW75IG8bH66H2Wz5+B94Nbac86uZpxsyFqwgKA+FR5UF2OQeQ+6h7djlHkKHl2fcUAoBQCgFACKA9mmapPbtzW80kR69xioPxA2PzqLinuiSm0Xaz4+huwsWrwLKBgJdRKEnjP97u9cde7jp7JqmVFrWBaqie5oejcRS2HZJdTC6sJiBb3wIJTPspcH8Of7/HlzuKltvyLb2NGBqkkfaAUAoBQCgFAKAUAoBQGA6/w48OpS27SOtuMzQqrFeZXYkjK74RiR5+z51RjKkaVPrIwTlLRtq9rLt5nT6NjKvLq5TajFaJO17vsPZwhxI9ldtI8TJZyhVkJYMwK7LcFd2AA7reOME9KYWdPIqTmnLsWndfb3oeY+jUlN1VBqNuLu32238/E2XUbGG7t2ikAkhlXB8QQdwQR8iCPca0JtO5zNzKNb0ccqaZqbkYJFhqBHXygm/a6AgkBgB0IBrRGVvij4oi430ZmHFHDFzYS9ncJgEnkcbo481b+R3HlWmFRTWhnlBxIarCAoBQCgFAKAUAoBQCgFAKAuXo94oWBmtLrD2Nz3ZVbpGW27UeXhnHx6iqKtO/xLctpz4M2PgO9kgmm0u4Yu0Ch7eRussDbD5oe6flWSausyL1yLvVZIUAoBQCgFAKAUAoBQFZ474ZN5CrRELcwktCx6b+1G37DgYPkcHwo4xnFwns/dydKrOlNThujE7G6ZG7F1Ju3Zu25x+jCndCOuOUHAGxznxrHisM9ZbU4/Lbi3x892zs4TFppRXxVJ3cnySe3lskTXAfEd5Zx8yYltGZilu7crqhJwY3OwP7J2PuzWipjKUZqlP5ktWtr8dN/Exx6OqVKbrU7Wbdk97cNdrmk2/Eum6lEbeYqC4w1vcDs5P4QTuR4MhPuNXR/2g7rmtTBOEoPLNWfaV/iHTrrTID2WNQsSQvqk6PJIoP1Y5FVsoP2xsB4mrYtSeujK3oVXi/hDTIrZbiRpdPmcErakrOx+CZ5gPfzADxxVkKk27LUhKEbXMsrWZz3WWjXMy80NvPIu/eSJ3Xbr3lBFRcordkskjwg1IiTtpwbqEqLJHaTOjgMrADBB3BG9VurBaNk1TbO7/wBB6n/gp/8AKP8AzTrYcz3qpERqulT2z9ncRNE5UNysMHByAfhkH7qlGSlqiEouO5y0vRri5LC3hklK4LcilsZ6Zx54P3UlJR3Ci3sSH/orUv8ABXP/ALbVHrYcyXVyOu44Rv0Us9lchR1PZOce84HSnWQ5nmSRC1YRFADQGu6ZrRew03UScy2Fx6tOfOJ8Jlv4WQ7+JPnWOUbSceZqi7pM28GspYKAUAoBQCgFAKAUAoBQFU4x4IivGWdD2N0g7soGQw/uSr9Zd/iPA+FJWlB05apk6VSVKaqQ3RkWr2NxbXkCXkXYxKGCEHMLvvgq3TywGwQazVMM6eHqdW80m132978zqUcaq2JpqayxSenC/vbkeHiTTDLLI8hIiig5gB4nvHAz8Nz8KrwGJVKlGEF8UpW+n5LekcI61WU5t5YQuu3f8E9whrk2maY95NLJI9weztLd5HKYHtTFSdl+GNgP7wrszipzyrxPnU3GN2ZrqWoS3ErSzO0kjnLM3X4DyA8ANhWhRSVkUSk3uWD0a8PJe3ypN+gjRpZfIquO6T5EkZ92arrTyRuiylHNI03hjjH1y+miidRbJazFIkACjBQA+wN9z0bG/SudBVbZqkbX966/ZHQrxox+GnK7W/60+7MGj9kfAV1kcuW7Nk1/iC8tdK0kW0hije3XtZFQMygBAMZzgd5vD51gcodY4v5ney2uboUpSjm/qrXe9rnjtvSNcWUiF7v1yJsc8bqvOFP145EAGf2W6/jVGGlUr3z08tuP2s9fE1Y2jQoW6upmvw+91p5kZ6b5BJfQTpvFNaxmN/BhzMTj5Mv31vw+kWjmVuDJr+jv+mvf3IPzeo4rZEqOxt9Yy4UB+ffTnw8lveRzxKFW4Vi4AwO0U95v4gwJ94J8a24ed1ZmetHiZrWkpFAX/wBHv0um6zbncGBJVHgGXnOfjlU/yis9XSUWX0/lN34RvDNYWsp6vBEx+JUZ/Gsc1aTRctiWqJ6KAUAoBQCgFAKAUAoBQHVc26SIUkVXRhgqwBB9xB2onYGc8Tej20HLFBctaG4LIsR+kjfbLKituhxkjlOB5V7khKaqSjdrjs/2WwxFWEHTjLR8N9zL/SrqIkv2hj2htFW3jUdByDvY+e38IrfRjaN3xMNV62KdVxUaJ6JiqwavK4yEtN/gRISP+0VixmdxtDfh3mzCZFNOptfXuJ/0ayztcSGTkjjNpMUhGAwGU7xGM/8A9Gwrm0YUI1bU7ykt5cO73yOtjJ4idFSqWjFvSPHjr75mNR+yPgK7yPnpbs2DXJALDRua47JTatzLtzPtHspIP4b71xMbFuTtTzPg+C7zvdGySveplWl1xe+xTkkjgk54beVoiMOHiP8AmR2Gfkdq8camIhlq1IqS2tJeTS08UWqVPDVM1GlJxe94+qb+jJTX7Z59A0+VEdxDLdISAW5IyzY5sdB3UGemwrp03lm0+w4lW0ldE5/R2P017+5B+b0xWyPKOxt9Yy4UBj39In9HZfvzfktasNuymtsYpWwzigNC9EXTUx52Mn86z1/695dS2Zsvo1/VNjn/AJEf5Vjn8zL0WWonooBQCgFAKAUAoBQCgFAKApHEOH1zTVPSOG7l+ZCqD8t/vqyPyMi9z86arOZJ5pCcl5ZXJ/eYn+ddCKtFGWb+I8tSImheiqRRb6vzjK+p5YeYAkyPxrHjIylG0N3sbMJKMZpy2T1LF6NNNZZ5p5iTPJbTZGdlGUPKB7tvh+fLpYlSq9TSXwRXm9NfqdfF4WUaHX1nepJrwVnovQxmP2R8BXfR87Ldmy6tDMdP0cwmIYtTkyKWPSPZceHn8q4PSE6Knarme+zsvH7H0PRUKzUnSy8N1d8diDutKnmIWaUCMDdYuZSx/a5s7YrDTxVCgm6Ufi5ys7d1jqVcJiK7Ua01l5Rur99zg2pHSsPaytGzZzC2ZIpPDLoTt5cwINb8DiK+Jk1NJrntbu5+9TmdJYTC4aCcbqXBb389vehaeBPSDpgkkke2FlLJyrI6KTAxBJBJUYU5Y7kDr1NdCpTktL3+px4O6zWNatblJEDxurodwykMD8CNqztWJnbQGPf0if0dl+/N+S1qw27Ka2xilbDOKA0H0Rf2n9hk/nWev/XvLqWzNo9HH6qsfs8X5Csc/mZeix1E9FAKAUAoBQCgFAKAUAoCI4o4hhsbdp5icDAVF3eRj0RB4k/hualGLk7I8bsZ3fau1rKNS1WTkneKRLexiClkRv77dSdhknAB29wuUc3wx8yLdtWYdW0yCvQaL6IYgyaop6G0wf8AurDjpuFPMuFzbgYKdSMXxa+qLJwUS+o3B+rFZyp/E5Rz9wC/fXJwFoU0uMrvwWi9WztdLXqSb4RsvGV2/RIxSP2R8BX0aPmZbs0/jNpzp+ixwF+9asSF26CLqfAb+dc+aoKbqVrabXOjReJkuroX13t+Srx8JTY5pJUj95Yn7z0/GqH0tRvlpxb8DVHoWtbNUmo+J1zaIrHe9iYjbvNn5ZJO1SjjpRWlCSXYv0Rn0fCb+LERb7X+yyWN5Bb26I8sXdU5CkNzeZwOpOa5NajXxFdzhGWr4q1jt0K+HwuHjCc46Lg73IDTtdu45mmsFkhBO4jUsje90OUJ+Vd2EYUYKFapd9rXpxt3nzlV1MRUc6NJpdifrw8jX+CvSgs7LDfR+rTsQFYhlikPkC3ssfIkg+B8Kg4xetOSa7HcrcZx+eLXerEL/SJ/R2X7835LV2G3ZTW2MUrYZxQGg+iL+0/sMn86z1/695dS2ZtHo4/VVj9ni/IVjn8zL0WOonooBQCgFAKAUAoBQCgFAZVqGrxy3N1qc/etNOJitU8JJvZaTB2J5iqg9Oh8M1eo6KK3ZC/ExXWdVlup3nnbmkc5J8B5Ko8FHQCtsYqKsjNKWZniqREUBpPoZ6an9lH/AN1c/pL/AML7n9DodHf+eH/9L6otnBEi+sToo9m3lLY8C3Kce9vE/EedcTBRl1qnLinbuTXpwXid/pSUepcIrZq/e0/Xi/DmYRH7I+Ar6pHyMt2axxbrRt9K0gKMu9scE9AAI8k+/fauTWwSxNe8n8Kvfnr/AMOvhse8LRkor4na3Lj7RTrPRnnUz3crLHjOSe8R5jOwHlt8q8q4yFCXUYaCcvT9v3cto4GpiI9fi5tR37f0uX0O237Ej6CxeVf77k7+/wARUJ9cv/NXUXyRZT6hr/Bh3Jc3c5GWHpJpzqf2Afw2FeZau8MSn32/ZLPR2qYVruT/AESc2syogSO1YNyggZBVV6A4Xf5bVjjg6U5OU6ytftu33v8AZunjq1OCjTou9tFpZLhov0RFzY6hcA9pkKfqFgq/Dlz+dbqdfo/DtZNXztd+f4ObUw/SWJvn0XK9l5fktmjB9Ttv9mX2Uu4gz2cz/WwN42bfm2+9d+q5OyFWD/yUndcTnVaFSn8FWNn72Mvu4Wido5AUdGKsp6gjYitqd1dGJxaZ116eGg+iL+0/sMn86z1/695dS2ZtHo4/VVj9ni/IVjn8zL0WOonooBQCgFAKAUAoBQCgI/iK7MVpcyr1jhlcfFVLD8qlFXaR43ZXMI4s5xpGjWkIZjOHmZRuXc4IHv3lY/IeVa6ds8pPgVTTtZHv0P0W24cRXt3i6MbSerQ4JVR4u+D5jwHuJryVd/1Wh4qS4mVitRQKA0H0U3HZw6tIBkpZFseeOc1kxdPrIqD46eZrwlTq5Ka4O5Pei92WQKxy0lndTOfEktHj8D+Fc2EYyrzlHaNor7+qOpiZSjhacZbyvJ/b0Mej9kfAV3EcGW7NR4qtFktND590Szld/eFERx8zgfOudXqunGWXdtJd7OnhKMatRZvlV2+5FcueJIpeRbiCRUyGChtm8iQQuQPccVlh0ZWo3dGav2rXw3N0+lqNe0a1N5Vyd146Ill4iVgot4ZZPAAIQo93dBO3kBWWPRNVtupJL1b+nqbJdNUEkqab9Evr6Hllv5pOZe0bKjvRwxsCB/1ZF2PyFTWGpUbOUN9nNr/1T/JH+VUrpqM9t1BP/wBmvwRY7DGPVJuXmPi3NykYX3YLA7dMj5VsfX79dG9uy176+ltdzCv4706mVr9t7W09b6bfQlob6aNgnaFnIyIpYnLY90ka7/cax/xqda8lDTnBr/1b08zb/LqULRlPXlNP/wBktfaON9xCQqu0ckE8Tq8RKkjnXwyQDgjIII6GrsN0fVoVVKLTi9+Dt3ambFdJUMRQcZpqS24q/fpv3Eneek15OeZNKtuUkF5GjaXJwB3pOQDOwG9dPqbaZji5+NiG9JWlQxyW1zboI4byBZgg6I2xZR5DvLt55qyjJu6fAhVXE9/oi/tP7DJ/Oo1/6957S2ZtHo4/VVj9ni/IVjn8zL0WOonooBQCgFAKAUAoBQCgOu5gV0ZGGVZSpHmCMGgMggku7O4t9NW2guLqMSep3TNnsoXJBeVAMqVA5fDOMDPjoaUk5X04kNdiG4j4ti04y22nkS3LEi6vpAHd28VTw2P8K9ME5NTp03PWWxCc8uiMvFazOKAvXo3/AN11r7A/5PVFX5o95fS2LHwO4/2tKgOyadIB98Z/IiuVgov+Pme7kzr9KSXXqC2jFGQR+yPgK7aOFLdmya5ZdppOnAe01g6D+JY//Arg46t1deF9s134W/J9F0XR6ylVtu1bzuWPibiazWxtWnhjuLaaFfozy9qDgAGNWIDFTkMAwZTg1vjF5nY5DZn/AAlZSNcySWSSWyuOREBEjHrmQNKndUZ2z089qzYvGuLVKmlKXvkzoYPo+MoOrXbjFeH19slLTQo5rwWMlz2kjmQuiEkIEzkzzEl3lZgBjpjJPgKiqFRxVV6T57+S0S8iUsZTi3Tirw5fL5vVv3oVuz4SdtUayLqeU4I5m5SAfYz15Rvg48tqueI/wppWbk1fTdf29PsUqharJt3ioqVtdna0d+37ljXRlW9ezhuik0DhUjc8rkFedXtpgc5APeRsj5VTKjUhHrIK8uL2T71t5WfEtjiqdR9XUuocFu13PdeN+RFa9b9nepNfQvdJsrKR2ZQjfmYRKA4I3xsCT1xVmExnWJ052jJe+JDGdHqnapSvKL98C/z8WQXGjX0qpHHAIWjjiUqWXmBRRIF7iszEYQEkDBPXAvyNTS4mG90Z56TkMNtpNq20sVpzOPFeblAH3ow+VaKOrkymrsjl6Iv7T+wyfzpX/r3ilszaPRx+qrH7PF+QrHP5mXosdRPRQCgFAKAUAoBQCgFAfGbAyegoDE9R15obG81MNi41Cdobc+KQoSo5fI8qsc7blTWqMbyUeRW3ZXMnsbGSU8kMbyEDOEVmIHmcA4HvNa20tzMk2dFengoC9ejf/dda+wP+T1RV+aPeX0tju9CxJv58/wCCn/OOo4hJRXeKTbvcz2P2R8BWhFMt2bFq0wjsNJlY4SOxfI8y3Y4Hx2I+dcPHw6ySpRXxSl6Lf6nf6KmqeerJ6RX12+hBXevPb2axzcrF5WmSHC4jY+TYyAMnOOpY++qoQnip9VTk1CKs3xfvlyNFWVPBx6+rFOpLVLgvfF8yx8EasXtuUdnNdhmd7ZibeXMZLJ2bBWEi8oVuVgRzeNa4UaNJ/wCPRPZ738TnYiriKyvV1tw2t4fc9Ho+mgt5Bcm2nX1oRHtnljmRTJI0Y53KIUctzZAB2x44Faal5aX2MS01OdjaKNV7XK9oZiC+RggMWJz03H8hXz8J1etVJ8JN+/A+qqQorDOslvBL8ep08W3EM90L2G1uGe3V2EqSxwozQuEYIVSQySczKuGwCBtmvoIXSytnyz5nl461YxwqimKO6V+YWsZa4dFJMjiWYgcqjOyKAF6DbGMs6FCs/jWnPb3rwNuHrYmgr0+PDe/bb7kNa6409tD2SqVtphO1qQAjtnOGIAJzuVJ8eoNZ4yqYOr1VV3i9ny98fQ2ypUsdSdairTW69+nPZnT6UrH1js9WhdpLe5CqwbrC4GOzOOi5BH72fMV2KLt8DODVjfU+eiL+0/sMn86V/wCveeUtmbR6OP1VY/Z4vyFY5/My9FjqJ6KAUAoBQCgFAKAUAoDyasrGCYL7RjcD48pxXq3DMUuOHJdRsdFSEhbeOKUTy5HLEQV5ywJ9rusB7/dWmM8jlfcrlHMWDgziCL1wWNjCI7FYJ2EpXvXDIQhk5z1XmyM+JHh0qE4u2aT1PU+CMLfqfia3IyPc416DT/QXZLO+oQv7EluqN8GLA/nWbEO1mX0tix8OcENp2pyEd6F7CQKwBxzjsg6k+BJBce5j/dNVTqZ49tyajlehhcfsj4CtqM0t2apxdO66foYEZkXsOYqPFsRLGCfLmb51zalKM5y+K0ndLue9vBHUw9Z01fLeKab8L2v2XZ4+ItFU30sMjjtFtYhzEEASEksyhvAN0xnY9d6y1JfxKUOrTtm17dOJtoWx1WbqtZsunZrw7j6kc5aKZiEaME88b+0Dg55WTY7A9awKdKGanC7u1o1qmttUzpunVnlqVLaJ6p6NPfRo8V7z3sgmlWWOA8rKEwVZ/GeSIZALZySF+J8a6E8W6MOqUoymvmvdeCemvuxzKWCjVqdbllGD1jaz8WtXb3e2pYindx3enl3fu8vdXz+lz6Sztbj6Fc01pLBzJEJWt8b8+O42308cewyMbMVyPDwNfQfypV4dXmiqj2td+F+fi/M+algoUKiq5ZSpre9vO29u9LyPXJbTqJmUqTLu0kj+yMYyFVPAb/nWBVaM5QUr/Dskt3fi2+LOo6VaEZuNvi3beytwSXBHdwvog9ckghYc/qmV2JDSqw5ecL0DANk+Gc1uj/8AuUG6t/mduxHLrT/gV0qNvlV+39no9HNyLtr7T5I2jiu43kVT9SZcK/KSOucH3cgrcqbpQjd3a08OBza1WNWpKSVk+H19TweiVCp1RT1FlKD8RkH8aur/ANTPBWubN6OP1VY/Z4vyFZJ/My5FjqJ6KAUAoBQCgFAKAUAoBQFMv/RpZyyO3NOkcjc8lvHMyQO3iWjHn7iKsVVo8ynhubZItcijjVUSPS5eVVAAUdoAAAOle6uN+084n5zU5GfOuiZHufaHhrP9Hj/ebv8A6Uf+pqy4nZGijsbXqP6KT9x/yNZFuXH45j9kfAV1EYpbs2e5v4o4uHO3ZUhEbSuzdB2SIy7eJ5uXHvxXPdHNVlNbpNLxf6OhGrlpOnzaflf8nV6VJhcNBcxRErPZzKjHGWUFZEfkbBXHMxHj3xtnaq52WXNK1pLn5e9OZZhrtzSje8Xy89ftryK093G3q6hriOKZgrmNWcgEdIgQd87YXwB2rLhcPetJVVFuO21/G33OjjMVloRdHMlLvt4X28GWTU9GheL+otbm5h747D6NnUe1HLZO3MJApJHKMkrjC5xW6pTjNNVFe/vRnKo1505Jxla3j6EKdc+iDBo8luTm75Gem0YXnJ29n8a4iwP+TLaXO2l/O9vH0PpH0guqzXjyvrb/AOtr+HqTlhokEcQS9a3F1J3pO1+nlXO4igs42PfC4ySPa8GFduEFBWprRe9WfNVK06jbm9/exVVvU7K4LGeSOJ5EQv3CVGy9oBjv77g5PuFYa+Hy4iMaWVZte3fW29l3WOth8TmwspVszy6dm2l9rvXjcuXoyufVI727ljxHEltG5UjnUKodiEAwR9LzE5z3dgTWqnaUFld7uT9bfY52KzKpZq1lH6fscG65Cs+sSW6pMkRa+t9iN2Q9oFyMoTsh2+W1aJxdo37jImivejC4EkuryAYD2s7gdccxZsZ92cVZWVlFEYO92bD6OP1VY/Z4vyFZJ/My1FjqJ6KAUAoBQCgFAKAUAoBQCgM216bl1XUJvCDSG+RZmf8AJKvj8qXaQe5+e0GwreZHufaA1j+jz/vN3/0o/wDUay4nZGijsbZqP6GT9x/yNZFuXH45j9kfAV1EYpbs2DX7RG0zSpG3ZLKUIPDJRDn4gLXExlacasacdnLXzWnqd7o6jCUJ1JbpaeT/AATXCt3FqdlFbwhkktobNHk2Bwcdoqhge4DH1+sVHgN78ZSck1ZO7+/1sZMHVVKea7Vk7eWnqQ99wP2cl5CskvYRvbSLgJn6VmBwSmQysFI5ceNZK1VxfWKKzRaV9dntx1343udDDxzpU3J5Jpu2mklvw0T3VrWJfRtWuLWW5gma4uGswrEtOEUq3sM2V5mBGOhbxyueu7dXlZe/T3qcpxV1ku78OP796EHDqZGqtddpp3a83J2H0gAOcdoJeXZ98GXl6eFW2WX7/b9Fd39/2TGqarcXslvBA1zbetIZj9MG5Yx7WABzL4jBbYkAL4ipuyvGz7eH796lsIxvad12cf170I/T+BhJLYwtJJ2TI85GIxjB7m4Tc9SS2d2FYKdS9p5Vmne71+Xz7trHTrRy54KTy07WVl81+xd+9yU4x1KPTbD1SYM8lzbXK8+xwy4CBgoHdJkbB8MYPu2YSk1GK2tyOfjKinVlNNtPmQ/B2hLZ6fNqHN9HNprZUnftM9B7m7uPeT7q0zk5Sy9pljFIgPRANtS+wyfzqyvw7yFPZm0+jj9VWP2eL8hWOfzMvRY6ieigFAKAUAoBQCgFAKAUAoDHOIr8GDX7rO0jxWUe/wDdUIwHuy7H760RWsYkG9GzFq3GQUBs39HexP8AXJ/AmKMfEczN/qWseJeqRoorQ17Uf0Mn7j/kazLcuPzrwxwdDFbJe6oXWJsdhbJ+luDgEbDcKfLbzJA67J1uEfFlMaV3zuSnE2o3FybcrDDbQW4ZY4DJuVYBeViByg8owAOmT1rlTxWHneGrfNK9tb9+6O3RwOJpWm8qXJu19Gvo2Ruh61dQTuIFEMjxm3ZeojXPNHMPAso5hnocjzq2M6dGk5uWZP4k+b4rztp38iqpSqYirGGXK1o1yW6flfXu5l4b0k/1NViiWS/AImEgPZoYdu1fG5DYBUA9T4YqU3SjFVJbStbtvt5FFOjWnN047xvfs5+ZW+LdZkl1qQRZCtBbJMN8YHJcE/EbLk+bDxq2uksLO/J/T2yrCa4mmtviX1++x1pEvrTDs+72KpnA5cgluTH7pH/wVwXKX8dfFrmb7drX8z6hQj/Jay6ZUuzR3t5e9Dt4N1qWDVG7UcwisroQ+9cm5Bz4k94fDFfQUkpYeFtNvofK4m8K9Tjq/qywXXpC5rNonjWLUCoiiEYJQiXAM0eeiqASVPQqBvms9N05Q66O0b+FuBoqUa0avUS3k149v1KnNqElzOUu8MyxR2qebqOYtLv4nlyfeBWfFVnKnCpS0S+J9j0svU3YLDRp1J0qurfwrtWt36HPi7L6Dp8gJBhlktHAJAYLzY5gNsZhU7+JFdWjJOd+aucOtFxvF8NDo9EX9p/YZP51Ov8A17yulszaPRx+qrH7PF+QrHP5mXosdRPRQCgFAKAUAoBQCgFAKAr3G/EosbfmVS88h5IIlGWkc9MDyHU/+SKnCOZnjdjF/SGxtLGz01m5pstdXJznvvnCnzPeb/KD41qoq8nIpqOysZ5WkoLDwjwbdag4EK8sQPfmcERqPHB+s37I+eOtVzqKG5ZGm2brputaTpNslsLqIcg72G53Zj7TsqZOSfDG3TwrE4zqO9jQmkj22vHdnLbT3K9p6vEuWkeNkV/2U5sFiemAOpAqPVyvbie3M0M8tzMbu4GJGGI08IY/qxj9rxY+Jrj47FZ31cPlXq/xy8z6bo3A9VHrJr4n6L8/8OyaPmUg+Ix0B/Agj7658ZZZJ+/TU6U45ouL+330Knw9qj29wHALSWjl1VlAZ4v+JFy9AQDzL5HpX0slFZammWdr8UpcJX9Gz5VZpqdK7zQva+jceMbeq8bFr4js4o5IHjKtBfXEI7RT1jZhlWPgeTb3ZPjWSjhZ9flntFNx8/2aq2Ng8M5U1aUrKXlv6ExxDwhew6nJc20C3NvcfpI+dY2GUMTLzMemGLAj4bda6FoSSct1f1OTGpOKcVs7Py2OluCL/sc9kebH6L1mPPTfv9l55+tVH8bDZs2X6/S5o/n4vJlzfT62PVw1wndy6j61dwLbQQqwii51kY/RrDgsuxXlXJzjc9PGrrQhdx3dvQzyqSnFRlsr+u5m1rrgxGiRGaaNpEjbw5OisT493H55rLWwFpTk55abs338vP8A4dSh0jmjCMYZ6kbpfn35nC+ke15pZDz3UowGx3Ix+yehO3h0/NRjDF2pw0px4cW+3kvr9PK854O9WprVlx4RXZzf0+szwQUvbJ9KmzE0kpmtpjnlaQDeNs9dsnbqCfEDPSnKMZ3i1pujjqMnC8k7Pj+zu9GFlJDJq0MqlZEs5VZT4EZ/DoQfEEV7Waai0RgrXRrvo1fOk2OP+RGPuGP5Vkn8zLUWWonooBQCgFAKAUAoBQCgFAZ7xpN6rqltezozWqwSRCRU5/V5GP6Vhvsy93NXQ1i4rci9HcpekejmC/lkl/2sLkk80jpEeb+NmYgHHQHwG2wq11nBWylfVpu7I7WJNF08mO3iOoXA6vOwaBT5cqgK+/gB/FUoqpPfRHjcY7FV1ziy8uu7LMwjxgRR/RxAeQjXYj45q2NOMSt1Gyb9H2hW/ZT6heLz21thViA/TSHGEx0I7y7eJYZ2BzCrN/KidON9WWLWNSuLkK90QkMZ50tYF7i49nn8XYdfAZ6CuDWx2d9VR46XenlyPpcN0YqKVWtrbWyV/Pn4ETouttcTScqERBRgk9DvufefLwAqrF4KOGpRzP4m/fkaMFj5YqtLLH4Evfi/sTXbLjPMMZx1HXy+PurnZJbWOlnja90VLjT6KeGZNnwfny4xkfA4Puru9E/5aU6M9vz/AMPnumv8NanXh834/wC2Z0aVaWkuTIzxQSMpZ423tpNwGePo0JJ9rZh5jcHfGrOElTn83B/7L880c6pShUj11Lbiv9X+OXkXbV9T1nTpzNO4uIngFvFOp+hBJHJM46K+epOxz1OKmlTmrIzNtHuk4h1aRU0qMEXqnLXY/RtCveSYNvu+ApJGDv4k48yQXxvY9u9iq6zxdqlxcERh4TeokCwYIOB3C4zupL9oObGy58s1ZGnBLXgQcpX0PlzpkenIELkFiVMirl5CNisAI9jm6E58PE7capKri6rtG6W19I9759yPoaKpYOirytKSvK2su5cu1v8A5xW0dWybRUbbvXUn0nmMghiDvUKry/45VXpwhHT7Ito/GlUhSWuzqSu39Wc9WuGEOZnjjYENC0fOwV13VucjAOR0qvCRtWToKT/2vZaPfS5ZjJKVBxxDiv8AW12r8NbF6t7yKS/sLhhy/wC1LGWJ8bd9AjAn5MVHwWuy00muR8ySnodumFk9nLtNZyvC6+7PMrD9kgnB91eVkr3XERL5VRIUAoBQCgFAKAUAoBQCgM94q1WW9nlsbaTsLeEf1662HIMZ7CMn6xHU+H4G6CUVmfgReplfF3GivF6jpy9hYpttkPP5s5PewfI7nqfIaYUtc0tymdTgioWVlLKeWGOSQ+UaM5+5QatcktyrK2T8Ho/1RxlbKX58i/6mFQ66HMn1Ui9R6VPZaFH6zC0fY6hFNKuVbmTnXvd0kY6D5VQ2p1NORcrxifOGdIe5msys7HtoZbi5XC9nChbESp4hiQV3Jzyk+FYK+BouDjFWts+PadKh0piIzzSebsPLLai3OIInlWbt7pBFhiIeYgOcnoF5B787VnxGDq16u6SSSV/p+TZhOkKFCjrfM227L3pbY8Hqim5W5weyMBlDYPKcELz/ABwcZqm9WOFdJrXNb9X5XNX+GWMVVP8Apfx5255Tzavp7XXZq0MkMrxrLAWIYPGxAzhTsdwcHfpWmlGp0fq2pRejS520MlWVLpNOKTjKOqb2tfXs97ndb6akQnMVvzpbRo1xIXw3LJkbKfbGFYkbAY23xUYxxGLhndS13orcvp37kpzwuCqKkqd9NXfn9e7Ys2lcSS2uiSsFWWO2vDb8km4lhOPo8kHGO0xnf2Mb9K6FK9VRk92k/E4+IiqdSUVsmzrsda0pkQLqVza28hA9TUsOyY9R2wUskW+cBgvXG2wscJrgUJp8TxwvLY6zJPqLdp6rZO0EmAO3C8scfLvjtD2jA+/J6b1PSULR4sbO7KjZa7eXN5JcIAbl/ZlbcW6b7RKRhSAcA4JG+NyTXlepSw9O83py5k8NRq4mplprx5d56xwjzuWmmeQncnqzE7kksSQPDxJ67VypdMtRtTgl79X71O3DoJOV6k2178l70OGpaO1qhkgYsg/SRPgqy/8Az5++lDGLFTVOsrS/rJaNMYnAvBwdSi7x/tF6pos/Cksd7bLpzymMgibT5+rRsh5mi/eQ5GM7qfDArfCctc3zLSX2fczk16cY2lD5Zar7rvX4Zb9EZpddZ4+ZhDadhdzcjRpJMGBACn62N8jOx64xn2WkClbmh1USFAKAUAoBQCgFAKAUAoDEp4YI7O403UJ3spGupJjMULJcqW5gQ/j4ZGxyo99aU3dSjqQ7GdGiaPp6nFlp11qb9e2nUR23yLAKf8p+Jr2U58XY8UUti7WWlazIOVpbSwi2wltF2jgeRL9weG4z8qqbh3klc7n9H0j/AKbVNRb92VYx9wSiqW4IZSW0bg6GBJYzJPcJMoV1uJTKpG/QEbdT093lUZTbPUioWfopX1m4V5rhLTEQhSKblDJ3y0MuQWIVmON+j9c9LXW07SKjqQvEXDt7p78sJ7aGaGWxtiP0kXbMGVJCduVeVsNnx8K9jKMlr3hqxMm2vo7mCRo7KMLb+qx2L3P0k0fVircoUuOVcDBGObceMfhaa1GqK9oNjfuUmYw2cNpE1os9yQTGEc96NSQjOMInM3d7hxk17UjTdk1fW/iSp1JxvZ2urPuPbq2k6xd3D2zrbAywKr3UPOEMYkDqz9cueVwqjGzt4b17F04q6IvNJ2ZV/SHq8EcEWl2jmSOBy80p/wCJLvnfxALMT78Dwq2lFt52VVJaWKvw5w3c30nZ20Zcj2mOyJ++/QfDqfKrZzUVqVxg5Gx8QaHDa6Ktvqk3byJkW5QYlDfVjiJ3YDpkjHL1GwrGp3nmjoact1YqHDOmdhAAw77d5/j/AHfl/wCa+fx+J6+s2tlovz4n13R2E/jUVF7vV/jwJWsRvPLqloZYmjDcvMME4zt5dauw9VUqim1e3gZ8VRdak6adr+JR7aRrWYwyMVwyssi9Y3G6yp+GR4j4V9M318I4ijvy5rjF/btPk0v405YWv8vPk+El9+zuN84D43W7CwzYS6C5IHsTAf8AFhbxU9SOo+WaqvGSzR29V2NcGQqU5U3aXhya5plzrwgKAUAoBQCgFAKAUAoBQHGSMN1APxGaA+gUB9oBQCgFAcXQHGQDg5GfA+fxoCK4i4atb1OS4iV8ey3R096ONx8qlGTjseNXKBr1rJZReralzXuluQFuCPp7Y9FMnLuwHg43+8KbYtS1joyL03KzxxqOp2EEVvHcBrB4wsE8agM642R5ASQ3L4jHMNx4gW04wm7vchOTS0K1wXwd6yr3Nw/YWMO8kp+tjrHH5nwzvjoMnarKlXLotyEIX1Zp1hrXq1qbhLb1ewjCraW/SW7kbZZJPEKeuDud2OcCsst9XrxfIvim2kvArixSyym4un7W4bx+pGP+XEv1VHn1PWuDi8a63wQ0j9e1/g+qwPR8cOs0tZfTsX5O31heYrkcwIGD133GPPOD9xrH1crZrafg3dZHNlvr+dj7NKqKWY4A6nfb3n3UjBzeWO57OcYRzSeh02l/HKWEZ5gvVh7OfLm8T8KnUoTpJOatfhx77fkrpYinVbVN3txW3dfj4FU4r0mZ7gOqgq/KikHpgfW8vE/Ku50bi6NOg4t6q7fnwPn+lsFXqYhTitHZLy4+pz0mzdOQJMc96W3fs3TDp9eF2GHXOzAdc5qVetKDVZwtsnqndPmls+T8COHoQnF0FUUt2tGrNcnxXNePA/RHCeset2UFxjBkjBYDwbow+TA1bOOWTRzUyWqJ6KAUAoBQCgFAKAUAoBQCgFAKAUAoBQCgOu4gV1ZHUMrAhlIyCDsQR5UBl2rcPTWKS2wtHv8AS5TzLChPbW7ZzhMblc4Iwcjf35vjJS1vZkGrEjonD0t48LXVsLWxtgDb2eclmHSScDbYdF8yc+OfJSS2ep7a53+kiFGutM7Y8tuZZ1Z+ipI0ZETHw65xmqpU+spyhzRbSqulVjUXBlHttGMkFrMk0jXdzdyRpFzYjEUbsjlo8bKqpzFtzkjzqEsJTVJ08q0W/G9t795pXSFXr1Ucna+3Zysevizh02szzKO1eCyMkmPDLvggdeUBSM+Way/xZqhGitnL4jZHH05YidZ6NRtFP3v/AMOUOh3S3NvAXWc3Fv22VTk7PBUHO5ynfG/Xao4rAQyXop3vbf1J4PpWTk1Xata/6PPbcK9k1rE7kWkl5PDI8bcrcwaRERj1XmZFXI9wrUqLlXlUqK+itfXv0MUsWo4aNOleLu7/AG1O7T7OGJrhLyfs7eKeSBZXI5n/ALqgkd4gN3iOgBJxWargc9e8FZWvpz7PK5rpdJZMKlN5pXtry7SP1vUlWO1soXW+a2mPq7QMrM8bROqI3LkAq5VWx9UA7GunKl1kWp6J7nHp1nSqZobrY17gjR2tLC3t3OXRO/jccxJZsHyyTUJyzSbIpWROVA9FAKAUAoBQCgFAKAUAoBQCgFAKAUAoBQCgFAKA8eraXDcwtDOgkjcYZW+8HzBB3BG4r1Np3QM00fgjULW9dbWWJYIUIt3nQyd2Vi7rlSCHDLufEFffV0qkZK73IJNM9Oo8Jaqk7XS3EV60sJgmgdexVozkhIzkgYJOCfEnrnFFOFrNWDTIXhG41cSN2diGlSGKzEs0iiOLss87MAcsSxB7vgo61KahzPFcmrrgDUFtZoUv0kWVmmdZIdxKTzl4XDZXvjI22O/jUFUjdOxKzOXCXoyUst3qRM87lpTC2OyjZ+8wK5IY9M+G3Q4Br2dbhE8UeZb9J4StLa4e4hhSN2RYwEVVVVBycADqx6n3DyqtzbVmSSSJ2oHooBQCgFAKAUAoBQCgFAKAUAoBQCgFAKAUAoBQCgFAKAUB8AoD7QCgFAKAUAoBQCgFAKAUAoBQCgFAKAUAoBQCgFAKAUAoBQCgFAKAUAoBQCgFAKAUAoBQH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74775" y="168275"/>
            <a:ext cx="77739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Here is a fun video of me doing….</a:t>
            </a:r>
            <a:endParaRPr lang="en-US" altLang="en-US" sz="3600" dirty="0" smtClean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thing about me</a:t>
            </a:r>
            <a:endParaRPr lang="en-US" dirty="0"/>
          </a:p>
        </p:txBody>
      </p:sp>
      <p:sp>
        <p:nvSpPr>
          <p:cNvPr id="228355" name="Rectangle 4"/>
          <p:cNvSpPr>
            <a:spLocks noChangeArrowheads="1"/>
          </p:cNvSpPr>
          <p:nvPr/>
        </p:nvSpPr>
        <p:spPr bwMode="auto">
          <a:xfrm>
            <a:off x="1969478" y="168275"/>
            <a:ext cx="8468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Another thing about me….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have </a:t>
            </a:r>
            <a:r>
              <a:rPr lang="en-US" altLang="en-US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AUTISM</a:t>
            </a: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am on the </a:t>
            </a:r>
            <a:r>
              <a:rPr lang="en-US" altLang="en-US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SPECTRUM</a:t>
            </a: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…</a:t>
            </a:r>
            <a:endParaRPr lang="en-US" altLang="en-US" sz="48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AutoShape 2" descr="data:image/jpeg;base64,/9j/4AAQSkZJRgABAQAAAQABAAD/2wCEAAkGBxMTERQUExQWFhUXFxYZGRgYGBgZGhogHiIgGh8XGRgbHSggIBwnIBkaITIkJSorLi4uHB8zODQsNygtLisBCgoKDg0OGxAQGywmICQvLzQsNCwsLCwwNDQtLTI0LCwsLCwtLCwvLDQsLCw0LCwsLywsLC80LCwsLSwsLCwsLP/AABEIAOEA4QMBEQACEQEDEQH/xAAcAAEAAwADAQEAAAAAAAAAAAAABQYHAgMEAQj/xABKEAACAQMCAwQGBgYHBwMFAAABAgMABBEFIQYSMRMiQVEHFDJhcYEjQnSRobEzNWJygsEIJEVSVJKyFTRDU3Oi0RaT8GPCw9Px/8QAGgEBAAMBAQEAAAAAAAAAAAAAAAIDBAUBBv/EADgRAAIBAgQCCAYCAwACAgMAAAABAgMRBBIhMUFRBRNhcYGRofAiMrHB0eEUQiNS8TOyYpIVJHL/2gAMAwEAAhEDEQA/ANxoBQCgFAKAUAoBQCgFAKAUAoBQCgFAKAUAoBQCgFAKAUAoBQCgFAKAUAoBQCgFAUDi30nw2xdLeM3LocO4yIYj4h5ADkjxCg48cVNRV0pOzey4vuJRpzksyTst3wRR9Z451TtoVa4RI5TgG3jAx0/5nMSNwc/GqaWIhUpzlCOseD/Xca6uBlRq04zd4z4r995ybiLUopXLX7iBVB5pEhOWP1QOQZ+XuFUQxynBKMLzb2V9uZpqdFxhUk5StBLd8+RNWHpPuYZUiuYluOdebmgUpKo82jYlT8iOlX0q0KkHN/Ck7avTwZlxGCnSqRpx+JtX0WvijS9D1uC7iEtvIHXOD1BU+Ksp3VvcRVjTRj7CQrwCgFAKAUAoBQCgFAKAUAoBQCgFAKAUAoBQCgFAKAUBmvpP4rYSLYwFxzAG5kQEmNWHdjyB3S/i3gvxyPKkurpuWl+Cb3599uRfhqPW1Emnl42V7d/LvKDHJcCZLOK1WTtFIjWNiBjoSxIwAPEmsFHCwxC65VHmT1ujsYjGzwr6mVNZWtLMvmneirtCkl7OxZR3Y7f6NE93aHvsdhv3fhW+lTp0ouMVe+99b/Y5FfFVK0lJu2Xa3AlLj0Vae3KcThlOVbt5WIPnhyRn5VNSSTSS130KXUm2m5O62KnxjwFe20Mr2kguFI7wZFFwB44ZcB/uB8s1XDC0JTi5JpLhfTyNP/5CuoSWl3u7a+aIXQdaYObuyOJEIVlOyzqADySDwzvyt1H3isMZVMHJU6vyv014fdHTqUqWPhKpS+Zad+nH7M27h/V0u7aK4jzyyIGweqnxU+8HI+VdGUcrscFMkK8AoBQCgFAKAUAoBQCgFAKAUAoBQCgFAKAUAoBQHVd3AjR3bZUVmPwAyfyogYBFfCRWd5kS4nYzHLLkFt1UqTkqF5Vx5Cubic867lkbgtNnst9e/U+jwihTw6p51Gb13W7205WNE9EOln1dr2UKZrgkAqNliU8qqud8Egv78jyrpKnClFU4Xt2768zg16061RznvtptpyJDWeOCl09ra2k13JEFMvZlVWPm3Clm+sRvj898WKnpduxRc7eH+PrW4k7F+e2uB1guB2b/AMOdm+W/upKm1rwPUy11WemT8Z+ieWS4efT5lh7U5kjZmRcnqVKKTgncqR1J38KuU4NJVI3ttpf6nic43cJNX3s7F84K0AWNlDbc3OUBLN0BZiWbA8sk491QnLNK4SsrE5UD0UAoBQCgFAKAUAoBQCgFAKAUAoBQCgFAKAUAoCt+kiUrpV8R/h5B/mHKfwNTpfOjx7GOXdta3MTKpRmVdihHMMD3b42rjU6mJw1RN3Sb47H1FWlhMXScYtNpcLXWhs/o/UDS7HH+Gg/0AmuzU+d958utjOdTmnjtde7GRknivUmYoSH7NihG/UAIG+Snzq5JNxvyIO9mViL0ipcRLDqtol4o6SqezmX5jAJ+BWrXRs7wditVU9yY03WtLA/q2qahZbbJIHljHyKsPxFVuE+KTJqUeZN2utXG3Z8R2cn/AFbeJD+DZqLj/wDElftJBNW1P6upaS/xyPyeo2jyZ7c7Rq+qf47SPvf/APZS0eTFw2q6ljfUtJX4Bj+cleWjyYueC41i8Hta7p6fuxRn82qSiv8AVnl+0jp9dcfpOJ4/hFaRt9xTJ/CpKP8A8A3ZbnWvE9njv8QXrH9i3Zf/AMBrx05f6jMuZwPEOnnrr2pf+2/8oK9yS/1GaPM5prVodouIrtT/APViYj/uiX86ZJcYnmZcGe+w1K6z9BxDaT/szQxJ+IbmrxpcY2PfEno+IdXhAM1jFdx9TLZyjOPMRPu3yPzqGWD2du89uyZ4e42s7tuzRzHOOsEymOUe7lbr8s1GUGtT1MsdQPRQCgFAKAUAoBQCgFAKAieLLAz2N1COskEqj4lTj8cVKDtJM8ZgHClgnZxs1uwYjmEuQc/DDZXbbp8a5/SWInnko1Fb/X/qs/M73ReGgqcXKm775r/h3WnZ3mzeiu8D6dHHnvW7PA3n3D3fvQofnW9yU0prirnFqU3TnKD4NkdxZGtnqCXcgHql4nqt3n2VO4ilbyG5QknYVZH4o24rYqehhvF/DslhdSW75IG8bH66H2Wz5+B94Nbac86uZpxsyFqwgKA+FR5UF2OQeQ+6h7djlHkKHl2fcUAoBQCgFACKA9mmapPbtzW80kR69xioPxA2PzqLinuiSm0Xaz4+huwsWrwLKBgJdRKEnjP97u9cde7jp7JqmVFrWBaqie5oejcRS2HZJdTC6sJiBb3wIJTPspcH8Of7/HlzuKltvyLb2NGBqkkfaAUAoBQCgFAKAUAoBQGA6/w48OpS27SOtuMzQqrFeZXYkjK74RiR5+z51RjKkaVPrIwTlLRtq9rLt5nT6NjKvLq5TajFaJO17vsPZwhxI9ldtI8TJZyhVkJYMwK7LcFd2AA7reOME9KYWdPIqTmnLsWndfb3oeY+jUlN1VBqNuLu32238/E2XUbGG7t2ikAkhlXB8QQdwQR8iCPca0JtO5zNzKNb0ccqaZqbkYJFhqBHXygm/a6AgkBgB0IBrRGVvij4oi430ZmHFHDFzYS9ncJgEnkcbo481b+R3HlWmFRTWhnlBxIarCAoBQCgFAKAUAoBQCgFAKAuXo94oWBmtLrD2Nz3ZVbpGW27UeXhnHx6iqKtO/xLctpz4M2PgO9kgmm0u4Yu0Ch7eRussDbD5oe6flWSausyL1yLvVZIUAoBQCgFAKAUAoBQFZ474ZN5CrRELcwktCx6b+1G37DgYPkcHwo4xnFwns/dydKrOlNThujE7G6ZG7F1Ju3Zu25x+jCndCOuOUHAGxznxrHisM9ZbU4/Lbi3x892zs4TFppRXxVJ3cnySe3lskTXAfEd5Zx8yYltGZilu7crqhJwY3OwP7J2PuzWipjKUZqlP5ktWtr8dN/Exx6OqVKbrU7Wbdk97cNdrmk2/Eum6lEbeYqC4w1vcDs5P4QTuR4MhPuNXR/2g7rmtTBOEoPLNWfaV/iHTrrTID2WNQsSQvqk6PJIoP1Y5FVsoP2xsB4mrYtSeujK3oVXi/hDTIrZbiRpdPmcErakrOx+CZ5gPfzADxxVkKk27LUhKEbXMsrWZz3WWjXMy80NvPIu/eSJ3Xbr3lBFRcordkskjwg1IiTtpwbqEqLJHaTOjgMrADBB3BG9VurBaNk1TbO7/wBB6n/gp/8AKP8AzTrYcz3qpERqulT2z9ncRNE5UNysMHByAfhkH7qlGSlqiEouO5y0vRri5LC3hklK4LcilsZ6Zx54P3UlJR3Ci3sSH/orUv8ABXP/ALbVHrYcyXVyOu44Rv0Us9lchR1PZOce84HSnWQ5nmSRC1YRFADQGu6ZrRew03UScy2Fx6tOfOJ8Jlv4WQ7+JPnWOUbSceZqi7pM28GspYKAUAoBQCgFAKAUAoBQFU4x4IivGWdD2N0g7soGQw/uSr9Zd/iPA+FJWlB05apk6VSVKaqQ3RkWr2NxbXkCXkXYxKGCEHMLvvgq3TywGwQazVMM6eHqdW80m132978zqUcaq2JpqayxSenC/vbkeHiTTDLLI8hIiig5gB4nvHAz8Nz8KrwGJVKlGEF8UpW+n5LekcI61WU5t5YQuu3f8E9whrk2maY95NLJI9weztLd5HKYHtTFSdl+GNgP7wrszipzyrxPnU3GN2ZrqWoS3ErSzO0kjnLM3X4DyA8ANhWhRSVkUSk3uWD0a8PJe3ypN+gjRpZfIquO6T5EkZ92arrTyRuiylHNI03hjjH1y+miidRbJazFIkACjBQA+wN9z0bG/SudBVbZqkbX966/ZHQrxox+GnK7W/60+7MGj9kfAV1kcuW7Nk1/iC8tdK0kW0hije3XtZFQMygBAMZzgd5vD51gcodY4v5ney2uboUpSjm/qrXe9rnjtvSNcWUiF7v1yJsc8bqvOFP145EAGf2W6/jVGGlUr3z08tuP2s9fE1Y2jQoW6upmvw+91p5kZ6b5BJfQTpvFNaxmN/BhzMTj5Mv31vw+kWjmVuDJr+jv+mvf3IPzeo4rZEqOxt9Yy4UB+ffTnw8lveRzxKFW4Vi4AwO0U95v4gwJ94J8a24ed1ZmetHiZrWkpFAX/wBHv0um6zbncGBJVHgGXnOfjlU/yis9XSUWX0/lN34RvDNYWsp6vBEx+JUZ/Gsc1aTRctiWqJ6KAUAoBQCgFAKAUAoBQHVc26SIUkVXRhgqwBB9xB2onYGc8Tej20HLFBctaG4LIsR+kjfbLKituhxkjlOB5V7khKaqSjdrjs/2WwxFWEHTjLR8N9zL/SrqIkv2hj2htFW3jUdByDvY+e38IrfRjaN3xMNV62KdVxUaJ6JiqwavK4yEtN/gRISP+0VixmdxtDfh3mzCZFNOptfXuJ/0ayztcSGTkjjNpMUhGAwGU7xGM/8A9Gwrm0YUI1bU7ykt5cO73yOtjJ4idFSqWjFvSPHjr75mNR+yPgK7yPnpbs2DXJALDRua47JTatzLtzPtHspIP4b71xMbFuTtTzPg+C7zvdGySveplWl1xe+xTkkjgk54beVoiMOHiP8AmR2Gfkdq8camIhlq1IqS2tJeTS08UWqVPDVM1GlJxe94+qb+jJTX7Z59A0+VEdxDLdISAW5IyzY5sdB3UGemwrp03lm0+w4lW0ldE5/R2P017+5B+b0xWyPKOxt9Yy4UBj39In9HZfvzfktasNuymtsYpWwzigNC9EXTUx52Mn86z1/695dS2Zsvo1/VNjn/AJEf5Vjn8zL0WWonooBQCgFAKAUAoBQCgFAKApHEOH1zTVPSOG7l+ZCqD8t/vqyPyMi9z86arOZJ5pCcl5ZXJ/eYn+ddCKtFGWb+I8tSImheiqRRb6vzjK+p5YeYAkyPxrHjIylG0N3sbMJKMZpy2T1LF6NNNZZ5p5iTPJbTZGdlGUPKB7tvh+fLpYlSq9TSXwRXm9NfqdfF4WUaHX1nepJrwVnovQxmP2R8BXfR87Ldmy6tDMdP0cwmIYtTkyKWPSPZceHn8q4PSE6Knarme+zsvH7H0PRUKzUnSy8N1d8diDutKnmIWaUCMDdYuZSx/a5s7YrDTxVCgm6Ufi5ys7d1jqVcJiK7Ua01l5Rur99zg2pHSsPaytGzZzC2ZIpPDLoTt5cwINb8DiK+Jk1NJrntbu5+9TmdJYTC4aCcbqXBb389vehaeBPSDpgkkke2FlLJyrI6KTAxBJBJUYU5Y7kDr1NdCpTktL3+px4O6zWNatblJEDxurodwykMD8CNqztWJnbQGPf0if0dl+/N+S1qw27Ka2xilbDOKA0H0Rf2n9hk/nWev/XvLqWzNo9HH6qsfs8X5Csc/mZeix1E9FAKAUAoBQCgFAKAUAoCI4o4hhsbdp5icDAVF3eRj0RB4k/hualGLk7I8bsZ3fau1rKNS1WTkneKRLexiClkRv77dSdhknAB29wuUc3wx8yLdtWYdW0yCvQaL6IYgyaop6G0wf8AurDjpuFPMuFzbgYKdSMXxa+qLJwUS+o3B+rFZyp/E5Rz9wC/fXJwFoU0uMrvwWi9WztdLXqSb4RsvGV2/RIxSP2R8BX0aPmZbs0/jNpzp+ixwF+9asSF26CLqfAb+dc+aoKbqVrabXOjReJkuroX13t+Srx8JTY5pJUj95Yn7z0/GqH0tRvlpxb8DVHoWtbNUmo+J1zaIrHe9iYjbvNn5ZJO1SjjpRWlCSXYv0Rn0fCb+LERb7X+yyWN5Bb26I8sXdU5CkNzeZwOpOa5NajXxFdzhGWr4q1jt0K+HwuHjCc46Lg73IDTtdu45mmsFkhBO4jUsje90OUJ+Vd2EYUYKFapd9rXpxt3nzlV1MRUc6NJpdifrw8jX+CvSgs7LDfR+rTsQFYhlikPkC3ssfIkg+B8Kg4xetOSa7HcrcZx+eLXerEL/SJ/R2X7835LV2G3ZTW2MUrYZxQGg+iL+0/sMn86z1/695dS2ZtHo4/VVj9ni/IVjn8zL0WOonooBQCgFAKAUAoBQCgFAZVqGrxy3N1qc/etNOJitU8JJvZaTB2J5iqg9Oh8M1eo6KK3ZC/ExXWdVlup3nnbmkc5J8B5Ko8FHQCtsYqKsjNKWZniqREUBpPoZ6an9lH/AN1c/pL/AML7n9DodHf+eH/9L6otnBEi+sToo9m3lLY8C3Kce9vE/EedcTBRl1qnLinbuTXpwXid/pSUepcIrZq/e0/Xi/DmYRH7I+Ar6pHyMt2axxbrRt9K0gKMu9scE9AAI8k+/fauTWwSxNe8n8Kvfnr/AMOvhse8LRkor4na3Lj7RTrPRnnUz3crLHjOSe8R5jOwHlt8q8q4yFCXUYaCcvT9v3cto4GpiI9fi5tR37f0uX0O237Ej6CxeVf77k7+/wARUJ9cv/NXUXyRZT6hr/Bh3Jc3c5GWHpJpzqf2Afw2FeZau8MSn32/ZLPR2qYVruT/AESc2syogSO1YNyggZBVV6A4Xf5bVjjg6U5OU6ytftu33v8AZunjq1OCjTou9tFpZLhov0RFzY6hcA9pkKfqFgq/Dlz+dbqdfo/DtZNXztd+f4ObUw/SWJvn0XK9l5fktmjB9Ttv9mX2Uu4gz2cz/WwN42bfm2+9d+q5OyFWD/yUndcTnVaFSn8FWNn72Mvu4Wido5AUdGKsp6gjYitqd1dGJxaZ116eGg+iL+0/sMn86z1/695dS2ZtHo4/VVj9ni/IVjn8zL0WOonooBQCgFAKAUAoBQCgI/iK7MVpcyr1jhlcfFVLD8qlFXaR43ZXMI4s5xpGjWkIZjOHmZRuXc4IHv3lY/IeVa6ds8pPgVTTtZHv0P0W24cRXt3i6MbSerQ4JVR4u+D5jwHuJryVd/1Wh4qS4mVitRQKA0H0U3HZw6tIBkpZFseeOc1kxdPrIqD46eZrwlTq5Ka4O5Pei92WQKxy0lndTOfEktHj8D+Fc2EYyrzlHaNor7+qOpiZSjhacZbyvJ/b0Mej9kfAV3EcGW7NR4qtFktND590Szld/eFERx8zgfOudXqunGWXdtJd7OnhKMatRZvlV2+5FcueJIpeRbiCRUyGChtm8iQQuQPccVlh0ZWo3dGav2rXw3N0+lqNe0a1N5Vyd146Ill4iVgot4ZZPAAIQo93dBO3kBWWPRNVtupJL1b+nqbJdNUEkqab9Evr6Hllv5pOZe0bKjvRwxsCB/1ZF2PyFTWGpUbOUN9nNr/1T/JH+VUrpqM9t1BP/wBmvwRY7DGPVJuXmPi3NykYX3YLA7dMj5VsfX79dG9uy176+ltdzCv4706mVr9t7W09b6bfQlob6aNgnaFnIyIpYnLY90ka7/cax/xqda8lDTnBr/1b08zb/LqULRlPXlNP/wBktfaON9xCQqu0ckE8Tq8RKkjnXwyQDgjIII6GrsN0fVoVVKLTi9+Dt3ambFdJUMRQcZpqS24q/fpv3Eneek15OeZNKtuUkF5GjaXJwB3pOQDOwG9dPqbaZji5+NiG9JWlQxyW1zboI4byBZgg6I2xZR5DvLt55qyjJu6fAhVXE9/oi/tP7DJ/Oo1/6957S2ZtHo4/VVj9ni/IVjn8zL0WOonooBQCgFAKAUAoBQCgOu5gV0ZGGVZSpHmCMGgMggku7O4t9NW2guLqMSep3TNnsoXJBeVAMqVA5fDOMDPjoaUk5X04kNdiG4j4ti04y22nkS3LEi6vpAHd28VTw2P8K9ME5NTp03PWWxCc8uiMvFazOKAvXo3/AN11r7A/5PVFX5o95fS2LHwO4/2tKgOyadIB98Z/IiuVgov+Pme7kzr9KSXXqC2jFGQR+yPgK7aOFLdmya5ZdppOnAe01g6D+JY//Arg46t1deF9s134W/J9F0XR6ylVtu1bzuWPibiazWxtWnhjuLaaFfozy9qDgAGNWIDFTkMAwZTg1vjF5nY5DZn/AAlZSNcySWSSWyuOREBEjHrmQNKndUZ2z089qzYvGuLVKmlKXvkzoYPo+MoOrXbjFeH19slLTQo5rwWMlz2kjmQuiEkIEzkzzEl3lZgBjpjJPgKiqFRxVV6T57+S0S8iUsZTi3Tirw5fL5vVv3oVuz4SdtUayLqeU4I5m5SAfYz15Rvg48tqueI/wppWbk1fTdf29PsUqharJt3ioqVtdna0d+37ljXRlW9ezhuik0DhUjc8rkFedXtpgc5APeRsj5VTKjUhHrIK8uL2T71t5WfEtjiqdR9XUuocFu13PdeN+RFa9b9nepNfQvdJsrKR2ZQjfmYRKA4I3xsCT1xVmExnWJ052jJe+JDGdHqnapSvKL98C/z8WQXGjX0qpHHAIWjjiUqWXmBRRIF7iszEYQEkDBPXAvyNTS4mG90Z56TkMNtpNq20sVpzOPFeblAH3ow+VaKOrkymrsjl6Iv7T+wyfzpX/r3ilszaPRx+qrH7PF+QrHP5mXosdRPRQCgFAKAUAoBQCgFAfGbAyegoDE9R15obG81MNi41Cdobc+KQoSo5fI8qsc7blTWqMbyUeRW3ZXMnsbGSU8kMbyEDOEVmIHmcA4HvNa20tzMk2dFengoC9ejf/dda+wP+T1RV+aPeX0tju9CxJv58/wCCn/OOo4hJRXeKTbvcz2P2R8BWhFMt2bFq0wjsNJlY4SOxfI8y3Y4Hx2I+dcPHw6ySpRXxSl6Lf6nf6KmqeerJ6RX12+hBXevPb2axzcrF5WmSHC4jY+TYyAMnOOpY++qoQnip9VTk1CKs3xfvlyNFWVPBx6+rFOpLVLgvfF8yx8EasXtuUdnNdhmd7ZibeXMZLJ2bBWEi8oVuVgRzeNa4UaNJ/wCPRPZ738TnYiriKyvV1tw2t4fc9Ho+mgt5Bcm2nX1oRHtnljmRTJI0Y53KIUctzZAB2x44Faal5aX2MS01OdjaKNV7XK9oZiC+RggMWJz03H8hXz8J1etVJ8JN+/A+qqQorDOslvBL8ep08W3EM90L2G1uGe3V2EqSxwozQuEYIVSQySczKuGwCBtmvoIXSytnyz5nl461YxwqimKO6V+YWsZa4dFJMjiWYgcqjOyKAF6DbGMs6FCs/jWnPb3rwNuHrYmgr0+PDe/bb7kNa6409tD2SqVtphO1qQAjtnOGIAJzuVJ8eoNZ4yqYOr1VV3i9ny98fQ2ypUsdSdairTW69+nPZnT6UrH1js9WhdpLe5CqwbrC4GOzOOi5BH72fMV2KLt8DODVjfU+eiL+0/sMn86V/wCveeUtmbR6OP1VY/Z4vyFY5/My9FjqJ6KAUAoBQCgFAKAUAoDyasrGCYL7RjcD48pxXq3DMUuOHJdRsdFSEhbeOKUTy5HLEQV5ywJ9rusB7/dWmM8jlfcrlHMWDgziCL1wWNjCI7FYJ2EpXvXDIQhk5z1XmyM+JHh0qE4u2aT1PU+CMLfqfia3IyPc416DT/QXZLO+oQv7EluqN8GLA/nWbEO1mX0tix8OcENp2pyEd6F7CQKwBxzjsg6k+BJBce5j/dNVTqZ49tyajlehhcfsj4CtqM0t2apxdO66foYEZkXsOYqPFsRLGCfLmb51zalKM5y+K0ndLue9vBHUw9Z01fLeKab8L2v2XZ4+ItFU30sMjjtFtYhzEEASEksyhvAN0xnY9d6y1JfxKUOrTtm17dOJtoWx1WbqtZsunZrw7j6kc5aKZiEaME88b+0Dg55WTY7A9awKdKGanC7u1o1qmttUzpunVnlqVLaJ6p6NPfRo8V7z3sgmlWWOA8rKEwVZ/GeSIZALZySF+J8a6E8W6MOqUoymvmvdeCemvuxzKWCjVqdbllGD1jaz8WtXb3e2pYindx3enl3fu8vdXz+lz6Sztbj6Fc01pLBzJEJWt8b8+O42308cewyMbMVyPDwNfQfypV4dXmiqj2td+F+fi/M+algoUKiq5ZSpre9vO29u9LyPXJbTqJmUqTLu0kj+yMYyFVPAb/nWBVaM5QUr/Dskt3fi2+LOo6VaEZuNvi3beytwSXBHdwvog9ckghYc/qmV2JDSqw5ecL0DANk+Gc1uj/8AuUG6t/mduxHLrT/gV0qNvlV+39no9HNyLtr7T5I2jiu43kVT9SZcK/KSOucH3cgrcqbpQjd3a08OBza1WNWpKSVk+H19TweiVCp1RT1FlKD8RkH8aur/ANTPBWubN6OP1VY/Z4vyFZJ/My5FjqJ6KAUAoBQCgFAKAUAoBQFMv/RpZyyO3NOkcjc8lvHMyQO3iWjHn7iKsVVo8ynhubZItcijjVUSPS5eVVAAUdoAAAOle6uN+084n5zU5GfOuiZHufaHhrP9Hj/ebv8A6Uf+pqy4nZGijsbXqP6KT9x/yNZFuXH45j9kfAV1EYpbs2e5v4o4uHO3ZUhEbSuzdB2SIy7eJ5uXHvxXPdHNVlNbpNLxf6OhGrlpOnzaflf8nV6VJhcNBcxRErPZzKjHGWUFZEfkbBXHMxHj3xtnaq52WXNK1pLn5e9OZZhrtzSje8Xy89ftryK093G3q6hriOKZgrmNWcgEdIgQd87YXwB2rLhcPetJVVFuO21/G33OjjMVloRdHMlLvt4X28GWTU9GheL+otbm5h747D6NnUe1HLZO3MJApJHKMkrjC5xW6pTjNNVFe/vRnKo1505Jxla3j6EKdc+iDBo8luTm75Gem0YXnJ29n8a4iwP+TLaXO2l/O9vH0PpH0guqzXjyvrb/AOtr+HqTlhokEcQS9a3F1J3pO1+nlXO4igs42PfC4ySPa8GFduEFBWprRe9WfNVK06jbm9/exVVvU7K4LGeSOJ5EQv3CVGy9oBjv77g5PuFYa+Hy4iMaWVZte3fW29l3WOth8TmwspVszy6dm2l9rvXjcuXoyufVI727ljxHEltG5UjnUKodiEAwR9LzE5z3dgTWqnaUFld7uT9bfY52KzKpZq1lH6fscG65Cs+sSW6pMkRa+t9iN2Q9oFyMoTsh2+W1aJxdo37jImivejC4EkuryAYD2s7gdccxZsZ92cVZWVlFEYO92bD6OP1VY/Z4vyFZJ/My1FjqJ6KAUAoBQCgFAKAUAoBQCgM216bl1XUJvCDSG+RZmf8AJKvj8qXaQe5+e0GwreZHufaA1j+jz/vN3/0o/wDUay4nZGijsbZqP6GT9x/yNZFuXH45j9kfAV1EYpbs2DX7RG0zSpG3ZLKUIPDJRDn4gLXExlacasacdnLXzWnqd7o6jCUJ1JbpaeT/AATXCt3FqdlFbwhkktobNHk2Bwcdoqhge4DH1+sVHgN78ZSck1ZO7+/1sZMHVVKea7Vk7eWnqQ99wP2cl5CskvYRvbSLgJn6VmBwSmQysFI5ceNZK1VxfWKKzRaV9dntx1343udDDxzpU3J5Jpu2mklvw0T3VrWJfRtWuLWW5gma4uGswrEtOEUq3sM2V5mBGOhbxyueu7dXlZe/T3qcpxV1ku78OP796EHDqZGqtddpp3a83J2H0gAOcdoJeXZ98GXl6eFW2WX7/b9Fd39/2TGqarcXslvBA1zbetIZj9MG5Yx7WABzL4jBbYkAL4ipuyvGz7eH796lsIxvad12cf170I/T+BhJLYwtJJ2TI85GIxjB7m4Tc9SS2d2FYKdS9p5Vmne71+Xz7trHTrRy54KTy07WVl81+xd+9yU4x1KPTbD1SYM8lzbXK8+xwy4CBgoHdJkbB8MYPu2YSk1GK2tyOfjKinVlNNtPmQ/B2hLZ6fNqHN9HNprZUnftM9B7m7uPeT7q0zk5Sy9pljFIgPRANtS+wyfzqyvw7yFPZm0+jj9VWP2eL8hWOfzMvRY6ieigFAKAUAoBQCgFAKAUAoDHOIr8GDX7rO0jxWUe/wDdUIwHuy7H760RWsYkG9GzFq3GQUBs39HexP8AXJ/AmKMfEczN/qWseJeqRoorQ17Uf0Mn7j/kazLcuPzrwxwdDFbJe6oXWJsdhbJ+luDgEbDcKfLbzJA67J1uEfFlMaV3zuSnE2o3FybcrDDbQW4ZY4DJuVYBeViByg8owAOmT1rlTxWHneGrfNK9tb9+6O3RwOJpWm8qXJu19Gvo2Ruh61dQTuIFEMjxm3ZeojXPNHMPAso5hnocjzq2M6dGk5uWZP4k+b4rztp38iqpSqYirGGXK1o1yW6flfXu5l4b0k/1NViiWS/AImEgPZoYdu1fG5DYBUA9T4YqU3SjFVJbStbtvt5FFOjWnN047xvfs5+ZW+LdZkl1qQRZCtBbJMN8YHJcE/EbLk+bDxq2uksLO/J/T2yrCa4mmtviX1++x1pEvrTDs+72KpnA5cgluTH7pH/wVwXKX8dfFrmb7drX8z6hQj/Jay6ZUuzR3t5e9Dt4N1qWDVG7UcwisroQ+9cm5Bz4k94fDFfQUkpYeFtNvofK4m8K9Tjq/qywXXpC5rNonjWLUCoiiEYJQiXAM0eeiqASVPQqBvms9N05Q66O0b+FuBoqUa0avUS3k149v1KnNqElzOUu8MyxR2qebqOYtLv4nlyfeBWfFVnKnCpS0S+J9j0svU3YLDRp1J0qurfwrtWt36HPi7L6Dp8gJBhlktHAJAYLzY5gNsZhU7+JFdWjJOd+aucOtFxvF8NDo9EX9p/YZP51Ov8A17yulszaPRx+qrH7PF+QrHP5mXosdRPRQCgFAKAUAoBQCgFAKAr3G/EosbfmVS88h5IIlGWkc9MDyHU/+SKnCOZnjdjF/SGxtLGz01m5pstdXJznvvnCnzPeb/KD41qoq8nIpqOysZ5WkoLDwjwbdag4EK8sQPfmcERqPHB+s37I+eOtVzqKG5ZGm2brputaTpNslsLqIcg72G53Zj7TsqZOSfDG3TwrE4zqO9jQmkj22vHdnLbT3K9p6vEuWkeNkV/2U5sFiemAOpAqPVyvbie3M0M8tzMbu4GJGGI08IY/qxj9rxY+Jrj47FZ31cPlXq/xy8z6bo3A9VHrJr4n6L8/8OyaPmUg+Ix0B/Agj7658ZZZJ+/TU6U45ouL+330Knw9qj29wHALSWjl1VlAZ4v+JFy9AQDzL5HpX0slFZammWdr8UpcJX9Gz5VZpqdK7zQva+jceMbeq8bFr4js4o5IHjKtBfXEI7RT1jZhlWPgeTb3ZPjWSjhZ9flntFNx8/2aq2Ng8M5U1aUrKXlv6ExxDwhew6nJc20C3NvcfpI+dY2GUMTLzMemGLAj4bda6FoSSct1f1OTGpOKcVs7Py2OluCL/sc9kebH6L1mPPTfv9l55+tVH8bDZs2X6/S5o/n4vJlzfT62PVw1wndy6j61dwLbQQqwii51kY/RrDgsuxXlXJzjc9PGrrQhdx3dvQzyqSnFRlsr+u5m1rrgxGiRGaaNpEjbw5OisT493H55rLWwFpTk55abs338vP8A4dSh0jmjCMYZ6kbpfn35nC+ke15pZDz3UowGx3Ix+yehO3h0/NRjDF2pw0px4cW+3kvr9PK854O9WprVlx4RXZzf0+szwQUvbJ9KmzE0kpmtpjnlaQDeNs9dsnbqCfEDPSnKMZ3i1pujjqMnC8k7Pj+zu9GFlJDJq0MqlZEs5VZT4EZ/DoQfEEV7Waai0RgrXRrvo1fOk2OP+RGPuGP5Vkn8zLUWWonooBQCgFAKAUAoBQCgFAZ7xpN6rqltezozWqwSRCRU5/V5GP6Vhvsy93NXQ1i4rci9HcpekejmC/lkl/2sLkk80jpEeb+NmYgHHQHwG2wq11nBWylfVpu7I7WJNF08mO3iOoXA6vOwaBT5cqgK+/gB/FUoqpPfRHjcY7FV1ziy8uu7LMwjxgRR/RxAeQjXYj45q2NOMSt1Gyb9H2hW/ZT6heLz21thViA/TSHGEx0I7y7eJYZ2BzCrN/KidON9WWLWNSuLkK90QkMZ50tYF7i49nn8XYdfAZ6CuDWx2d9VR46XenlyPpcN0YqKVWtrbWyV/Pn4ETouttcTScqERBRgk9DvufefLwAqrF4KOGpRzP4m/fkaMFj5YqtLLH4Evfi/sTXbLjPMMZx1HXy+PurnZJbWOlnja90VLjT6KeGZNnwfny4xkfA4Puru9E/5aU6M9vz/AMPnumv8NanXh834/wC2Z0aVaWkuTIzxQSMpZ423tpNwGePo0JJ9rZh5jcHfGrOElTn83B/7L880c6pShUj11Lbiv9X+OXkXbV9T1nTpzNO4uIngFvFOp+hBJHJM46K+epOxz1OKmlTmrIzNtHuk4h1aRU0qMEXqnLXY/RtCveSYNvu+ApJGDv4k48yQXxvY9u9iq6zxdqlxcERh4TeokCwYIOB3C4zupL9oObGy58s1ZGnBLXgQcpX0PlzpkenIELkFiVMirl5CNisAI9jm6E58PE7capKri6rtG6W19I9759yPoaKpYOirytKSvK2su5cu1v8A5xW0dWybRUbbvXUn0nmMghiDvUKry/45VXpwhHT7Ito/GlUhSWuzqSu39Wc9WuGEOZnjjYENC0fOwV13VucjAOR0qvCRtWToKT/2vZaPfS5ZjJKVBxxDiv8AW12r8NbF6t7yKS/sLhhy/wC1LGWJ8bd9AjAn5MVHwWuy00muR8ySnodumFk9nLtNZyvC6+7PMrD9kgnB91eVkr3XERL5VRIUAoBQCgFAKAUAoBQCgM94q1WW9nlsbaTsLeEf1662HIMZ7CMn6xHU+H4G6CUVmfgReplfF3GivF6jpy9hYpttkPP5s5PewfI7nqfIaYUtc0tymdTgioWVlLKeWGOSQ+UaM5+5QatcktyrK2T8Ho/1RxlbKX58i/6mFQ66HMn1Ui9R6VPZaFH6zC0fY6hFNKuVbmTnXvd0kY6D5VQ2p1NORcrxifOGdIe5msys7HtoZbi5XC9nChbESp4hiQV3Jzyk+FYK+BouDjFWts+PadKh0piIzzSebsPLLai3OIInlWbt7pBFhiIeYgOcnoF5B787VnxGDq16u6SSSV/p+TZhOkKFCjrfM227L3pbY8Hqim5W5weyMBlDYPKcELz/ABwcZqm9WOFdJrXNb9X5XNX+GWMVVP8Apfx5255Tzavp7XXZq0MkMrxrLAWIYPGxAzhTsdwcHfpWmlGp0fq2pRejS520MlWVLpNOKTjKOqb2tfXs97ndb6akQnMVvzpbRo1xIXw3LJkbKfbGFYkbAY23xUYxxGLhndS13orcvp37kpzwuCqKkqd9NXfn9e7Ys2lcSS2uiSsFWWO2vDb8km4lhOPo8kHGO0xnf2Mb9K6FK9VRk92k/E4+IiqdSUVsmzrsda0pkQLqVza28hA9TUsOyY9R2wUskW+cBgvXG2wscJrgUJp8TxwvLY6zJPqLdp6rZO0EmAO3C8scfLvjtD2jA+/J6b1PSULR4sbO7KjZa7eXN5JcIAbl/ZlbcW6b7RKRhSAcA4JG+NyTXlepSw9O83py5k8NRq4mplprx5d56xwjzuWmmeQncnqzE7kksSQPDxJ67VypdMtRtTgl79X71O3DoJOV6k2178l70OGpaO1qhkgYsg/SRPgqy/8Az5++lDGLFTVOsrS/rJaNMYnAvBwdSi7x/tF6pos/Cksd7bLpzymMgibT5+rRsh5mi/eQ5GM7qfDArfCctc3zLSX2fczk16cY2lD5Zar7rvX4Zb9EZpddZ4+ZhDadhdzcjRpJMGBACn62N8jOx64xn2WkClbmh1USFAKAUAoBQCgFAKAUAoDEp4YI7O403UJ3spGupJjMULJcqW5gQ/j4ZGxyo99aU3dSjqQ7GdGiaPp6nFlp11qb9e2nUR23yLAKf8p+Jr2U58XY8UUti7WWlazIOVpbSwi2wltF2jgeRL9weG4z8qqbh3klc7n9H0j/AKbVNRb92VYx9wSiqW4IZSW0bg6GBJYzJPcJMoV1uJTKpG/QEbdT093lUZTbPUioWfopX1m4V5rhLTEQhSKblDJ3y0MuQWIVmON+j9c9LXW07SKjqQvEXDt7p78sJ7aGaGWxtiP0kXbMGVJCduVeVsNnx8K9jKMlr3hqxMm2vo7mCRo7KMLb+qx2L3P0k0fVircoUuOVcDBGObceMfhaa1GqK9oNjfuUmYw2cNpE1os9yQTGEc96NSQjOMInM3d7hxk17UjTdk1fW/iSp1JxvZ2urPuPbq2k6xd3D2zrbAywKr3UPOEMYkDqz9cueVwqjGzt4b17F04q6IvNJ2ZV/SHq8EcEWl2jmSOBy80p/wCJLvnfxALMT78Dwq2lFt52VVJaWKvw5w3c30nZ20Zcj2mOyJ++/QfDqfKrZzUVqVxg5Gx8QaHDa6Ktvqk3byJkW5QYlDfVjiJ3YDpkjHL1GwrGp3nmjoact1YqHDOmdhAAw77d5/j/AHfl/wCa+fx+J6+s2tlovz4n13R2E/jUVF7vV/jwJWsRvPLqloZYmjDcvMME4zt5dauw9VUqim1e3gZ8VRdak6adr+JR7aRrWYwyMVwyssi9Y3G6yp+GR4j4V9M318I4ijvy5rjF/btPk0v405YWv8vPk+El9+zuN84D43W7CwzYS6C5IHsTAf8AFhbxU9SOo+WaqvGSzR29V2NcGQqU5U3aXhya5plzrwgKAUAoBQCgFAKAUAoBQHGSMN1APxGaA+gUB9oBQCgFAcXQHGQDg5GfA+fxoCK4i4atb1OS4iV8ey3R096ONx8qlGTjseNXKBr1rJZReralzXuluQFuCPp7Y9FMnLuwHg43+8KbYtS1joyL03KzxxqOp2EEVvHcBrB4wsE8agM642R5ASQ3L4jHMNx4gW04wm7vchOTS0K1wXwd6yr3Nw/YWMO8kp+tjrHH5nwzvjoMnarKlXLotyEIX1Zp1hrXq1qbhLb1ewjCraW/SW7kbZZJPEKeuDud2OcCsst9XrxfIvim2kvArixSyym4un7W4bx+pGP+XEv1VHn1PWuDi8a63wQ0j9e1/g+qwPR8cOs0tZfTsX5O31heYrkcwIGD133GPPOD9xrH1crZrafg3dZHNlvr+dj7NKqKWY4A6nfb3n3UjBzeWO57OcYRzSeh02l/HKWEZ5gvVh7OfLm8T8KnUoTpJOatfhx77fkrpYinVbVN3txW3dfj4FU4r0mZ7gOqgq/KikHpgfW8vE/Ku50bi6NOg4t6q7fnwPn+lsFXqYhTitHZLy4+pz0mzdOQJMc96W3fs3TDp9eF2GHXOzAdc5qVetKDVZwtsnqndPmls+T8COHoQnF0FUUt2tGrNcnxXNePA/RHCeset2UFxjBkjBYDwbow+TA1bOOWTRzUyWqJ6KAUAoBQCgFAKAUAoBQCgFAKAUAoBQCgOu4gV1ZHUMrAhlIyCDsQR5UBl2rcPTWKS2wtHv8AS5TzLChPbW7ZzhMblc4Iwcjf35vjJS1vZkGrEjonD0t48LXVsLWxtgDb2eclmHSScDbYdF8yc+OfJSS2ep7a53+kiFGutM7Y8tuZZ1Z+ipI0ZETHw65xmqpU+spyhzRbSqulVjUXBlHttGMkFrMk0jXdzdyRpFzYjEUbsjlo8bKqpzFtzkjzqEsJTVJ08q0W/G9t795pXSFXr1Ucna+3Zysevizh02szzKO1eCyMkmPDLvggdeUBSM+Way/xZqhGitnL4jZHH05YidZ6NRtFP3v/AMOUOh3S3NvAXWc3Fv22VTk7PBUHO5ynfG/Xao4rAQyXop3vbf1J4PpWTk1Xata/6PPbcK9k1rE7kWkl5PDI8bcrcwaRERj1XmZFXI9wrUqLlXlUqK+itfXv0MUsWo4aNOleLu7/AG1O7T7OGJrhLyfs7eKeSBZXI5n/ALqgkd4gN3iOgBJxWargc9e8FZWvpz7PK5rpdJZMKlN5pXtry7SP1vUlWO1soXW+a2mPq7QMrM8bROqI3LkAq5VWx9UA7GunKl1kWp6J7nHp1nSqZobrY17gjR2tLC3t3OXRO/jccxJZsHyyTUJyzSbIpWROVA9FAKAUAoBQCgFAKAUAoBQCgFAKAUAoBQCgFAKA8eraXDcwtDOgkjcYZW+8HzBB3BG4r1Np3QM00fgjULW9dbWWJYIUIt3nQyd2Vi7rlSCHDLufEFffV0qkZK73IJNM9Oo8Jaqk7XS3EV60sJgmgdexVozkhIzkgYJOCfEnrnFFOFrNWDTIXhG41cSN2diGlSGKzEs0iiOLss87MAcsSxB7vgo61KahzPFcmrrgDUFtZoUv0kWVmmdZIdxKTzl4XDZXvjI22O/jUFUjdOxKzOXCXoyUst3qRM87lpTC2OyjZ+8wK5IY9M+G3Q4Br2dbhE8UeZb9J4StLa4e4hhSN2RYwEVVVVBycADqx6n3DyqtzbVmSSSJ2oHooBQCgFAKAUAoBQCgFAKAUAoBQCgFAKAUAoBQCgFAKAUB8AoD7QCgFAKAUAoBQCgFAKAUAoBQCgFAKAUAoBQCgFAKAUAoBQCgFAKAUAoBQCgFAKAUAoBQH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uzzle Pie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20" y="3759512"/>
            <a:ext cx="1931352" cy="24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Autism…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1727" y="167705"/>
            <a:ext cx="8468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Autism…</a:t>
            </a:r>
            <a:endParaRPr lang="en-US" altLang="en-US" sz="60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3" y="994456"/>
            <a:ext cx="119205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My </a:t>
            </a:r>
            <a:r>
              <a:rPr lang="en-US" sz="4400" b="1" dirty="0" smtClean="0">
                <a:solidFill>
                  <a:srgbClr val="FF0000"/>
                </a:solidFill>
              </a:rPr>
              <a:t>BRAIN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is made differently.</a:t>
            </a:r>
          </a:p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 think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and learn </a:t>
            </a:r>
            <a:r>
              <a:rPr lang="en-US" sz="4400" b="1" dirty="0" smtClean="0">
                <a:solidFill>
                  <a:srgbClr val="FF0000"/>
                </a:solidFill>
              </a:rPr>
              <a:t>DIFFERENTLY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than you do.</a:t>
            </a:r>
          </a:p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You can’t </a:t>
            </a:r>
            <a:r>
              <a:rPr lang="en-US" sz="4400" b="1" dirty="0" smtClean="0">
                <a:solidFill>
                  <a:srgbClr val="FF0000"/>
                </a:solidFill>
              </a:rPr>
              <a:t>SEE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my autism by the way I look.</a:t>
            </a:r>
          </a:p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 was </a:t>
            </a:r>
            <a:r>
              <a:rPr lang="en-US" sz="4400" b="1" dirty="0" smtClean="0">
                <a:solidFill>
                  <a:srgbClr val="FF0000"/>
                </a:solidFill>
              </a:rPr>
              <a:t>BORN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with it, and will always have it.</a:t>
            </a:r>
          </a:p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It is </a:t>
            </a:r>
            <a:r>
              <a:rPr lang="en-US" sz="4400" b="1" dirty="0" smtClean="0">
                <a:solidFill>
                  <a:srgbClr val="FF0000"/>
                </a:solidFill>
              </a:rPr>
              <a:t>NOT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something you catch (like a cold!)</a:t>
            </a:r>
          </a:p>
        </p:txBody>
      </p:sp>
    </p:spTree>
    <p:extLst>
      <p:ext uri="{BB962C8B-B14F-4D97-AF65-F5344CB8AC3E}">
        <p14:creationId xmlns:p14="http://schemas.microsoft.com/office/powerpoint/2010/main" val="37978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Autism continued…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1727" y="167705"/>
            <a:ext cx="846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Autism…</a:t>
            </a:r>
            <a:endParaRPr lang="en-US" altLang="en-US" sz="54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091035"/>
            <a:ext cx="120777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Some things are </a:t>
            </a:r>
            <a:r>
              <a:rPr lang="en-US" sz="4400" b="1" dirty="0" smtClean="0">
                <a:solidFill>
                  <a:srgbClr val="FF0000"/>
                </a:solidFill>
              </a:rPr>
              <a:t>EASY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for me, some are </a:t>
            </a:r>
            <a:r>
              <a:rPr lang="en-US" sz="4400" b="1" dirty="0" smtClean="0">
                <a:solidFill>
                  <a:srgbClr val="FF0000"/>
                </a:solidFill>
              </a:rPr>
              <a:t>HARD.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Everybody with autism has their </a:t>
            </a:r>
            <a:r>
              <a:rPr lang="en-US" sz="4400" b="1" dirty="0" smtClean="0">
                <a:solidFill>
                  <a:srgbClr val="FF0000"/>
                </a:solidFill>
              </a:rPr>
              <a:t>OWN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kind of autism.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0988" indent="-280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 work </a:t>
            </a:r>
            <a:r>
              <a:rPr lang="en-US" sz="4400" b="1" dirty="0" smtClean="0">
                <a:solidFill>
                  <a:srgbClr val="FF0000"/>
                </a:solidFill>
              </a:rPr>
              <a:t>VERY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hard to keep learning.</a:t>
            </a:r>
          </a:p>
          <a:p>
            <a:pPr>
              <a:lnSpc>
                <a:spcPct val="150000"/>
              </a:lnSpc>
            </a:pPr>
            <a:endParaRPr lang="en-US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 am </a:t>
            </a:r>
            <a:r>
              <a:rPr lang="en-US" sz="4400" b="1" dirty="0" smtClean="0">
                <a:solidFill>
                  <a:srgbClr val="FF0000"/>
                </a:solidFill>
              </a:rPr>
              <a:t>NOT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dumb, it just takes me longer to think of the answer sometimes.</a:t>
            </a:r>
          </a:p>
        </p:txBody>
      </p:sp>
    </p:spTree>
    <p:extLst>
      <p:ext uri="{BB962C8B-B14F-4D97-AF65-F5344CB8AC3E}">
        <p14:creationId xmlns:p14="http://schemas.microsoft.com/office/powerpoint/2010/main" val="7318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we all are different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6346" y="230685"/>
            <a:ext cx="846875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Autism…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WE all are different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3" name="Table 2" descr="How we are all differen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12329"/>
              </p:ext>
            </p:extLst>
          </p:nvPr>
        </p:nvGraphicFramePr>
        <p:xfrm>
          <a:off x="360163" y="1800006"/>
          <a:ext cx="11081852" cy="2813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926"/>
                <a:gridCol w="5540926"/>
              </a:tblGrid>
              <a:tr h="103224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smtClean="0"/>
                        <a:t>Differences</a:t>
                      </a:r>
                      <a:r>
                        <a:rPr lang="en-US" sz="3200" baseline="0" dirty="0" smtClean="0"/>
                        <a:t> OUTSIDE the body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smtClean="0"/>
                        <a:t>Differences</a:t>
                      </a:r>
                      <a:r>
                        <a:rPr lang="en-US" sz="3200" baseline="0" smtClean="0"/>
                        <a:t> INSIDE </a:t>
                      </a:r>
                      <a:r>
                        <a:rPr lang="en-US" sz="3200" baseline="0" dirty="0" smtClean="0"/>
                        <a:t>body</a:t>
                      </a:r>
                      <a:endParaRPr lang="en-US" sz="3200" dirty="0" smtClean="0"/>
                    </a:p>
                  </a:txBody>
                  <a:tcPr/>
                </a:tc>
              </a:tr>
              <a:tr h="62326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Hair colors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How </a:t>
                      </a:r>
                      <a:r>
                        <a:rPr lang="en-US" sz="2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brains think</a:t>
                      </a:r>
                      <a:r>
                        <a:rPr lang="en-US" sz="2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and are made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3558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Eye colors 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Kinds of blood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412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Colors of skin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Feelings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brain"/>
          <p:cNvPicPr>
            <a:picLocks noChangeAspect="1"/>
          </p:cNvPicPr>
          <p:nvPr/>
        </p:nvPicPr>
        <p:blipFill rotWithShape="1">
          <a:blip r:embed="rId3"/>
          <a:srcRect l="24664" t="24471" r="58037" b="40721"/>
          <a:stretch/>
        </p:blipFill>
        <p:spPr>
          <a:xfrm>
            <a:off x="5229225" y="4811351"/>
            <a:ext cx="1543050" cy="17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Communicating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990" y="1720442"/>
            <a:ext cx="118049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Autism makes it really </a:t>
            </a:r>
            <a:r>
              <a:rPr lang="en-US" sz="4400" b="1" dirty="0" smtClean="0">
                <a:solidFill>
                  <a:srgbClr val="FF0000"/>
                </a:solidFill>
              </a:rPr>
              <a:t>hard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en-US" sz="4400" b="1" dirty="0" smtClean="0">
                <a:solidFill>
                  <a:srgbClr val="FF0000"/>
                </a:solidFill>
              </a:rPr>
              <a:t>communicate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….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….and understand </a:t>
            </a:r>
            <a:r>
              <a:rPr lang="en-US" sz="4000" b="1" dirty="0" smtClean="0">
                <a:solidFill>
                  <a:srgbClr val="FF0000"/>
                </a:solidFill>
              </a:rPr>
              <a:t>what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people mean, say, and do with their words or body language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04114" y="272538"/>
            <a:ext cx="846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Autism</a:t>
            </a:r>
            <a:endParaRPr lang="en-US" altLang="en-US" sz="54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050" name="Picture 2" descr="people 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35" y="3226785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 descr="thought bubble reads: what?"/>
          <p:cNvGrpSpPr/>
          <p:nvPr/>
        </p:nvGrpSpPr>
        <p:grpSpPr>
          <a:xfrm>
            <a:off x="7063459" y="2409340"/>
            <a:ext cx="1807835" cy="1110316"/>
            <a:chOff x="7924532" y="2419316"/>
            <a:chExt cx="1807835" cy="1110316"/>
          </a:xfrm>
        </p:grpSpPr>
        <p:sp>
          <p:nvSpPr>
            <p:cNvPr id="2" name="Cloud Callout 1"/>
            <p:cNvSpPr/>
            <p:nvPr/>
          </p:nvSpPr>
          <p:spPr>
            <a:xfrm rot="1647411">
              <a:off x="7924532" y="2419316"/>
              <a:ext cx="1505486" cy="1110316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1377401">
              <a:off x="8046442" y="2789808"/>
              <a:ext cx="168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Whaaaaat??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6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really hard for 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853" y="1293689"/>
            <a:ext cx="116570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Changing </a:t>
            </a:r>
            <a:r>
              <a:rPr lang="en-US" sz="4000" b="1" dirty="0" smtClean="0">
                <a:solidFill>
                  <a:srgbClr val="FF0000"/>
                </a:solidFill>
              </a:rPr>
              <a:t>subjects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about things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like to talk about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Talking </a:t>
            </a:r>
            <a:r>
              <a:rPr lang="en-US" sz="4000" b="1" dirty="0" smtClean="0">
                <a:solidFill>
                  <a:srgbClr val="FF0000"/>
                </a:solidFill>
              </a:rPr>
              <a:t>softly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and not getting in </a:t>
            </a:r>
            <a:r>
              <a:rPr lang="en-US" sz="4000" b="1" dirty="0" smtClean="0">
                <a:solidFill>
                  <a:srgbClr val="FF0000"/>
                </a:solidFill>
              </a:rPr>
              <a:t>your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space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When things don’t follow the rules…and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tell </a:t>
            </a:r>
            <a:r>
              <a:rPr lang="en-US" sz="4000" b="1" dirty="0" smtClean="0">
                <a:solidFill>
                  <a:srgbClr val="FF0000"/>
                </a:solidFill>
              </a:rPr>
              <a:t>you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so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Understanding the meaning of how </a:t>
            </a:r>
            <a:r>
              <a:rPr lang="en-US" sz="4000" b="1" dirty="0" smtClean="0">
                <a:solidFill>
                  <a:srgbClr val="FF0000"/>
                </a:solidFill>
              </a:rPr>
              <a:t>words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are used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Paying </a:t>
            </a:r>
            <a:r>
              <a:rPr lang="en-US" sz="4000" b="1" dirty="0" smtClean="0">
                <a:solidFill>
                  <a:srgbClr val="FF0000"/>
                </a:solidFill>
              </a:rPr>
              <a:t>attention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sz="4000" b="1" dirty="0" smtClean="0">
                <a:solidFill>
                  <a:srgbClr val="FF0000"/>
                </a:solidFill>
              </a:rPr>
              <a:t> staying focused</a:t>
            </a:r>
            <a:r>
              <a:rPr lang="en-US" sz="4000" b="1" dirty="0" smtClean="0">
                <a:solidFill>
                  <a:srgbClr val="006666"/>
                </a:solidFill>
              </a:rPr>
              <a:t>…</a:t>
            </a:r>
            <a:endParaRPr lang="en-US" sz="3600" b="1" dirty="0" smtClean="0">
              <a:solidFill>
                <a:srgbClr val="00666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608" y="241772"/>
            <a:ext cx="96016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What’s really </a:t>
            </a:r>
            <a:r>
              <a:rPr lang="en-US" altLang="en-US" sz="5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hard</a:t>
            </a:r>
            <a:r>
              <a:rPr lang="en-US" altLang="en-US" sz="5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for me…</a:t>
            </a:r>
            <a:endParaRPr lang="en-US" altLang="en-US" sz="54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1530</Words>
  <Application>Microsoft Office PowerPoint</Application>
  <PresentationFormat>Widescreen</PresentationFormat>
  <Paragraphs>181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Kristen ITC</vt:lpstr>
      <vt:lpstr>Segoe UI Black</vt:lpstr>
      <vt:lpstr>Office Theme</vt:lpstr>
      <vt:lpstr>Did you know…</vt:lpstr>
      <vt:lpstr>What I LIKE? </vt:lpstr>
      <vt:lpstr>Here is a fun video of me</vt:lpstr>
      <vt:lpstr>Another thing about me</vt:lpstr>
      <vt:lpstr>Autism…</vt:lpstr>
      <vt:lpstr>Autism continued…</vt:lpstr>
      <vt:lpstr>How we all are different</vt:lpstr>
      <vt:lpstr>Communicating </vt:lpstr>
      <vt:lpstr>What’s really hard for me</vt:lpstr>
      <vt:lpstr>Downside of ASD</vt:lpstr>
      <vt:lpstr>Some kids have sensory issues…lights, sounds, smells, and touch bother them…</vt:lpstr>
      <vt:lpstr>Friends</vt:lpstr>
      <vt:lpstr>Would it be right to make fun of or laugh at these people?</vt:lpstr>
      <vt:lpstr>All of these people, including me, have autism!</vt:lpstr>
      <vt:lpstr>*Even famous people have autism…</vt:lpstr>
      <vt:lpstr>Thank you for listening…  and thank you to all my friends who help me,  include me, and accept me for who I am!</vt:lpstr>
      <vt:lpstr>Resources</vt:lpstr>
    </vt:vector>
  </TitlesOfParts>
  <Company>Grand Valley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Ziegler</dc:creator>
  <cp:lastModifiedBy>Kellie Fitzgerald</cp:lastModifiedBy>
  <cp:revision>125</cp:revision>
  <dcterms:created xsi:type="dcterms:W3CDTF">2015-01-08T15:11:43Z</dcterms:created>
  <dcterms:modified xsi:type="dcterms:W3CDTF">2019-06-04T18:41:57Z</dcterms:modified>
</cp:coreProperties>
</file>