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0E34B-EF44-4EBC-9C5A-F0D7C4435AB0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CCBD86-6FC5-4731-8CEE-9F8B99174A39}">
      <dgm:prSet custT="1"/>
      <dgm:spPr/>
      <dgm:t>
        <a:bodyPr/>
        <a:lstStyle/>
        <a:p>
          <a:pPr rtl="0"/>
          <a:r>
            <a:rPr lang="en-US" sz="2000" b="1" dirty="0" smtClean="0"/>
            <a:t>Disarm</a:t>
          </a:r>
          <a:r>
            <a:rPr lang="en-US" sz="2000" dirty="0" smtClean="0"/>
            <a:t>.</a:t>
          </a:r>
          <a:r>
            <a:rPr lang="en-US" sz="1700" dirty="0" smtClean="0"/>
            <a:t> </a:t>
          </a:r>
        </a:p>
        <a:p>
          <a:pPr rtl="0"/>
          <a:r>
            <a:rPr lang="en-US" sz="1700" dirty="0" smtClean="0"/>
            <a:t>Make a positive first impression with the student, build rapport, and create a safe, welcoming space. </a:t>
          </a:r>
          <a:endParaRPr lang="en-US" sz="1700" dirty="0"/>
        </a:p>
      </dgm:t>
    </dgm:pt>
    <dgm:pt modelId="{57EC7F90-1BCA-4724-9FEE-A015C682F25C}" type="parTrans" cxnId="{8A9D3E73-A443-4ECD-8175-9307DBF8CF16}">
      <dgm:prSet/>
      <dgm:spPr/>
      <dgm:t>
        <a:bodyPr/>
        <a:lstStyle/>
        <a:p>
          <a:endParaRPr lang="en-US"/>
        </a:p>
      </dgm:t>
    </dgm:pt>
    <dgm:pt modelId="{0E559454-FDF9-4048-A4EF-016025C9F33E}" type="sibTrans" cxnId="{8A9D3E73-A443-4ECD-8175-9307DBF8CF16}">
      <dgm:prSet/>
      <dgm:spPr/>
      <dgm:t>
        <a:bodyPr/>
        <a:lstStyle/>
        <a:p>
          <a:endParaRPr lang="en-US"/>
        </a:p>
      </dgm:t>
    </dgm:pt>
    <dgm:pt modelId="{EFE522F8-8DDE-4392-A53F-338ECF10A802}">
      <dgm:prSet custT="1"/>
      <dgm:spPr/>
      <dgm:t>
        <a:bodyPr/>
        <a:lstStyle/>
        <a:p>
          <a:pPr rtl="0"/>
          <a:r>
            <a:rPr lang="en-US" sz="2000" b="1" dirty="0" smtClean="0"/>
            <a:t>Discover</a:t>
          </a:r>
          <a:r>
            <a:rPr lang="en-US" sz="2000" dirty="0" smtClean="0"/>
            <a:t>.</a:t>
          </a:r>
          <a:r>
            <a:rPr lang="en-US" sz="1700" dirty="0" smtClean="0"/>
            <a:t> </a:t>
          </a:r>
        </a:p>
        <a:p>
          <a:pPr rtl="0"/>
          <a:r>
            <a:rPr lang="en-US" sz="1700" dirty="0" smtClean="0"/>
            <a:t>Ask positive open-ended questions that reveal students' strengths, skills, and abilities.</a:t>
          </a:r>
          <a:endParaRPr lang="en-US" sz="1700" dirty="0"/>
        </a:p>
      </dgm:t>
    </dgm:pt>
    <dgm:pt modelId="{C5DAEE4C-5E7F-4344-B348-776E4E117A00}" type="parTrans" cxnId="{30804D09-E2F0-4D50-9F6B-43802740A37C}">
      <dgm:prSet/>
      <dgm:spPr/>
      <dgm:t>
        <a:bodyPr/>
        <a:lstStyle/>
        <a:p>
          <a:endParaRPr lang="en-US"/>
        </a:p>
      </dgm:t>
    </dgm:pt>
    <dgm:pt modelId="{2A531555-8ABE-44A2-98EB-9C0124C225B6}" type="sibTrans" cxnId="{30804D09-E2F0-4D50-9F6B-43802740A37C}">
      <dgm:prSet/>
      <dgm:spPr/>
      <dgm:t>
        <a:bodyPr/>
        <a:lstStyle/>
        <a:p>
          <a:endParaRPr lang="en-US"/>
        </a:p>
      </dgm:t>
    </dgm:pt>
    <dgm:pt modelId="{60091CB9-332E-485E-9764-30737F596751}">
      <dgm:prSet custT="1"/>
      <dgm:spPr/>
      <dgm:t>
        <a:bodyPr/>
        <a:lstStyle/>
        <a:p>
          <a:pPr rtl="0"/>
          <a:r>
            <a:rPr lang="en-US" sz="2000" b="1" dirty="0" smtClean="0"/>
            <a:t>Dream.</a:t>
          </a:r>
          <a:r>
            <a:rPr lang="en-US" sz="1700" dirty="0" smtClean="0"/>
            <a:t> Inquire about hopes and dreams for the future.</a:t>
          </a:r>
          <a:endParaRPr lang="en-US" sz="1700" dirty="0"/>
        </a:p>
      </dgm:t>
    </dgm:pt>
    <dgm:pt modelId="{9B95F47E-0C44-43C7-8F69-2356492B4F3D}" type="parTrans" cxnId="{E19A1FBB-FB58-4202-970D-433916A5C3B7}">
      <dgm:prSet/>
      <dgm:spPr/>
      <dgm:t>
        <a:bodyPr/>
        <a:lstStyle/>
        <a:p>
          <a:endParaRPr lang="en-US"/>
        </a:p>
      </dgm:t>
    </dgm:pt>
    <dgm:pt modelId="{2016DCB5-818B-4F2A-9A31-AC5D2B61F56A}" type="sibTrans" cxnId="{E19A1FBB-FB58-4202-970D-433916A5C3B7}">
      <dgm:prSet/>
      <dgm:spPr/>
      <dgm:t>
        <a:bodyPr/>
        <a:lstStyle/>
        <a:p>
          <a:endParaRPr lang="en-US"/>
        </a:p>
      </dgm:t>
    </dgm:pt>
    <dgm:pt modelId="{63F52D7E-7B91-49A9-8890-FB7EF543C886}">
      <dgm:prSet custT="1"/>
      <dgm:spPr/>
      <dgm:t>
        <a:bodyPr/>
        <a:lstStyle/>
        <a:p>
          <a:pPr rtl="0"/>
          <a:r>
            <a:rPr lang="en-US" sz="2000" b="1" dirty="0" smtClean="0"/>
            <a:t>Design.</a:t>
          </a:r>
          <a:r>
            <a:rPr lang="en-US" sz="1700" dirty="0" smtClean="0"/>
            <a:t> </a:t>
          </a:r>
        </a:p>
        <a:p>
          <a:pPr rtl="0"/>
          <a:r>
            <a:rPr lang="en-US" sz="1700" dirty="0" smtClean="0"/>
            <a:t>Co-create a plan for making their dreams a reality.</a:t>
          </a:r>
          <a:endParaRPr lang="en-US" sz="1700" dirty="0"/>
        </a:p>
      </dgm:t>
    </dgm:pt>
    <dgm:pt modelId="{E8359F27-BC38-40D6-A14C-2E17EEBE0F24}" type="parTrans" cxnId="{BD20B60D-6841-4199-8182-F1B83635ED0D}">
      <dgm:prSet/>
      <dgm:spPr/>
      <dgm:t>
        <a:bodyPr/>
        <a:lstStyle/>
        <a:p>
          <a:endParaRPr lang="en-US"/>
        </a:p>
      </dgm:t>
    </dgm:pt>
    <dgm:pt modelId="{239E2180-AAE3-43F6-977A-4BC8A9AAD867}" type="sibTrans" cxnId="{BD20B60D-6841-4199-8182-F1B83635ED0D}">
      <dgm:prSet/>
      <dgm:spPr/>
      <dgm:t>
        <a:bodyPr/>
        <a:lstStyle/>
        <a:p>
          <a:endParaRPr lang="en-US"/>
        </a:p>
      </dgm:t>
    </dgm:pt>
    <dgm:pt modelId="{4C49AFF9-67E9-41B2-92A8-4C77FB6B6947}">
      <dgm:prSet custT="1"/>
      <dgm:spPr/>
      <dgm:t>
        <a:bodyPr/>
        <a:lstStyle/>
        <a:p>
          <a:pPr rtl="0"/>
          <a:r>
            <a:rPr lang="en-US" sz="2000" b="1" dirty="0" smtClean="0"/>
            <a:t>Deliver.</a:t>
          </a:r>
          <a:r>
            <a:rPr lang="en-US" sz="1700" dirty="0" smtClean="0"/>
            <a:t> </a:t>
          </a:r>
        </a:p>
        <a:p>
          <a:pPr rtl="0"/>
          <a:r>
            <a:rPr lang="en-US" sz="1700" dirty="0" smtClean="0"/>
            <a:t>The student delivers on the plan created during the design phase and the adviser encourages and support students.</a:t>
          </a:r>
          <a:endParaRPr lang="en-US" sz="1700" dirty="0"/>
        </a:p>
      </dgm:t>
    </dgm:pt>
    <dgm:pt modelId="{5490298E-8E50-4559-BFE9-020C950C9C0C}" type="parTrans" cxnId="{405F5393-6E59-4B99-AA8B-88E56F677588}">
      <dgm:prSet/>
      <dgm:spPr/>
      <dgm:t>
        <a:bodyPr/>
        <a:lstStyle/>
        <a:p>
          <a:endParaRPr lang="en-US"/>
        </a:p>
      </dgm:t>
    </dgm:pt>
    <dgm:pt modelId="{0F085F2D-66BD-4640-974B-AE107C557BBF}" type="sibTrans" cxnId="{405F5393-6E59-4B99-AA8B-88E56F677588}">
      <dgm:prSet/>
      <dgm:spPr/>
      <dgm:t>
        <a:bodyPr/>
        <a:lstStyle/>
        <a:p>
          <a:endParaRPr lang="en-US"/>
        </a:p>
      </dgm:t>
    </dgm:pt>
    <dgm:pt modelId="{C1830DC5-1E43-4CE5-B8EF-C2755D8B7B13}">
      <dgm:prSet custT="1"/>
      <dgm:spPr/>
      <dgm:t>
        <a:bodyPr/>
        <a:lstStyle/>
        <a:p>
          <a:pPr rtl="0"/>
          <a:r>
            <a:rPr lang="en-US" sz="1900" b="1" dirty="0" smtClean="0"/>
            <a:t>Don’t Settle.</a:t>
          </a:r>
          <a:r>
            <a:rPr lang="en-US" sz="1700" dirty="0" smtClean="0"/>
            <a:t> Advisers and students need to set their own internal bars of expectations high.</a:t>
          </a:r>
          <a:endParaRPr lang="en-US" sz="1700" dirty="0"/>
        </a:p>
      </dgm:t>
    </dgm:pt>
    <dgm:pt modelId="{C87E0DA6-31F6-4288-A91F-D6228EC4E072}" type="parTrans" cxnId="{4AC7E2AB-02D5-4B4B-9E5E-91BD9C676BDF}">
      <dgm:prSet/>
      <dgm:spPr/>
      <dgm:t>
        <a:bodyPr/>
        <a:lstStyle/>
        <a:p>
          <a:endParaRPr lang="en-US"/>
        </a:p>
      </dgm:t>
    </dgm:pt>
    <dgm:pt modelId="{4C363B9C-6949-47EC-A10B-808F942591FC}" type="sibTrans" cxnId="{4AC7E2AB-02D5-4B4B-9E5E-91BD9C676BDF}">
      <dgm:prSet/>
      <dgm:spPr/>
      <dgm:t>
        <a:bodyPr/>
        <a:lstStyle/>
        <a:p>
          <a:endParaRPr lang="en-US"/>
        </a:p>
      </dgm:t>
    </dgm:pt>
    <dgm:pt modelId="{F62ABCF0-6726-43EF-9194-2F06B9F5368F}" type="pres">
      <dgm:prSet presAssocID="{33F0E34B-EF44-4EBC-9C5A-F0D7C4435A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5516E-85FA-4598-94F3-5FCE625A6D4A}" type="pres">
      <dgm:prSet presAssocID="{EACCBD86-6FC5-4731-8CEE-9F8B99174A3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D6EAD-6A78-4D4D-B599-2A54CA9EAE84}" type="pres">
      <dgm:prSet presAssocID="{0E559454-FDF9-4048-A4EF-016025C9F33E}" presName="sibTrans" presStyleCnt="0"/>
      <dgm:spPr/>
    </dgm:pt>
    <dgm:pt modelId="{42463186-CE9C-40D2-9AEE-AEB7B3B6DE9E}" type="pres">
      <dgm:prSet presAssocID="{EFE522F8-8DDE-4392-A53F-338ECF10A8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6C09F-0C35-4EB7-9A5A-E65C5A4F519A}" type="pres">
      <dgm:prSet presAssocID="{2A531555-8ABE-44A2-98EB-9C0124C225B6}" presName="sibTrans" presStyleCnt="0"/>
      <dgm:spPr/>
    </dgm:pt>
    <dgm:pt modelId="{002CAB4E-6F0C-4775-8C26-388E6040CB32}" type="pres">
      <dgm:prSet presAssocID="{60091CB9-332E-485E-9764-30737F5967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ABE94-F915-4A05-98E1-8C4EB102FA03}" type="pres">
      <dgm:prSet presAssocID="{2016DCB5-818B-4F2A-9A31-AC5D2B61F56A}" presName="sibTrans" presStyleCnt="0"/>
      <dgm:spPr/>
    </dgm:pt>
    <dgm:pt modelId="{4443C1E5-F536-47FF-BF9C-3F0EFEEA61BB}" type="pres">
      <dgm:prSet presAssocID="{63F52D7E-7B91-49A9-8890-FB7EF543C8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9528F-86A6-4783-A12A-66A9C9CAADE4}" type="pres">
      <dgm:prSet presAssocID="{239E2180-AAE3-43F6-977A-4BC8A9AAD867}" presName="sibTrans" presStyleCnt="0"/>
      <dgm:spPr/>
    </dgm:pt>
    <dgm:pt modelId="{202369AE-A8AF-480C-A7EE-1D160229206A}" type="pres">
      <dgm:prSet presAssocID="{4C49AFF9-67E9-41B2-92A8-4C77FB6B694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85F77-0A52-4A77-B5BB-0B4B5CB0DB7C}" type="pres">
      <dgm:prSet presAssocID="{0F085F2D-66BD-4640-974B-AE107C557BBF}" presName="sibTrans" presStyleCnt="0"/>
      <dgm:spPr/>
    </dgm:pt>
    <dgm:pt modelId="{5E41676D-F306-4E89-AB2A-E59815A3B9B9}" type="pres">
      <dgm:prSet presAssocID="{C1830DC5-1E43-4CE5-B8EF-C2755D8B7B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C7E2AB-02D5-4B4B-9E5E-91BD9C676BDF}" srcId="{33F0E34B-EF44-4EBC-9C5A-F0D7C4435AB0}" destId="{C1830DC5-1E43-4CE5-B8EF-C2755D8B7B13}" srcOrd="5" destOrd="0" parTransId="{C87E0DA6-31F6-4288-A91F-D6228EC4E072}" sibTransId="{4C363B9C-6949-47EC-A10B-808F942591FC}"/>
    <dgm:cxn modelId="{76573445-9E26-43D5-B933-5D5C07E04CD6}" type="presOf" srcId="{C1830DC5-1E43-4CE5-B8EF-C2755D8B7B13}" destId="{5E41676D-F306-4E89-AB2A-E59815A3B9B9}" srcOrd="0" destOrd="0" presId="urn:microsoft.com/office/officeart/2005/8/layout/hList6"/>
    <dgm:cxn modelId="{8A9D3E73-A443-4ECD-8175-9307DBF8CF16}" srcId="{33F0E34B-EF44-4EBC-9C5A-F0D7C4435AB0}" destId="{EACCBD86-6FC5-4731-8CEE-9F8B99174A39}" srcOrd="0" destOrd="0" parTransId="{57EC7F90-1BCA-4724-9FEE-A015C682F25C}" sibTransId="{0E559454-FDF9-4048-A4EF-016025C9F33E}"/>
    <dgm:cxn modelId="{30804D09-E2F0-4D50-9F6B-43802740A37C}" srcId="{33F0E34B-EF44-4EBC-9C5A-F0D7C4435AB0}" destId="{EFE522F8-8DDE-4392-A53F-338ECF10A802}" srcOrd="1" destOrd="0" parTransId="{C5DAEE4C-5E7F-4344-B348-776E4E117A00}" sibTransId="{2A531555-8ABE-44A2-98EB-9C0124C225B6}"/>
    <dgm:cxn modelId="{175D6E80-BAC5-4B73-93A5-269071A4F8B1}" type="presOf" srcId="{33F0E34B-EF44-4EBC-9C5A-F0D7C4435AB0}" destId="{F62ABCF0-6726-43EF-9194-2F06B9F5368F}" srcOrd="0" destOrd="0" presId="urn:microsoft.com/office/officeart/2005/8/layout/hList6"/>
    <dgm:cxn modelId="{64330280-194B-43BA-9DE6-43627C797BA4}" type="presOf" srcId="{EACCBD86-6FC5-4731-8CEE-9F8B99174A39}" destId="{2E35516E-85FA-4598-94F3-5FCE625A6D4A}" srcOrd="0" destOrd="0" presId="urn:microsoft.com/office/officeart/2005/8/layout/hList6"/>
    <dgm:cxn modelId="{59B55B88-B550-4F8A-8576-F0ADB95DF158}" type="presOf" srcId="{63F52D7E-7B91-49A9-8890-FB7EF543C886}" destId="{4443C1E5-F536-47FF-BF9C-3F0EFEEA61BB}" srcOrd="0" destOrd="0" presId="urn:microsoft.com/office/officeart/2005/8/layout/hList6"/>
    <dgm:cxn modelId="{405F5393-6E59-4B99-AA8B-88E56F677588}" srcId="{33F0E34B-EF44-4EBC-9C5A-F0D7C4435AB0}" destId="{4C49AFF9-67E9-41B2-92A8-4C77FB6B6947}" srcOrd="4" destOrd="0" parTransId="{5490298E-8E50-4559-BFE9-020C950C9C0C}" sibTransId="{0F085F2D-66BD-4640-974B-AE107C557BBF}"/>
    <dgm:cxn modelId="{B0775E50-498A-4D1C-BCE4-9503E1E60836}" type="presOf" srcId="{60091CB9-332E-485E-9764-30737F596751}" destId="{002CAB4E-6F0C-4775-8C26-388E6040CB32}" srcOrd="0" destOrd="0" presId="urn:microsoft.com/office/officeart/2005/8/layout/hList6"/>
    <dgm:cxn modelId="{BD20B60D-6841-4199-8182-F1B83635ED0D}" srcId="{33F0E34B-EF44-4EBC-9C5A-F0D7C4435AB0}" destId="{63F52D7E-7B91-49A9-8890-FB7EF543C886}" srcOrd="3" destOrd="0" parTransId="{E8359F27-BC38-40D6-A14C-2E17EEBE0F24}" sibTransId="{239E2180-AAE3-43F6-977A-4BC8A9AAD867}"/>
    <dgm:cxn modelId="{E19A1FBB-FB58-4202-970D-433916A5C3B7}" srcId="{33F0E34B-EF44-4EBC-9C5A-F0D7C4435AB0}" destId="{60091CB9-332E-485E-9764-30737F596751}" srcOrd="2" destOrd="0" parTransId="{9B95F47E-0C44-43C7-8F69-2356492B4F3D}" sibTransId="{2016DCB5-818B-4F2A-9A31-AC5D2B61F56A}"/>
    <dgm:cxn modelId="{4387D4A6-51D4-4C55-BF4D-0F084E52147F}" type="presOf" srcId="{4C49AFF9-67E9-41B2-92A8-4C77FB6B6947}" destId="{202369AE-A8AF-480C-A7EE-1D160229206A}" srcOrd="0" destOrd="0" presId="urn:microsoft.com/office/officeart/2005/8/layout/hList6"/>
    <dgm:cxn modelId="{BE2E2D5B-FEBB-4A46-BE1D-D3A77CF7AC86}" type="presOf" srcId="{EFE522F8-8DDE-4392-A53F-338ECF10A802}" destId="{42463186-CE9C-40D2-9AEE-AEB7B3B6DE9E}" srcOrd="0" destOrd="0" presId="urn:microsoft.com/office/officeart/2005/8/layout/hList6"/>
    <dgm:cxn modelId="{38654D10-176C-4EF2-A683-BD91194A491F}" type="presParOf" srcId="{F62ABCF0-6726-43EF-9194-2F06B9F5368F}" destId="{2E35516E-85FA-4598-94F3-5FCE625A6D4A}" srcOrd="0" destOrd="0" presId="urn:microsoft.com/office/officeart/2005/8/layout/hList6"/>
    <dgm:cxn modelId="{5CA42A71-A819-48AB-AA01-69A3C932629A}" type="presParOf" srcId="{F62ABCF0-6726-43EF-9194-2F06B9F5368F}" destId="{350D6EAD-6A78-4D4D-B599-2A54CA9EAE84}" srcOrd="1" destOrd="0" presId="urn:microsoft.com/office/officeart/2005/8/layout/hList6"/>
    <dgm:cxn modelId="{9FCA8A63-7CA6-46E8-A8F8-67F60A9EF03F}" type="presParOf" srcId="{F62ABCF0-6726-43EF-9194-2F06B9F5368F}" destId="{42463186-CE9C-40D2-9AEE-AEB7B3B6DE9E}" srcOrd="2" destOrd="0" presId="urn:microsoft.com/office/officeart/2005/8/layout/hList6"/>
    <dgm:cxn modelId="{AE8EEB2C-C061-4769-8BF2-D8B0D6101451}" type="presParOf" srcId="{F62ABCF0-6726-43EF-9194-2F06B9F5368F}" destId="{7D86C09F-0C35-4EB7-9A5A-E65C5A4F519A}" srcOrd="3" destOrd="0" presId="urn:microsoft.com/office/officeart/2005/8/layout/hList6"/>
    <dgm:cxn modelId="{0245C4EE-D177-4E7F-8F0A-10F3B0824F6E}" type="presParOf" srcId="{F62ABCF0-6726-43EF-9194-2F06B9F5368F}" destId="{002CAB4E-6F0C-4775-8C26-388E6040CB32}" srcOrd="4" destOrd="0" presId="urn:microsoft.com/office/officeart/2005/8/layout/hList6"/>
    <dgm:cxn modelId="{B5F62495-96B6-4F88-BB99-6265F0B2ADB3}" type="presParOf" srcId="{F62ABCF0-6726-43EF-9194-2F06B9F5368F}" destId="{682ABE94-F915-4A05-98E1-8C4EB102FA03}" srcOrd="5" destOrd="0" presId="urn:microsoft.com/office/officeart/2005/8/layout/hList6"/>
    <dgm:cxn modelId="{1F968E00-E441-471D-9F8A-F01D6B69F5B8}" type="presParOf" srcId="{F62ABCF0-6726-43EF-9194-2F06B9F5368F}" destId="{4443C1E5-F536-47FF-BF9C-3F0EFEEA61BB}" srcOrd="6" destOrd="0" presId="urn:microsoft.com/office/officeart/2005/8/layout/hList6"/>
    <dgm:cxn modelId="{98AB9A08-E22A-4E4D-AEFA-08B55CF19A65}" type="presParOf" srcId="{F62ABCF0-6726-43EF-9194-2F06B9F5368F}" destId="{1839528F-86A6-4783-A12A-66A9C9CAADE4}" srcOrd="7" destOrd="0" presId="urn:microsoft.com/office/officeart/2005/8/layout/hList6"/>
    <dgm:cxn modelId="{7474EFAA-9035-4B32-AA37-2DDBCAB4E4F1}" type="presParOf" srcId="{F62ABCF0-6726-43EF-9194-2F06B9F5368F}" destId="{202369AE-A8AF-480C-A7EE-1D160229206A}" srcOrd="8" destOrd="0" presId="urn:microsoft.com/office/officeart/2005/8/layout/hList6"/>
    <dgm:cxn modelId="{8E3D043A-F64B-4CC3-969F-7A95CEA43D61}" type="presParOf" srcId="{F62ABCF0-6726-43EF-9194-2F06B9F5368F}" destId="{A0A85F77-0A52-4A77-B5BB-0B4B5CB0DB7C}" srcOrd="9" destOrd="0" presId="urn:microsoft.com/office/officeart/2005/8/layout/hList6"/>
    <dgm:cxn modelId="{8C71AA40-2973-4FA3-8DCC-08919DFB809A}" type="presParOf" srcId="{F62ABCF0-6726-43EF-9194-2F06B9F5368F}" destId="{5E41676D-F306-4E89-AB2A-E59815A3B9B9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D85CC-9463-491B-9C05-6EDE75D3E07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55186C90-2099-4EA5-8591-836ED47FC373}">
      <dgm:prSet phldrT="[Text]" custT="1"/>
      <dgm:spPr/>
      <dgm:t>
        <a:bodyPr/>
        <a:lstStyle/>
        <a:p>
          <a:r>
            <a:rPr lang="en-US" sz="2000" b="1" dirty="0" smtClean="0"/>
            <a:t>Semester start</a:t>
          </a:r>
        </a:p>
        <a:p>
          <a:r>
            <a:rPr lang="en-US" sz="2000" b="1" dirty="0" smtClean="0"/>
            <a:t>DISARM</a:t>
          </a:r>
          <a:endParaRPr lang="en-US" sz="2000" b="1" dirty="0"/>
        </a:p>
      </dgm:t>
    </dgm:pt>
    <dgm:pt modelId="{EFB1999C-3D55-4283-AFAB-6B6E7ED96873}" type="parTrans" cxnId="{2D72B25C-660D-47D3-A560-9F3731AEB917}">
      <dgm:prSet/>
      <dgm:spPr/>
      <dgm:t>
        <a:bodyPr/>
        <a:lstStyle/>
        <a:p>
          <a:endParaRPr lang="en-US"/>
        </a:p>
      </dgm:t>
    </dgm:pt>
    <dgm:pt modelId="{68F8267D-A37E-4ABD-B9E3-EE3875B8C25E}" type="sibTrans" cxnId="{2D72B25C-660D-47D3-A560-9F3731AEB917}">
      <dgm:prSet/>
      <dgm:spPr/>
      <dgm:t>
        <a:bodyPr/>
        <a:lstStyle/>
        <a:p>
          <a:endParaRPr lang="en-US"/>
        </a:p>
      </dgm:t>
    </dgm:pt>
    <dgm:pt modelId="{9027B52F-B6AA-482E-B1A8-D6E9DD0264D1}">
      <dgm:prSet phldrT="[Text]" custT="1"/>
      <dgm:spPr/>
      <dgm:t>
        <a:bodyPr/>
        <a:lstStyle/>
        <a:p>
          <a:r>
            <a:rPr lang="en-US" sz="1800" b="1" dirty="0" smtClean="0"/>
            <a:t>October </a:t>
          </a:r>
        </a:p>
        <a:p>
          <a:r>
            <a:rPr lang="en-US" sz="1800" b="1" dirty="0" smtClean="0"/>
            <a:t>DISCOVER</a:t>
          </a:r>
          <a:endParaRPr lang="en-US" sz="1800" b="1" dirty="0"/>
        </a:p>
      </dgm:t>
    </dgm:pt>
    <dgm:pt modelId="{62B149C9-1DA1-415B-949B-C0BDDDF0999B}" type="parTrans" cxnId="{078F6FF5-CC1F-430D-A71E-99348C879F4C}">
      <dgm:prSet/>
      <dgm:spPr/>
      <dgm:t>
        <a:bodyPr/>
        <a:lstStyle/>
        <a:p>
          <a:endParaRPr lang="en-US"/>
        </a:p>
      </dgm:t>
    </dgm:pt>
    <dgm:pt modelId="{C3C99A29-5DEE-40FF-9FB9-6380601D247A}" type="sibTrans" cxnId="{078F6FF5-CC1F-430D-A71E-99348C879F4C}">
      <dgm:prSet/>
      <dgm:spPr/>
      <dgm:t>
        <a:bodyPr/>
        <a:lstStyle/>
        <a:p>
          <a:endParaRPr lang="en-US"/>
        </a:p>
      </dgm:t>
    </dgm:pt>
    <dgm:pt modelId="{2A2F4650-9BA9-421E-AA43-BFDB79B8DA4A}">
      <dgm:prSet phldrT="[Text]"/>
      <dgm:spPr/>
      <dgm:t>
        <a:bodyPr/>
        <a:lstStyle/>
        <a:p>
          <a:r>
            <a:rPr lang="en-US" b="1" dirty="0" smtClean="0"/>
            <a:t>April</a:t>
          </a:r>
        </a:p>
        <a:p>
          <a:r>
            <a:rPr lang="en-US" b="1" dirty="0" smtClean="0"/>
            <a:t>DON’T SETTLE</a:t>
          </a:r>
          <a:r>
            <a:rPr lang="en-US" dirty="0" smtClean="0"/>
            <a:t> </a:t>
          </a:r>
          <a:endParaRPr lang="en-US" dirty="0"/>
        </a:p>
      </dgm:t>
    </dgm:pt>
    <dgm:pt modelId="{DC421E73-9BE3-41FB-BCEC-E8FE8A1CEE50}" type="parTrans" cxnId="{B7081EC8-E040-4C35-8BD8-EA124DF666E4}">
      <dgm:prSet/>
      <dgm:spPr/>
      <dgm:t>
        <a:bodyPr/>
        <a:lstStyle/>
        <a:p>
          <a:endParaRPr lang="en-US"/>
        </a:p>
      </dgm:t>
    </dgm:pt>
    <dgm:pt modelId="{0C4C5D22-A948-4210-ABF6-BF4D47EC1523}" type="sibTrans" cxnId="{B7081EC8-E040-4C35-8BD8-EA124DF666E4}">
      <dgm:prSet/>
      <dgm:spPr/>
      <dgm:t>
        <a:bodyPr/>
        <a:lstStyle/>
        <a:p>
          <a:endParaRPr lang="en-US"/>
        </a:p>
      </dgm:t>
    </dgm:pt>
    <dgm:pt modelId="{FD34FA46-279B-4D6D-B75E-F8D737082FB9}">
      <dgm:prSet phldrT="[Text]" custT="1"/>
      <dgm:spPr/>
      <dgm:t>
        <a:bodyPr/>
        <a:lstStyle/>
        <a:p>
          <a:r>
            <a:rPr lang="en-US" sz="1600" b="1" dirty="0" smtClean="0"/>
            <a:t>November</a:t>
          </a:r>
        </a:p>
        <a:p>
          <a:r>
            <a:rPr lang="en-US" sz="1800" b="1" dirty="0" smtClean="0"/>
            <a:t>DREAM</a:t>
          </a:r>
          <a:endParaRPr lang="en-US" sz="1800" b="1" dirty="0"/>
        </a:p>
      </dgm:t>
    </dgm:pt>
    <dgm:pt modelId="{9A4D60F0-C737-4AF1-9D72-9CC4BCAC1697}" type="parTrans" cxnId="{45A00025-6D55-4A89-A6F1-B897994C9AE2}">
      <dgm:prSet/>
      <dgm:spPr/>
      <dgm:t>
        <a:bodyPr/>
        <a:lstStyle/>
        <a:p>
          <a:endParaRPr lang="en-US"/>
        </a:p>
      </dgm:t>
    </dgm:pt>
    <dgm:pt modelId="{605C0B88-6308-4286-A56E-F250F7D96394}" type="sibTrans" cxnId="{45A00025-6D55-4A89-A6F1-B897994C9AE2}">
      <dgm:prSet/>
      <dgm:spPr/>
      <dgm:t>
        <a:bodyPr/>
        <a:lstStyle/>
        <a:p>
          <a:endParaRPr lang="en-US"/>
        </a:p>
      </dgm:t>
    </dgm:pt>
    <dgm:pt modelId="{DF138C4E-C1CA-494B-9903-90F25E6CC1D0}">
      <dgm:prSet phldrT="[Text]"/>
      <dgm:spPr/>
      <dgm:t>
        <a:bodyPr/>
        <a:lstStyle/>
        <a:p>
          <a:r>
            <a:rPr lang="en-US" b="1" dirty="0" smtClean="0"/>
            <a:t>January</a:t>
          </a:r>
        </a:p>
        <a:p>
          <a:r>
            <a:rPr lang="en-US" b="1" dirty="0" smtClean="0"/>
            <a:t>DESIGN</a:t>
          </a:r>
          <a:r>
            <a:rPr lang="en-US" dirty="0" smtClean="0"/>
            <a:t> </a:t>
          </a:r>
          <a:endParaRPr lang="en-US" dirty="0"/>
        </a:p>
      </dgm:t>
    </dgm:pt>
    <dgm:pt modelId="{19C4C3E7-9999-4B83-ABBC-EDD276C69B66}" type="parTrans" cxnId="{B247E1D4-CBA3-4395-9BEB-198BDA116CF3}">
      <dgm:prSet/>
      <dgm:spPr/>
      <dgm:t>
        <a:bodyPr/>
        <a:lstStyle/>
        <a:p>
          <a:endParaRPr lang="en-US"/>
        </a:p>
      </dgm:t>
    </dgm:pt>
    <dgm:pt modelId="{D17C0C1F-30F0-4CCE-956B-3AF03FD3D27C}" type="sibTrans" cxnId="{B247E1D4-CBA3-4395-9BEB-198BDA116CF3}">
      <dgm:prSet/>
      <dgm:spPr/>
      <dgm:t>
        <a:bodyPr/>
        <a:lstStyle/>
        <a:p>
          <a:endParaRPr lang="en-US"/>
        </a:p>
      </dgm:t>
    </dgm:pt>
    <dgm:pt modelId="{E751EFD2-255A-41F2-B8CD-6E64EC23D220}">
      <dgm:prSet phldrT="[Text]"/>
      <dgm:spPr/>
      <dgm:t>
        <a:bodyPr/>
        <a:lstStyle/>
        <a:p>
          <a:r>
            <a:rPr lang="en-US" b="1" dirty="0" smtClean="0"/>
            <a:t>March</a:t>
          </a:r>
        </a:p>
        <a:p>
          <a:r>
            <a:rPr lang="en-US" b="1" dirty="0" smtClean="0"/>
            <a:t>DELIVER</a:t>
          </a:r>
          <a:r>
            <a:rPr lang="en-US" dirty="0" smtClean="0"/>
            <a:t> </a:t>
          </a:r>
          <a:endParaRPr lang="en-US" dirty="0"/>
        </a:p>
      </dgm:t>
    </dgm:pt>
    <dgm:pt modelId="{9BDD04B3-B291-4B0E-8660-2E06CDB6D6E0}" type="parTrans" cxnId="{0883D731-F09D-43EB-9CBA-3B17DF8524FC}">
      <dgm:prSet/>
      <dgm:spPr/>
      <dgm:t>
        <a:bodyPr/>
        <a:lstStyle/>
        <a:p>
          <a:endParaRPr lang="en-US"/>
        </a:p>
      </dgm:t>
    </dgm:pt>
    <dgm:pt modelId="{CAB0F618-76F2-4151-A5D5-93D5D235C08B}" type="sibTrans" cxnId="{0883D731-F09D-43EB-9CBA-3B17DF8524FC}">
      <dgm:prSet/>
      <dgm:spPr/>
      <dgm:t>
        <a:bodyPr/>
        <a:lstStyle/>
        <a:p>
          <a:endParaRPr lang="en-US"/>
        </a:p>
      </dgm:t>
    </dgm:pt>
    <dgm:pt modelId="{C11BF270-F813-486A-B127-5ECD3E08860A}" type="pres">
      <dgm:prSet presAssocID="{8BFD85CC-9463-491B-9C05-6EDE75D3E07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A805512-70ED-41CC-B90E-D909184CD632}" type="pres">
      <dgm:prSet presAssocID="{2A2F4650-9BA9-421E-AA43-BFDB79B8DA4A}" presName="Accent6" presStyleCnt="0"/>
      <dgm:spPr/>
    </dgm:pt>
    <dgm:pt modelId="{7B2A299B-B1A4-4298-8C45-87D8B6466742}" type="pres">
      <dgm:prSet presAssocID="{2A2F4650-9BA9-421E-AA43-BFDB79B8DA4A}" presName="Accent" presStyleLbl="node1" presStyleIdx="0" presStyleCnt="6"/>
      <dgm:spPr/>
    </dgm:pt>
    <dgm:pt modelId="{16CF37E0-0801-4078-9B08-098BEB69D21D}" type="pres">
      <dgm:prSet presAssocID="{2A2F4650-9BA9-421E-AA43-BFDB79B8DA4A}" presName="ParentBackground6" presStyleCnt="0"/>
      <dgm:spPr/>
    </dgm:pt>
    <dgm:pt modelId="{EF5AA0AE-18B4-4535-B8A0-552EE2A40935}" type="pres">
      <dgm:prSet presAssocID="{2A2F4650-9BA9-421E-AA43-BFDB79B8DA4A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091161A5-FB2E-46B5-A771-778DC10E9F9B}" type="pres">
      <dgm:prSet presAssocID="{2A2F4650-9BA9-421E-AA43-BFDB79B8DA4A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0D2A-698E-4A7A-8809-7D9155C379BF}" type="pres">
      <dgm:prSet presAssocID="{E751EFD2-255A-41F2-B8CD-6E64EC23D220}" presName="Accent5" presStyleCnt="0"/>
      <dgm:spPr/>
    </dgm:pt>
    <dgm:pt modelId="{37E2B453-FF2E-4680-8EEF-C91A5518B498}" type="pres">
      <dgm:prSet presAssocID="{E751EFD2-255A-41F2-B8CD-6E64EC23D220}" presName="Accent" presStyleLbl="node1" presStyleIdx="1" presStyleCnt="6"/>
      <dgm:spPr/>
    </dgm:pt>
    <dgm:pt modelId="{19B64D21-8BBC-4763-8F01-3654EBBBDD81}" type="pres">
      <dgm:prSet presAssocID="{E751EFD2-255A-41F2-B8CD-6E64EC23D220}" presName="ParentBackground5" presStyleCnt="0"/>
      <dgm:spPr/>
    </dgm:pt>
    <dgm:pt modelId="{777DEE73-164A-43B1-A2CC-D30D66B51047}" type="pres">
      <dgm:prSet presAssocID="{E751EFD2-255A-41F2-B8CD-6E64EC23D220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D9400D4D-DB2B-4F33-BEEC-B85553A2F85F}" type="pres">
      <dgm:prSet presAssocID="{E751EFD2-255A-41F2-B8CD-6E64EC23D22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81F85-337E-49BE-94A2-04716A918FED}" type="pres">
      <dgm:prSet presAssocID="{DF138C4E-C1CA-494B-9903-90F25E6CC1D0}" presName="Accent4" presStyleCnt="0"/>
      <dgm:spPr/>
    </dgm:pt>
    <dgm:pt modelId="{4E15E10C-EB9D-4AE4-969F-32A2CDC74E31}" type="pres">
      <dgm:prSet presAssocID="{DF138C4E-C1CA-494B-9903-90F25E6CC1D0}" presName="Accent" presStyleLbl="node1" presStyleIdx="2" presStyleCnt="6"/>
      <dgm:spPr/>
    </dgm:pt>
    <dgm:pt modelId="{AE41E1D0-E9DE-46F3-A411-8D249557F046}" type="pres">
      <dgm:prSet presAssocID="{DF138C4E-C1CA-494B-9903-90F25E6CC1D0}" presName="ParentBackground4" presStyleCnt="0"/>
      <dgm:spPr/>
    </dgm:pt>
    <dgm:pt modelId="{4BD5EDFA-4525-4960-9434-B42E91BBCAC2}" type="pres">
      <dgm:prSet presAssocID="{DF138C4E-C1CA-494B-9903-90F25E6CC1D0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F04822B0-9575-4E60-8C87-AFBF584F5652}" type="pres">
      <dgm:prSet presAssocID="{DF138C4E-C1CA-494B-9903-90F25E6CC1D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6488A-626A-4ED8-97E7-ABD71420C87F}" type="pres">
      <dgm:prSet presAssocID="{FD34FA46-279B-4D6D-B75E-F8D737082FB9}" presName="Accent3" presStyleCnt="0"/>
      <dgm:spPr/>
    </dgm:pt>
    <dgm:pt modelId="{725E2223-B532-41F6-A4E4-1D130DAF06A9}" type="pres">
      <dgm:prSet presAssocID="{FD34FA46-279B-4D6D-B75E-F8D737082FB9}" presName="Accent" presStyleLbl="node1" presStyleIdx="3" presStyleCnt="6"/>
      <dgm:spPr/>
    </dgm:pt>
    <dgm:pt modelId="{F8F8FC4F-4DA7-49EA-A7E9-F990B22AA91B}" type="pres">
      <dgm:prSet presAssocID="{FD34FA46-279B-4D6D-B75E-F8D737082FB9}" presName="ParentBackground3" presStyleCnt="0"/>
      <dgm:spPr/>
    </dgm:pt>
    <dgm:pt modelId="{1C272B15-64C4-49B4-9FB8-D5D4649FB33A}" type="pres">
      <dgm:prSet presAssocID="{FD34FA46-279B-4D6D-B75E-F8D737082FB9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7B44588D-7478-4F28-929D-68BD8F4623D6}" type="pres">
      <dgm:prSet presAssocID="{FD34FA46-279B-4D6D-B75E-F8D737082FB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B0693-8C5D-48FD-A551-EDAE85FF767A}" type="pres">
      <dgm:prSet presAssocID="{9027B52F-B6AA-482E-B1A8-D6E9DD0264D1}" presName="Accent2" presStyleCnt="0"/>
      <dgm:spPr/>
    </dgm:pt>
    <dgm:pt modelId="{BC6314D6-7584-4B77-9F61-FD50A7441578}" type="pres">
      <dgm:prSet presAssocID="{9027B52F-B6AA-482E-B1A8-D6E9DD0264D1}" presName="Accent" presStyleLbl="node1" presStyleIdx="4" presStyleCnt="6"/>
      <dgm:spPr/>
    </dgm:pt>
    <dgm:pt modelId="{D6DDD2CD-8A2B-43C6-BC4D-1B0ACA2C30E1}" type="pres">
      <dgm:prSet presAssocID="{9027B52F-B6AA-482E-B1A8-D6E9DD0264D1}" presName="ParentBackground2" presStyleCnt="0"/>
      <dgm:spPr/>
    </dgm:pt>
    <dgm:pt modelId="{D50BF208-C8F4-4D9D-9011-9EA301D71E7D}" type="pres">
      <dgm:prSet presAssocID="{9027B52F-B6AA-482E-B1A8-D6E9DD0264D1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B2EA209A-4B89-4B64-B192-69B6AE3EBA84}" type="pres">
      <dgm:prSet presAssocID="{9027B52F-B6AA-482E-B1A8-D6E9DD0264D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58406-713B-417A-AA3C-03170BA10D5A}" type="pres">
      <dgm:prSet presAssocID="{55186C90-2099-4EA5-8591-836ED47FC373}" presName="Accent1" presStyleCnt="0"/>
      <dgm:spPr/>
    </dgm:pt>
    <dgm:pt modelId="{289A387F-8D46-4DBD-B6FD-7420CDD2936D}" type="pres">
      <dgm:prSet presAssocID="{55186C90-2099-4EA5-8591-836ED47FC373}" presName="Accent" presStyleLbl="node1" presStyleIdx="5" presStyleCnt="6"/>
      <dgm:spPr/>
    </dgm:pt>
    <dgm:pt modelId="{3926A627-98AD-482D-9797-972EFD863CD5}" type="pres">
      <dgm:prSet presAssocID="{55186C90-2099-4EA5-8591-836ED47FC373}" presName="ParentBackground1" presStyleCnt="0"/>
      <dgm:spPr/>
    </dgm:pt>
    <dgm:pt modelId="{07A3FC1E-0E0C-4151-877C-9ADE6C30965A}" type="pres">
      <dgm:prSet presAssocID="{55186C90-2099-4EA5-8591-836ED47FC373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8D7B70C0-38B1-4A6D-86DC-0B267D4FBB29}" type="pres">
      <dgm:prSet presAssocID="{55186C90-2099-4EA5-8591-836ED47FC37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53600-CF51-4612-B277-35BC0C1F6F6A}" type="presOf" srcId="{DF138C4E-C1CA-494B-9903-90F25E6CC1D0}" destId="{4BD5EDFA-4525-4960-9434-B42E91BBCAC2}" srcOrd="0" destOrd="0" presId="urn:microsoft.com/office/officeart/2011/layout/CircleProcess"/>
    <dgm:cxn modelId="{0A9D6F46-A8F1-47EE-A047-7C76E5C914A5}" type="presOf" srcId="{8BFD85CC-9463-491B-9C05-6EDE75D3E078}" destId="{C11BF270-F813-486A-B127-5ECD3E08860A}" srcOrd="0" destOrd="0" presId="urn:microsoft.com/office/officeart/2011/layout/CircleProcess"/>
    <dgm:cxn modelId="{99E1D194-724A-47BD-BB0D-2687AA176A13}" type="presOf" srcId="{2A2F4650-9BA9-421E-AA43-BFDB79B8DA4A}" destId="{EF5AA0AE-18B4-4535-B8A0-552EE2A40935}" srcOrd="0" destOrd="0" presId="urn:microsoft.com/office/officeart/2011/layout/CircleProcess"/>
    <dgm:cxn modelId="{473B7420-B817-4A22-8A56-D0F6F65EF45B}" type="presOf" srcId="{DF138C4E-C1CA-494B-9903-90F25E6CC1D0}" destId="{F04822B0-9575-4E60-8C87-AFBF584F5652}" srcOrd="1" destOrd="0" presId="urn:microsoft.com/office/officeart/2011/layout/CircleProcess"/>
    <dgm:cxn modelId="{E641200F-C4BD-4231-9C49-F852BB84A892}" type="presOf" srcId="{55186C90-2099-4EA5-8591-836ED47FC373}" destId="{07A3FC1E-0E0C-4151-877C-9ADE6C30965A}" srcOrd="0" destOrd="0" presId="urn:microsoft.com/office/officeart/2011/layout/CircleProcess"/>
    <dgm:cxn modelId="{9115E8B2-F448-49A4-BEF9-EDF2C46A6595}" type="presOf" srcId="{9027B52F-B6AA-482E-B1A8-D6E9DD0264D1}" destId="{B2EA209A-4B89-4B64-B192-69B6AE3EBA84}" srcOrd="1" destOrd="0" presId="urn:microsoft.com/office/officeart/2011/layout/CircleProcess"/>
    <dgm:cxn modelId="{078F6FF5-CC1F-430D-A71E-99348C879F4C}" srcId="{8BFD85CC-9463-491B-9C05-6EDE75D3E078}" destId="{9027B52F-B6AA-482E-B1A8-D6E9DD0264D1}" srcOrd="1" destOrd="0" parTransId="{62B149C9-1DA1-415B-949B-C0BDDDF0999B}" sibTransId="{C3C99A29-5DEE-40FF-9FB9-6380601D247A}"/>
    <dgm:cxn modelId="{180D0254-A0E2-4C2B-8384-2BDA4D67BE71}" type="presOf" srcId="{2A2F4650-9BA9-421E-AA43-BFDB79B8DA4A}" destId="{091161A5-FB2E-46B5-A771-778DC10E9F9B}" srcOrd="1" destOrd="0" presId="urn:microsoft.com/office/officeart/2011/layout/CircleProcess"/>
    <dgm:cxn modelId="{0D088E73-2932-4698-9800-311E3133EA71}" type="presOf" srcId="{FD34FA46-279B-4D6D-B75E-F8D737082FB9}" destId="{1C272B15-64C4-49B4-9FB8-D5D4649FB33A}" srcOrd="0" destOrd="0" presId="urn:microsoft.com/office/officeart/2011/layout/CircleProcess"/>
    <dgm:cxn modelId="{EAD1302A-D1D2-4C9F-B4C3-8027D46EB91E}" type="presOf" srcId="{FD34FA46-279B-4D6D-B75E-F8D737082FB9}" destId="{7B44588D-7478-4F28-929D-68BD8F4623D6}" srcOrd="1" destOrd="0" presId="urn:microsoft.com/office/officeart/2011/layout/CircleProcess"/>
    <dgm:cxn modelId="{45A00025-6D55-4A89-A6F1-B897994C9AE2}" srcId="{8BFD85CC-9463-491B-9C05-6EDE75D3E078}" destId="{FD34FA46-279B-4D6D-B75E-F8D737082FB9}" srcOrd="2" destOrd="0" parTransId="{9A4D60F0-C737-4AF1-9D72-9CC4BCAC1697}" sibTransId="{605C0B88-6308-4286-A56E-F250F7D96394}"/>
    <dgm:cxn modelId="{B247E1D4-CBA3-4395-9BEB-198BDA116CF3}" srcId="{8BFD85CC-9463-491B-9C05-6EDE75D3E078}" destId="{DF138C4E-C1CA-494B-9903-90F25E6CC1D0}" srcOrd="3" destOrd="0" parTransId="{19C4C3E7-9999-4B83-ABBC-EDD276C69B66}" sibTransId="{D17C0C1F-30F0-4CCE-956B-3AF03FD3D27C}"/>
    <dgm:cxn modelId="{2D72B25C-660D-47D3-A560-9F3731AEB917}" srcId="{8BFD85CC-9463-491B-9C05-6EDE75D3E078}" destId="{55186C90-2099-4EA5-8591-836ED47FC373}" srcOrd="0" destOrd="0" parTransId="{EFB1999C-3D55-4283-AFAB-6B6E7ED96873}" sibTransId="{68F8267D-A37E-4ABD-B9E3-EE3875B8C25E}"/>
    <dgm:cxn modelId="{DBA085B7-FE47-4803-BB3B-3BAD2033D8AB}" type="presOf" srcId="{55186C90-2099-4EA5-8591-836ED47FC373}" destId="{8D7B70C0-38B1-4A6D-86DC-0B267D4FBB29}" srcOrd="1" destOrd="0" presId="urn:microsoft.com/office/officeart/2011/layout/CircleProcess"/>
    <dgm:cxn modelId="{B7081EC8-E040-4C35-8BD8-EA124DF666E4}" srcId="{8BFD85CC-9463-491B-9C05-6EDE75D3E078}" destId="{2A2F4650-9BA9-421E-AA43-BFDB79B8DA4A}" srcOrd="5" destOrd="0" parTransId="{DC421E73-9BE3-41FB-BCEC-E8FE8A1CEE50}" sibTransId="{0C4C5D22-A948-4210-ABF6-BF4D47EC1523}"/>
    <dgm:cxn modelId="{EB6D9C37-9A14-469A-9A0D-39A1CE6DA977}" type="presOf" srcId="{E751EFD2-255A-41F2-B8CD-6E64EC23D220}" destId="{D9400D4D-DB2B-4F33-BEEC-B85553A2F85F}" srcOrd="1" destOrd="0" presId="urn:microsoft.com/office/officeart/2011/layout/CircleProcess"/>
    <dgm:cxn modelId="{9C59B9FF-8DF1-4447-84DF-6DB0C5D0F9D0}" type="presOf" srcId="{9027B52F-B6AA-482E-B1A8-D6E9DD0264D1}" destId="{D50BF208-C8F4-4D9D-9011-9EA301D71E7D}" srcOrd="0" destOrd="0" presId="urn:microsoft.com/office/officeart/2011/layout/CircleProcess"/>
    <dgm:cxn modelId="{BF4C1C77-7FE5-4750-96DF-6913E52CF98C}" type="presOf" srcId="{E751EFD2-255A-41F2-B8CD-6E64EC23D220}" destId="{777DEE73-164A-43B1-A2CC-D30D66B51047}" srcOrd="0" destOrd="0" presId="urn:microsoft.com/office/officeart/2011/layout/CircleProcess"/>
    <dgm:cxn modelId="{0883D731-F09D-43EB-9CBA-3B17DF8524FC}" srcId="{8BFD85CC-9463-491B-9C05-6EDE75D3E078}" destId="{E751EFD2-255A-41F2-B8CD-6E64EC23D220}" srcOrd="4" destOrd="0" parTransId="{9BDD04B3-B291-4B0E-8660-2E06CDB6D6E0}" sibTransId="{CAB0F618-76F2-4151-A5D5-93D5D235C08B}"/>
    <dgm:cxn modelId="{91C43267-B9A0-4A2A-89A6-44774BE18B68}" type="presParOf" srcId="{C11BF270-F813-486A-B127-5ECD3E08860A}" destId="{3A805512-70ED-41CC-B90E-D909184CD632}" srcOrd="0" destOrd="0" presId="urn:microsoft.com/office/officeart/2011/layout/CircleProcess"/>
    <dgm:cxn modelId="{E1960526-C41D-4639-A609-32EDA0CE1F9B}" type="presParOf" srcId="{3A805512-70ED-41CC-B90E-D909184CD632}" destId="{7B2A299B-B1A4-4298-8C45-87D8B6466742}" srcOrd="0" destOrd="0" presId="urn:microsoft.com/office/officeart/2011/layout/CircleProcess"/>
    <dgm:cxn modelId="{AA67AFFB-DEC4-491D-8BF7-458C53DAD207}" type="presParOf" srcId="{C11BF270-F813-486A-B127-5ECD3E08860A}" destId="{16CF37E0-0801-4078-9B08-098BEB69D21D}" srcOrd="1" destOrd="0" presId="urn:microsoft.com/office/officeart/2011/layout/CircleProcess"/>
    <dgm:cxn modelId="{567456A0-FEA3-47C3-92C5-EFFA85AFBD13}" type="presParOf" srcId="{16CF37E0-0801-4078-9B08-098BEB69D21D}" destId="{EF5AA0AE-18B4-4535-B8A0-552EE2A40935}" srcOrd="0" destOrd="0" presId="urn:microsoft.com/office/officeart/2011/layout/CircleProcess"/>
    <dgm:cxn modelId="{578B9063-C618-4CA7-9B93-A8EA5C937F5D}" type="presParOf" srcId="{C11BF270-F813-486A-B127-5ECD3E08860A}" destId="{091161A5-FB2E-46B5-A771-778DC10E9F9B}" srcOrd="2" destOrd="0" presId="urn:microsoft.com/office/officeart/2011/layout/CircleProcess"/>
    <dgm:cxn modelId="{EF93A8D9-0E50-4A79-801A-44D5A7DD89F8}" type="presParOf" srcId="{C11BF270-F813-486A-B127-5ECD3E08860A}" destId="{F3000D2A-698E-4A7A-8809-7D9155C379BF}" srcOrd="3" destOrd="0" presId="urn:microsoft.com/office/officeart/2011/layout/CircleProcess"/>
    <dgm:cxn modelId="{55DAC7C5-45C8-4BD6-850F-3CBBF49F3381}" type="presParOf" srcId="{F3000D2A-698E-4A7A-8809-7D9155C379BF}" destId="{37E2B453-FF2E-4680-8EEF-C91A5518B498}" srcOrd="0" destOrd="0" presId="urn:microsoft.com/office/officeart/2011/layout/CircleProcess"/>
    <dgm:cxn modelId="{0AF4404D-A7A8-478C-96A5-F7EC70A9A528}" type="presParOf" srcId="{C11BF270-F813-486A-B127-5ECD3E08860A}" destId="{19B64D21-8BBC-4763-8F01-3654EBBBDD81}" srcOrd="4" destOrd="0" presId="urn:microsoft.com/office/officeart/2011/layout/CircleProcess"/>
    <dgm:cxn modelId="{447CB788-FCE2-482D-BA09-9F4BA26B3603}" type="presParOf" srcId="{19B64D21-8BBC-4763-8F01-3654EBBBDD81}" destId="{777DEE73-164A-43B1-A2CC-D30D66B51047}" srcOrd="0" destOrd="0" presId="urn:microsoft.com/office/officeart/2011/layout/CircleProcess"/>
    <dgm:cxn modelId="{A31A2871-E7AC-48BB-BFC6-A9A58F90087F}" type="presParOf" srcId="{C11BF270-F813-486A-B127-5ECD3E08860A}" destId="{D9400D4D-DB2B-4F33-BEEC-B85553A2F85F}" srcOrd="5" destOrd="0" presId="urn:microsoft.com/office/officeart/2011/layout/CircleProcess"/>
    <dgm:cxn modelId="{DF287219-33BA-4653-9A91-7C45A591BCC6}" type="presParOf" srcId="{C11BF270-F813-486A-B127-5ECD3E08860A}" destId="{C5A81F85-337E-49BE-94A2-04716A918FED}" srcOrd="6" destOrd="0" presId="urn:microsoft.com/office/officeart/2011/layout/CircleProcess"/>
    <dgm:cxn modelId="{15A59ED7-985A-4628-89AA-37B00E29BF99}" type="presParOf" srcId="{C5A81F85-337E-49BE-94A2-04716A918FED}" destId="{4E15E10C-EB9D-4AE4-969F-32A2CDC74E31}" srcOrd="0" destOrd="0" presId="urn:microsoft.com/office/officeart/2011/layout/CircleProcess"/>
    <dgm:cxn modelId="{31438F15-F35E-4319-9FF1-C48D91E7233E}" type="presParOf" srcId="{C11BF270-F813-486A-B127-5ECD3E08860A}" destId="{AE41E1D0-E9DE-46F3-A411-8D249557F046}" srcOrd="7" destOrd="0" presId="urn:microsoft.com/office/officeart/2011/layout/CircleProcess"/>
    <dgm:cxn modelId="{70B710D6-F0CF-4C5C-9CA8-54AC22AE1D4E}" type="presParOf" srcId="{AE41E1D0-E9DE-46F3-A411-8D249557F046}" destId="{4BD5EDFA-4525-4960-9434-B42E91BBCAC2}" srcOrd="0" destOrd="0" presId="urn:microsoft.com/office/officeart/2011/layout/CircleProcess"/>
    <dgm:cxn modelId="{43A4BEBE-D45C-4ACE-8113-9FAF8EFDE76C}" type="presParOf" srcId="{C11BF270-F813-486A-B127-5ECD3E08860A}" destId="{F04822B0-9575-4E60-8C87-AFBF584F5652}" srcOrd="8" destOrd="0" presId="urn:microsoft.com/office/officeart/2011/layout/CircleProcess"/>
    <dgm:cxn modelId="{818AE22A-FCC6-4EDA-B561-DFBB3F757E23}" type="presParOf" srcId="{C11BF270-F813-486A-B127-5ECD3E08860A}" destId="{2C96488A-626A-4ED8-97E7-ABD71420C87F}" srcOrd="9" destOrd="0" presId="urn:microsoft.com/office/officeart/2011/layout/CircleProcess"/>
    <dgm:cxn modelId="{FC51AF47-6554-4A3B-A69B-1028D1538F30}" type="presParOf" srcId="{2C96488A-626A-4ED8-97E7-ABD71420C87F}" destId="{725E2223-B532-41F6-A4E4-1D130DAF06A9}" srcOrd="0" destOrd="0" presId="urn:microsoft.com/office/officeart/2011/layout/CircleProcess"/>
    <dgm:cxn modelId="{51BF21D6-21B6-4D55-8220-E12A0ECDAC02}" type="presParOf" srcId="{C11BF270-F813-486A-B127-5ECD3E08860A}" destId="{F8F8FC4F-4DA7-49EA-A7E9-F990B22AA91B}" srcOrd="10" destOrd="0" presId="urn:microsoft.com/office/officeart/2011/layout/CircleProcess"/>
    <dgm:cxn modelId="{5976CF9C-0CB5-4AF5-82F8-F62AD55293F5}" type="presParOf" srcId="{F8F8FC4F-4DA7-49EA-A7E9-F990B22AA91B}" destId="{1C272B15-64C4-49B4-9FB8-D5D4649FB33A}" srcOrd="0" destOrd="0" presId="urn:microsoft.com/office/officeart/2011/layout/CircleProcess"/>
    <dgm:cxn modelId="{135F2182-18B9-49B1-A435-34BE4308B97F}" type="presParOf" srcId="{C11BF270-F813-486A-B127-5ECD3E08860A}" destId="{7B44588D-7478-4F28-929D-68BD8F4623D6}" srcOrd="11" destOrd="0" presId="urn:microsoft.com/office/officeart/2011/layout/CircleProcess"/>
    <dgm:cxn modelId="{3045D404-53F4-4CE5-8B79-84C48338C674}" type="presParOf" srcId="{C11BF270-F813-486A-B127-5ECD3E08860A}" destId="{D86B0693-8C5D-48FD-A551-EDAE85FF767A}" srcOrd="12" destOrd="0" presId="urn:microsoft.com/office/officeart/2011/layout/CircleProcess"/>
    <dgm:cxn modelId="{B07AE6F5-CB30-4DDF-B728-6F39887BDC3E}" type="presParOf" srcId="{D86B0693-8C5D-48FD-A551-EDAE85FF767A}" destId="{BC6314D6-7584-4B77-9F61-FD50A7441578}" srcOrd="0" destOrd="0" presId="urn:microsoft.com/office/officeart/2011/layout/CircleProcess"/>
    <dgm:cxn modelId="{D9C05248-0299-4C9C-980F-9FDEFA1B6C15}" type="presParOf" srcId="{C11BF270-F813-486A-B127-5ECD3E08860A}" destId="{D6DDD2CD-8A2B-43C6-BC4D-1B0ACA2C30E1}" srcOrd="13" destOrd="0" presId="urn:microsoft.com/office/officeart/2011/layout/CircleProcess"/>
    <dgm:cxn modelId="{9C82458B-D190-463D-850B-89EAD4A95A3C}" type="presParOf" srcId="{D6DDD2CD-8A2B-43C6-BC4D-1B0ACA2C30E1}" destId="{D50BF208-C8F4-4D9D-9011-9EA301D71E7D}" srcOrd="0" destOrd="0" presId="urn:microsoft.com/office/officeart/2011/layout/CircleProcess"/>
    <dgm:cxn modelId="{135B178B-8390-4A62-B82C-AAFFCDA75EC4}" type="presParOf" srcId="{C11BF270-F813-486A-B127-5ECD3E08860A}" destId="{B2EA209A-4B89-4B64-B192-69B6AE3EBA84}" srcOrd="14" destOrd="0" presId="urn:microsoft.com/office/officeart/2011/layout/CircleProcess"/>
    <dgm:cxn modelId="{06B97A9A-79FC-4C38-9EFE-2192419F6F25}" type="presParOf" srcId="{C11BF270-F813-486A-B127-5ECD3E08860A}" destId="{0E058406-713B-417A-AA3C-03170BA10D5A}" srcOrd="15" destOrd="0" presId="urn:microsoft.com/office/officeart/2011/layout/CircleProcess"/>
    <dgm:cxn modelId="{F0AA6571-C3CC-4204-AC7B-7C9C898AFEB6}" type="presParOf" srcId="{0E058406-713B-417A-AA3C-03170BA10D5A}" destId="{289A387F-8D46-4DBD-B6FD-7420CDD2936D}" srcOrd="0" destOrd="0" presId="urn:microsoft.com/office/officeart/2011/layout/CircleProcess"/>
    <dgm:cxn modelId="{BB5E359D-6834-4CEF-A790-BCB87765C32A}" type="presParOf" srcId="{C11BF270-F813-486A-B127-5ECD3E08860A}" destId="{3926A627-98AD-482D-9797-972EFD863CD5}" srcOrd="16" destOrd="0" presId="urn:microsoft.com/office/officeart/2011/layout/CircleProcess"/>
    <dgm:cxn modelId="{0FA729C5-BBC3-44BC-96D4-63FAC0A787C2}" type="presParOf" srcId="{3926A627-98AD-482D-9797-972EFD863CD5}" destId="{07A3FC1E-0E0C-4151-877C-9ADE6C30965A}" srcOrd="0" destOrd="0" presId="urn:microsoft.com/office/officeart/2011/layout/CircleProcess"/>
    <dgm:cxn modelId="{C507D9E5-8D8B-476D-99E4-82C6D44FD6D2}" type="presParOf" srcId="{C11BF270-F813-486A-B127-5ECD3E08860A}" destId="{8D7B70C0-38B1-4A6D-86DC-0B267D4FBB29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A299B-B1A4-4298-8C45-87D8B6466742}">
      <dsp:nvSpPr>
        <dsp:cNvPr id="0" name=""/>
        <dsp:cNvSpPr/>
      </dsp:nvSpPr>
      <dsp:spPr>
        <a:xfrm>
          <a:off x="9604685" y="1931815"/>
          <a:ext cx="1770526" cy="1770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AA0AE-18B4-4535-B8A0-552EE2A40935}">
      <dsp:nvSpPr>
        <dsp:cNvPr id="0" name=""/>
        <dsp:cNvSpPr/>
      </dsp:nvSpPr>
      <dsp:spPr>
        <a:xfrm>
          <a:off x="9664302" y="1990831"/>
          <a:ext cx="1652415" cy="1652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April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DON’T SETTLE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9900522" y="2226898"/>
        <a:ext cx="1179975" cy="1180022"/>
      </dsp:txXfrm>
    </dsp:sp>
    <dsp:sp modelId="{37E2B453-FF2E-4680-8EEF-C91A5518B498}">
      <dsp:nvSpPr>
        <dsp:cNvPr id="0" name=""/>
        <dsp:cNvSpPr/>
      </dsp:nvSpPr>
      <dsp:spPr>
        <a:xfrm rot="2700000">
          <a:off x="7775791" y="1931616"/>
          <a:ext cx="1770276" cy="17702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EE73-164A-43B1-A2CC-D30D66B51047}">
      <dsp:nvSpPr>
        <dsp:cNvPr id="0" name=""/>
        <dsp:cNvSpPr/>
      </dsp:nvSpPr>
      <dsp:spPr>
        <a:xfrm>
          <a:off x="7835284" y="1990831"/>
          <a:ext cx="1652415" cy="1652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March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DELIVER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8071504" y="2226898"/>
        <a:ext cx="1179975" cy="1180022"/>
      </dsp:txXfrm>
    </dsp:sp>
    <dsp:sp modelId="{4E15E10C-EB9D-4AE4-969F-32A2CDC74E31}">
      <dsp:nvSpPr>
        <dsp:cNvPr id="0" name=""/>
        <dsp:cNvSpPr/>
      </dsp:nvSpPr>
      <dsp:spPr>
        <a:xfrm rot="2700000">
          <a:off x="5946772" y="1931616"/>
          <a:ext cx="1770276" cy="17702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5EDFA-4525-4960-9434-B42E91BBCAC2}">
      <dsp:nvSpPr>
        <dsp:cNvPr id="0" name=""/>
        <dsp:cNvSpPr/>
      </dsp:nvSpPr>
      <dsp:spPr>
        <a:xfrm>
          <a:off x="6006265" y="1990831"/>
          <a:ext cx="1652415" cy="1652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January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DESIGN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6242485" y="2226898"/>
        <a:ext cx="1179975" cy="1180022"/>
      </dsp:txXfrm>
    </dsp:sp>
    <dsp:sp modelId="{725E2223-B532-41F6-A4E4-1D130DAF06A9}">
      <dsp:nvSpPr>
        <dsp:cNvPr id="0" name=""/>
        <dsp:cNvSpPr/>
      </dsp:nvSpPr>
      <dsp:spPr>
        <a:xfrm rot="2700000">
          <a:off x="4117754" y="1931616"/>
          <a:ext cx="1770276" cy="17702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72B15-64C4-49B4-9FB8-D5D4649FB33A}">
      <dsp:nvSpPr>
        <dsp:cNvPr id="0" name=""/>
        <dsp:cNvSpPr/>
      </dsp:nvSpPr>
      <dsp:spPr>
        <a:xfrm>
          <a:off x="4177246" y="1990831"/>
          <a:ext cx="1652415" cy="1652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November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DREAM</a:t>
          </a:r>
          <a:endParaRPr lang="en-US" sz="1800" b="1" kern="1200" dirty="0"/>
        </a:p>
      </dsp:txBody>
      <dsp:txXfrm>
        <a:off x="4412342" y="2226898"/>
        <a:ext cx="1179975" cy="1180022"/>
      </dsp:txXfrm>
    </dsp:sp>
    <dsp:sp modelId="{BC6314D6-7584-4B77-9F61-FD50A7441578}">
      <dsp:nvSpPr>
        <dsp:cNvPr id="0" name=""/>
        <dsp:cNvSpPr/>
      </dsp:nvSpPr>
      <dsp:spPr>
        <a:xfrm rot="2700000">
          <a:off x="2288735" y="1931616"/>
          <a:ext cx="1770276" cy="17702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BF208-C8F4-4D9D-9011-9EA301D71E7D}">
      <dsp:nvSpPr>
        <dsp:cNvPr id="0" name=""/>
        <dsp:cNvSpPr/>
      </dsp:nvSpPr>
      <dsp:spPr>
        <a:xfrm>
          <a:off x="2348228" y="1990831"/>
          <a:ext cx="1652415" cy="1652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October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DISCOVER</a:t>
          </a:r>
          <a:endParaRPr lang="en-US" sz="1800" b="1" kern="1200" dirty="0"/>
        </a:p>
      </dsp:txBody>
      <dsp:txXfrm>
        <a:off x="2583323" y="2226898"/>
        <a:ext cx="1179975" cy="1180022"/>
      </dsp:txXfrm>
    </dsp:sp>
    <dsp:sp modelId="{289A387F-8D46-4DBD-B6FD-7420CDD2936D}">
      <dsp:nvSpPr>
        <dsp:cNvPr id="0" name=""/>
        <dsp:cNvSpPr/>
      </dsp:nvSpPr>
      <dsp:spPr>
        <a:xfrm rot="2700000">
          <a:off x="459716" y="1931616"/>
          <a:ext cx="1770276" cy="177027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3FC1E-0E0C-4151-877C-9ADE6C30965A}">
      <dsp:nvSpPr>
        <dsp:cNvPr id="0" name=""/>
        <dsp:cNvSpPr/>
      </dsp:nvSpPr>
      <dsp:spPr>
        <a:xfrm>
          <a:off x="518084" y="1990831"/>
          <a:ext cx="1652415" cy="165215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Semester start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DISARM</a:t>
          </a:r>
          <a:endParaRPr lang="en-US" sz="2000" b="1" kern="1200" dirty="0"/>
        </a:p>
      </dsp:txBody>
      <dsp:txXfrm>
        <a:off x="754304" y="2226898"/>
        <a:ext cx="1179975" cy="1180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11/19/2015</a:t>
            </a:fld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Danielle Leek, Associate Professor</a:t>
            </a:r>
          </a:p>
          <a:p>
            <a:r>
              <a:rPr lang="en-US" dirty="0" smtClean="0"/>
              <a:t>Grand Valley State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Email for Appreciative Advising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Don’t Settle.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Follow-up on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Check in on students’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Expect students to follow-through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533" y="176510"/>
            <a:ext cx="10636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Appreciate advising.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 makes school a better place.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64676318"/>
              </p:ext>
            </p:extLst>
          </p:nvPr>
        </p:nvGraphicFramePr>
        <p:xfrm>
          <a:off x="647700" y="719666"/>
          <a:ext cx="11468100" cy="563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5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44" y="-412593"/>
            <a:ext cx="8458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864" y="6245352"/>
            <a:ext cx="4937760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Six Phases of Appreciative Advising</a:t>
            </a:r>
          </a:p>
        </p:txBody>
      </p:sp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5892"/>
              </p:ext>
            </p:extLst>
          </p:nvPr>
        </p:nvGraphicFramePr>
        <p:xfrm>
          <a:off x="838200" y="0"/>
          <a:ext cx="10515600" cy="665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2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5516E-85FA-4598-94F3-5FCE625A6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35516E-85FA-4598-94F3-5FCE625A6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63186-CE9C-40D2-9AEE-AEB7B3B6D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2463186-CE9C-40D2-9AEE-AEB7B3B6D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2CAB4E-6F0C-4775-8C26-388E6040C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02CAB4E-6F0C-4775-8C26-388E6040C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3C1E5-F536-47FF-BF9C-3F0EFEEA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443C1E5-F536-47FF-BF9C-3F0EFEEA6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2369AE-A8AF-480C-A7EE-1D1602292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02369AE-A8AF-480C-A7EE-1D1602292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41676D-F306-4E89-AB2A-E59815A3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E41676D-F306-4E89-AB2A-E59815A3B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559362"/>
            <a:ext cx="5906012" cy="5065541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Im-personality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Counter-productivity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Ir-responsibility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Electronic Crisis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933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</a:p>
          <a:p>
            <a:r>
              <a:rPr lang="en-US" dirty="0" smtClean="0"/>
              <a:t>Office Hours</a:t>
            </a:r>
          </a:p>
          <a:p>
            <a:r>
              <a:rPr lang="en-US" dirty="0" smtClean="0"/>
              <a:t>Invite questions/visits</a:t>
            </a:r>
          </a:p>
          <a:p>
            <a:r>
              <a:rPr lang="en-US" dirty="0" smtClean="0"/>
              <a:t>Share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Disarm.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442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Discover.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2272" y="1911915"/>
            <a:ext cx="10021528" cy="353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“We may exhibit an admirable command of content</a:t>
            </a:r>
            <a:r>
              <a:rPr lang="en-US" sz="320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, </a:t>
            </a:r>
            <a:r>
              <a:rPr lang="en-US" sz="320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and </a:t>
            </a:r>
            <a:r>
              <a:rPr lang="en-US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possess a dazzling variety of pedagogical skills, but without knowing what’s going on in our students, that knowledge may be presented and that skill exercised in a vacuum of misunderstanding.” </a:t>
            </a:r>
          </a:p>
          <a:p>
            <a:r>
              <a:rPr lang="en-US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–Stephen D. Brookfield, The Skillful Teacher (2006)</a:t>
            </a:r>
          </a:p>
        </p:txBody>
      </p:sp>
    </p:spTree>
    <p:extLst>
      <p:ext uri="{BB962C8B-B14F-4D97-AF65-F5344CB8AC3E}">
        <p14:creationId xmlns:p14="http://schemas.microsoft.com/office/powerpoint/2010/main" val="7373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651923"/>
            <a:ext cx="6172200" cy="211917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529553"/>
            <a:ext cx="3932237" cy="3759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Research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Study Abroad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Theatre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Alternative Breaks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Dream.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747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Design.</a:t>
            </a:r>
            <a:endParaRPr lang="en-US" b="1" dirty="0"/>
          </a:p>
        </p:txBody>
      </p:sp>
      <p:pic>
        <p:nvPicPr>
          <p:cNvPr id="10" name="Content Placeholder 9" descr="www.gvsu.edu/cms4/asset/8E60AE8A-DD89-F38B-68F611A92AA5D47A/sociology_15-16.pdf - Google Chrom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31" y="1825625"/>
            <a:ext cx="8072137" cy="4351338"/>
          </a:xfrm>
        </p:spPr>
      </p:pic>
    </p:spTree>
    <p:extLst>
      <p:ext uri="{BB962C8B-B14F-4D97-AF65-F5344CB8AC3E}">
        <p14:creationId xmlns:p14="http://schemas.microsoft.com/office/powerpoint/2010/main" val="24212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04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247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Presentation level design</vt:lpstr>
      <vt:lpstr>Using Email for Appreciative Advising</vt:lpstr>
      <vt:lpstr>PowerPoint Presentation</vt:lpstr>
      <vt:lpstr>PowerPoint Presentation</vt:lpstr>
      <vt:lpstr>Electronic Crisis</vt:lpstr>
      <vt:lpstr>Disarm. </vt:lpstr>
      <vt:lpstr>Discover. </vt:lpstr>
      <vt:lpstr>Dream.</vt:lpstr>
      <vt:lpstr>Design.</vt:lpstr>
      <vt:lpstr>Deliver. </vt:lpstr>
      <vt:lpstr>Don’t Settle.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2015-11-12T02:07:14Z</dcterms:created>
  <dcterms:modified xsi:type="dcterms:W3CDTF">2015-11-19T05:03:54Z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