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80" r:id="rId3"/>
    <p:sldMasterId id="2147483700" r:id="rId4"/>
    <p:sldMasterId id="2147483710" r:id="rId5"/>
    <p:sldMasterId id="2147483720" r:id="rId6"/>
    <p:sldMasterId id="214748369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4676"/>
  </p:normalViewPr>
  <p:slideViewPr>
    <p:cSldViewPr snapToGrid="0" snapToObjects="1">
      <p:cViewPr varScale="1">
        <p:scale>
          <a:sx n="124" d="100"/>
          <a:sy n="124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694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97644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3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9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6896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61963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4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66628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9631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00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694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694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2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97644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1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95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9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81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6896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61963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97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66628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9631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5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694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2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97644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97644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73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8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4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30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73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6896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61963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35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66628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9631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47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694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97644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40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7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9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6896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61963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66628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9631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1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694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6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97644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8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99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7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01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04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6896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61963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28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66628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9631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9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47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69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491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9764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57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496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999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999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55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68960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61963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05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66628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9631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5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6896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61963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66628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9631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53130" y="5909090"/>
            <a:ext cx="862220" cy="365125"/>
          </a:xfrm>
        </p:spPr>
        <p:txBody>
          <a:bodyPr/>
          <a:lstStyle/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0908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748" y="6356351"/>
            <a:ext cx="1289602" cy="365125"/>
          </a:xfrm>
        </p:spPr>
        <p:txBody>
          <a:bodyPr/>
          <a:lstStyle/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7CB3-A022-A141-9067-ED8893EB7112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F60E-12C5-7744-9B85-5F89A94377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bk6@calvin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Math Dance?</a:t>
            </a:r>
            <a:b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Conway’s Rational Tangles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Dave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Klanderman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Calvin University</a:t>
            </a:r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2020 Math in Action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EF6E-E7CB-F048-AE85-34DBF2D4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Outline for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16138-560B-5941-B745-DDE7751BA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Context for activity (What is a Math (Teacher) Circle?)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Showing off your math dance moves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basic moves (with demonstration group)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Initial cluster activity (using smaller models)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Analysis of the Rotate dance move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Advanced dance class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“coolest” tangle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Discussion: How can you implement this in your classroom?</a:t>
            </a:r>
          </a:p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16CD-595F-2841-8082-47441E18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39DA-5BC6-9C4E-9420-0F74CE13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Math Teacher Circles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Math Circles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Michigan Learning Standards for this activity: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6.EE.A2(a); 7.EE.B4; 8.F.A1; HSF.BF.A1(</a:t>
            </a:r>
            <a:r>
              <a:rPr lang="en-US" dirty="0" err="1">
                <a:solidFill>
                  <a:schemeClr val="accent4"/>
                </a:solidFill>
              </a:rPr>
              <a:t>a,b</a:t>
            </a:r>
            <a:r>
              <a:rPr lang="en-US" dirty="0">
                <a:solidFill>
                  <a:schemeClr val="accent4"/>
                </a:solidFill>
              </a:rPr>
              <a:t>) (Details on Handout)</a:t>
            </a:r>
          </a:p>
        </p:txBody>
      </p:sp>
    </p:spTree>
    <p:extLst>
      <p:ext uri="{BB962C8B-B14F-4D97-AF65-F5344CB8AC3E}">
        <p14:creationId xmlns:p14="http://schemas.microsoft.com/office/powerpoint/2010/main" val="403350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8D29-7273-664E-A571-1A92838C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The Basic Dance Moves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71D62-DB3E-5944-9CCC-E3147360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Volunteers?</a:t>
            </a:r>
          </a:p>
          <a:p>
            <a:r>
              <a:rPr lang="en-US" dirty="0">
                <a:solidFill>
                  <a:schemeClr val="accent4"/>
                </a:solidFill>
              </a:rPr>
              <a:t>Three valid dance moves:  Twist, Rotate, (Display)</a:t>
            </a:r>
          </a:p>
        </p:txBody>
      </p:sp>
    </p:spTree>
    <p:extLst>
      <p:ext uri="{BB962C8B-B14F-4D97-AF65-F5344CB8AC3E}">
        <p14:creationId xmlns:p14="http://schemas.microsoft.com/office/powerpoint/2010/main" val="267970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5BA7-404E-5F42-885F-D0F3F00D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Small 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192B7-672B-0D4C-9462-D21E66858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How can you “undo” a single Twist? (Note: you may not “untwist”!)</a:t>
            </a:r>
          </a:p>
          <a:p>
            <a:r>
              <a:rPr lang="en-US" dirty="0">
                <a:solidFill>
                  <a:schemeClr val="accent4"/>
                </a:solidFill>
              </a:rPr>
              <a:t>What about 2 Twists?</a:t>
            </a:r>
          </a:p>
          <a:p>
            <a:r>
              <a:rPr lang="en-US" dirty="0">
                <a:solidFill>
                  <a:schemeClr val="accent4"/>
                </a:solidFill>
              </a:rPr>
              <a:t>3 Twists?</a:t>
            </a:r>
          </a:p>
          <a:p>
            <a:r>
              <a:rPr lang="en-US" dirty="0">
                <a:solidFill>
                  <a:schemeClr val="accent4"/>
                </a:solidFill>
              </a:rPr>
              <a:t>…</a:t>
            </a:r>
          </a:p>
          <a:p>
            <a:r>
              <a:rPr lang="en-US" dirty="0">
                <a:solidFill>
                  <a:schemeClr val="accent4"/>
                </a:solidFill>
              </a:rPr>
              <a:t>n Twists?</a:t>
            </a:r>
          </a:p>
        </p:txBody>
      </p:sp>
    </p:spTree>
    <p:extLst>
      <p:ext uri="{BB962C8B-B14F-4D97-AF65-F5344CB8AC3E}">
        <p14:creationId xmlns:p14="http://schemas.microsoft.com/office/powerpoint/2010/main" val="15066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98B3-F69E-4747-A53D-4D42EFE5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Applying Function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7ACC-056E-3E4C-9270-D23E99B1E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Easy case: Twist</a:t>
            </a:r>
          </a:p>
          <a:p>
            <a:r>
              <a:rPr lang="en-US" dirty="0">
                <a:solidFill>
                  <a:schemeClr val="accent4"/>
                </a:solidFill>
              </a:rPr>
              <a:t>Hard case: Rotate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do we know already?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potential functions might work? (How can be decide?)</a:t>
            </a:r>
          </a:p>
        </p:txBody>
      </p:sp>
    </p:spTree>
    <p:extLst>
      <p:ext uri="{BB962C8B-B14F-4D97-AF65-F5344CB8AC3E}">
        <p14:creationId xmlns:p14="http://schemas.microsoft.com/office/powerpoint/2010/main" val="244348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A179-8899-0B47-9D91-779CE779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Advanced Dance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84048-6B54-A249-B17A-5F558B9FF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“Visible” example (The “Messy” Tangle)</a:t>
            </a:r>
          </a:p>
          <a:p>
            <a:r>
              <a:rPr lang="en-US" dirty="0">
                <a:solidFill>
                  <a:schemeClr val="accent4"/>
                </a:solidFill>
              </a:rPr>
              <a:t>“Hidden” example (The “Coolest” Tangle)</a:t>
            </a:r>
          </a:p>
        </p:txBody>
      </p:sp>
    </p:spTree>
    <p:extLst>
      <p:ext uri="{BB962C8B-B14F-4D97-AF65-F5344CB8AC3E}">
        <p14:creationId xmlns:p14="http://schemas.microsoft.com/office/powerpoint/2010/main" val="409334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B188-467E-B242-AADC-A3906CE7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F077-52E1-3446-9FFA-D4F0350CB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How could this activity be used in an Algebra classroom?</a:t>
            </a:r>
          </a:p>
          <a:p>
            <a:r>
              <a:rPr lang="en-US" dirty="0">
                <a:solidFill>
                  <a:schemeClr val="accent4"/>
                </a:solidFill>
              </a:rPr>
              <a:t>What about a Grade 6 or Grade 7 classroom? Modifications?</a:t>
            </a:r>
          </a:p>
          <a:p>
            <a:r>
              <a:rPr lang="en-US" dirty="0">
                <a:solidFill>
                  <a:schemeClr val="accent4"/>
                </a:solidFill>
              </a:rPr>
              <a:t>Other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309178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B949-B1E8-F347-89DC-82BCA3BA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C8434-AB71-4F4F-8032-8897CF1E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Resources (available on conference website)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Handout from today’s session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Conway’s Rational Tangles – Teacher notes</a:t>
            </a:r>
          </a:p>
          <a:p>
            <a:r>
              <a:rPr lang="en-US" dirty="0">
                <a:solidFill>
                  <a:schemeClr val="accent4"/>
                </a:solidFill>
              </a:rPr>
              <a:t>For more information, contact </a:t>
            </a:r>
            <a:r>
              <a:rPr lang="en-US" dirty="0">
                <a:solidFill>
                  <a:schemeClr val="accent4"/>
                </a:solidFill>
                <a:hlinkClick r:id="rId2"/>
              </a:rPr>
              <a:t>dbk6@calvin.edu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16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98B924-81C1-4E4A-A374-9A8016C3DEFE}" vid="{BE29252D-BACE-8946-8A2A-D5CE5A532CCD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98B924-81C1-4E4A-A374-9A8016C3DEFE}" vid="{603420C1-5BE4-B742-A9E7-98CBCE13F8B3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98B924-81C1-4E4A-A374-9A8016C3DEFE}" vid="{915B47DB-A938-4544-8394-F0436CF6F4A9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98B924-81C1-4E4A-A374-9A8016C3DEFE}" vid="{7FFC733F-FCCF-8A4A-99D5-49CF2AE1433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98B924-81C1-4E4A-A374-9A8016C3DEFE}" vid="{4ECE2B7E-4794-6045-864B-FCEDA8CCFD67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98B924-81C1-4E4A-A374-9A8016C3DEFE}" vid="{561B8357-F6F9-FF4A-8B48-E49EE0EA3C95}"/>
    </a:ext>
  </a:extLst>
</a:theme>
</file>

<file path=ppt/theme/theme7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98B924-81C1-4E4A-A374-9A8016C3DEFE}" vid="{E9F0709F-5E91-A345-A9EA-CC3E27C3D2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286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1_Office Theme</vt:lpstr>
      <vt:lpstr>2_Office Theme</vt:lpstr>
      <vt:lpstr>4_Office Theme</vt:lpstr>
      <vt:lpstr>5_Office Theme</vt:lpstr>
      <vt:lpstr>6_Office Theme</vt:lpstr>
      <vt:lpstr>3_Office Theme</vt:lpstr>
      <vt:lpstr>Math Dance? Conway’s Rational Tangles</vt:lpstr>
      <vt:lpstr>Outline for Session</vt:lpstr>
      <vt:lpstr>Context</vt:lpstr>
      <vt:lpstr>The Basic Dance Moves</vt:lpstr>
      <vt:lpstr>Small Group Activity</vt:lpstr>
      <vt:lpstr>Applying Function Notation</vt:lpstr>
      <vt:lpstr>Advanced Dance Class</vt:lpstr>
      <vt:lpstr>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Impens</dc:creator>
  <cp:lastModifiedBy>David Klanderman</cp:lastModifiedBy>
  <cp:revision>8</cp:revision>
  <dcterms:created xsi:type="dcterms:W3CDTF">2019-04-25T18:13:53Z</dcterms:created>
  <dcterms:modified xsi:type="dcterms:W3CDTF">2020-02-21T14:21:03Z</dcterms:modified>
</cp:coreProperties>
</file>