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cc0d04d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fcc0d04d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Marcus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cc0d04d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fcc0d04d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 Cards - Stand and Share?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fcc0d04d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fcc0d04d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cc0d04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cc0d04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cc0d04d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cc0d04d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cc0d04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cc0d0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fcc0d04d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fcc0d04d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cc0d04d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fcc0d04d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fcc0d04d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fcc0d04d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fcc0d04d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fcc0d04d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Pgs. 79-82 - Rusty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fcc0d04d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fcc0d04d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 result for creative technologies academy logo"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825" y="2804600"/>
            <a:ext cx="2035175" cy="21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1155C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1155CC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solidFill>
            <a:srgbClr val="1155CC"/>
          </a:solidFill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ctrTitle"/>
          </p:nvPr>
        </p:nvSpPr>
        <p:spPr>
          <a:xfrm>
            <a:off x="485875" y="1072425"/>
            <a:ext cx="8183700" cy="6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Choral Counting </a:t>
            </a:r>
            <a:endParaRPr/>
          </a:p>
        </p:txBody>
      </p:sp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138025" y="17084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provide our learners opportunities to become robust in the three aspects of number?</a:t>
            </a:r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307325" y="3963675"/>
            <a:ext cx="8914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Rusty Anderson				  Marcus Deja				Andrew Smith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ISD Consultant			 	ISD Specialist			       ISD Specialist	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@RAnderson_Math			@DejaMarcus			     @smithand1015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25" y="2887338"/>
            <a:ext cx="2232724" cy="70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vsu logo"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500" y="2731500"/>
            <a:ext cx="962075" cy="96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dwin heights logo" id="113" name="Google Shape;1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375" y="2788350"/>
            <a:ext cx="1218699" cy="90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oral counting book"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9424" y="45849"/>
            <a:ext cx="1435700" cy="1789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139925" y="112325"/>
            <a:ext cx="4645200" cy="6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Standing Campfires</a:t>
            </a:r>
            <a:endParaRPr sz="3600"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92925"/>
            <a:ext cx="3725124" cy="40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4079950" y="1544700"/>
            <a:ext cx="4801200" cy="3173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prompted, stand and form a group of three.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your standing campfire share noticings without crosstalk utilizing,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○"/>
            </a:pPr>
            <a:r>
              <a:rPr b="1"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noticed…</a:t>
            </a:r>
            <a:endParaRPr b="1"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noticings are exhausted, please feel free to offer up a wondering utilizing,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○"/>
            </a:pPr>
            <a:r>
              <a:rPr b="1"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noticed...and I wonder…</a:t>
            </a:r>
            <a:endParaRPr b="1"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Engage in dialogue with your team members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Stay conscious of air time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prepared to share out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Watch for nonverbal cue 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idx="4294967295" type="title"/>
          </p:nvPr>
        </p:nvSpPr>
        <p:spPr>
          <a:xfrm>
            <a:off x="88125" y="53125"/>
            <a:ext cx="2561400" cy="439500"/>
          </a:xfrm>
          <a:prstGeom prst="rect">
            <a:avLst/>
          </a:prstGeom>
          <a:solidFill>
            <a:srgbClr val="1155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Reflection &amp; Action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155425" y="4348500"/>
            <a:ext cx="8666100" cy="592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Behaviors/Actions:   </a:t>
            </a: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Reflecting on our time together today, what might be one thing you look forward to transferring back to the learners at your classroom or building?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139925" y="72525"/>
            <a:ext cx="5226600" cy="6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 Godwin Heights!</a:t>
            </a:r>
            <a:endParaRPr sz="3000"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9025"/>
            <a:ext cx="5496100" cy="41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5804350" y="1815350"/>
            <a:ext cx="2922000" cy="20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thanks to Amy Schierbeek &amp; the first grade learners at North Godwin Elementary who taught us all about choral counting for 5 days!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mage result for godwin heights logo" id="199" name="Google Shape;1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550" y="3914150"/>
            <a:ext cx="1211300" cy="8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475" y="3894213"/>
            <a:ext cx="1584450" cy="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6"/>
          <p:cNvCxnSpPr/>
          <p:nvPr/>
        </p:nvCxnSpPr>
        <p:spPr>
          <a:xfrm>
            <a:off x="4482550" y="25425"/>
            <a:ext cx="50700" cy="5143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6"/>
          <p:cNvCxnSpPr/>
          <p:nvPr/>
        </p:nvCxnSpPr>
        <p:spPr>
          <a:xfrm>
            <a:off x="8475" y="2558925"/>
            <a:ext cx="9134700" cy="168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Image result for sled"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275" y="218275"/>
            <a:ext cx="2080224" cy="201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ven mitt" id="122" name="Google Shape;1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900" y="144250"/>
            <a:ext cx="2080225" cy="201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850" y="2867725"/>
            <a:ext cx="2117249" cy="201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oy chest with toys" id="124" name="Google Shape;12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525" y="2872900"/>
            <a:ext cx="2080225" cy="20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4889300" y="4363925"/>
            <a:ext cx="745800" cy="3984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Activity</a:t>
            </a:r>
            <a:endParaRPr/>
          </a:p>
        </p:txBody>
      </p:sp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</a:rPr>
              <a:t>Why?:   To provide every individual with an opportunity to enter the room </a:t>
            </a:r>
            <a:endParaRPr/>
          </a:p>
        </p:txBody>
      </p:sp>
      <p:sp>
        <p:nvSpPr>
          <p:cNvPr id="132" name="Google Shape;13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4 Images Simile</a:t>
            </a:r>
            <a:endParaRPr b="1" sz="1600" u="sng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Utilizing the image you selected from the previous screen &amp; a simile describe how the start of the school year has been for your students.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Char char="○"/>
            </a:pPr>
            <a:r>
              <a:rPr b="1" lang="en" sz="1600">
                <a:solidFill>
                  <a:srgbClr val="FFFF00"/>
                </a:solidFill>
              </a:rPr>
              <a:t>My journey in learning and teaching mathematics has been as _________ as __________ because ____________.</a:t>
            </a:r>
            <a:endParaRPr b="1" sz="1600">
              <a:solidFill>
                <a:srgbClr val="FFFF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Partner A shares.  Partner B listens, pauses, paraphrases.  Switch roles.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Be prepared to share out whole group.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Watch for non-verbal cue.</a:t>
            </a:r>
            <a:endParaRPr b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148025" y="144900"/>
            <a:ext cx="4100100" cy="1221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Purpose:  To collaborate around the opening routine of choral counting and </a:t>
            </a:r>
            <a:r>
              <a:rPr b="1"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change our thinking or behavior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to reflect choral counting as an opportunity for students to gain robustness in the three aspects of number.  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60275" y="55725"/>
            <a:ext cx="8682000" cy="6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Learning Intentions &amp; Success Criteria</a:t>
            </a:r>
            <a:endParaRPr sz="3000"/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75" y="901275"/>
            <a:ext cx="2046826" cy="15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863" y="845525"/>
            <a:ext cx="2046825" cy="15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975" y="901275"/>
            <a:ext cx="2046833" cy="153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299088" y="2597050"/>
            <a:ext cx="2292600" cy="2133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 - What might be the three aspects of number?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 - I can name and explain the three aspects of number and how they are connected to choral counting.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3254963" y="2597050"/>
            <a:ext cx="2292600" cy="2133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 - What might choral counting look and sound like?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 - I can explain different characteristics of choral counting and what it might look and sound like with my learners.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6509663" y="2597050"/>
            <a:ext cx="2292600" cy="2133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 - What roles might the teacher and students play during a choral count?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 - I can describe my behaviors of facilitation and the role my students will play during this opening routine.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66625" y="115300"/>
            <a:ext cx="2072100" cy="2223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 with Purpose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Choral Counting?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Counting in Action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Campfires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Reflection &amp; Action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0" y="0"/>
            <a:ext cx="4581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Why Choral Counting?</a:t>
            </a:r>
            <a:endParaRPr b="1" sz="30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0" y="1391025"/>
            <a:ext cx="3970426" cy="29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 b="0" l="0" r="26953" t="0"/>
          <a:stretch/>
        </p:blipFill>
        <p:spPr>
          <a:xfrm>
            <a:off x="5122275" y="679900"/>
            <a:ext cx="3131599" cy="41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425" y="679913"/>
            <a:ext cx="8169150" cy="4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3740050" y="1828300"/>
            <a:ext cx="1653900" cy="20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Source Sans Pro"/>
                <a:ea typeface="Source Sans Pro"/>
                <a:cs typeface="Source Sans Pro"/>
                <a:sym typeface="Source Sans Pro"/>
              </a:rPr>
              <a:t>Choral Counting</a:t>
            </a:r>
            <a:endParaRPr b="1"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525" y="245100"/>
            <a:ext cx="3358598" cy="456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/>
        </p:nvSpPr>
        <p:spPr>
          <a:xfrm>
            <a:off x="183125" y="780275"/>
            <a:ext cx="4928400" cy="40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Key Concepts/Key Ideas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Individually read “Choral Counting in the Primary Grades” &amp; “Big Mathematical Ideas” and annotate the text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After reading, turn &amp; talk to an elbow partner utilizing,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A key concept/idea that resonated with me was...because…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An idea or detail I am wondering about is...because</a:t>
            </a: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...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Partner A will share.   Partner B will listen, pause, paraphrase, pause and inquire.   Switch roles and repeat.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Be prepared to share out whole group.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Watch for non-verbal cue.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75175" y="167200"/>
            <a:ext cx="4044600" cy="4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What is Choral Counting?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195650" y="72525"/>
            <a:ext cx="4995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Choral Counting in Action </a:t>
            </a:r>
            <a:endParaRPr sz="3000"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449" y="108274"/>
            <a:ext cx="2497526" cy="1873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dwin heights logo" id="176" name="Google Shape;1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450" y="108275"/>
            <a:ext cx="1211300" cy="8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50" y="1415175"/>
            <a:ext cx="6104649" cy="32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6507713" y="2046250"/>
            <a:ext cx="2301000" cy="28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might you notice/wonder about?: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-the routine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-the facilitator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-the students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-3 aspects of number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