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ce9e4f5c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ce9e4f5c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ce9e4f5c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ce9e4f5c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ce9e4f5c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ce9e4f5c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ce9e4f5c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ce9e4f5c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ce9e4f5c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ce9e4f5c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ce9e4f5c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ce9e4f5c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ce9e4f5c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ce9e4f5c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ce9e4f5c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ce9e4f5c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ce9e4f5c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ce9e4f5c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ce9e4f5c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ce9e4f5c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e9e4f5c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e9e4f5c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ce9e4f5c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ce9e4f5c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e9e4f5c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ce9e4f5c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ce9e4f5c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ce9e4f5c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ce9e4f5c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ce9e4f5cf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ce9e4f5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ce9e4f5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ce9e4f5cf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ce9e4f5cf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ce9e4f5c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ce9e4f5c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ce9e4f5c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ce9e4f5c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ce9e4f5c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ce9e4f5c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ce9e4f5c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ce9e4f5c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ce9e4f5c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ce9e4f5c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ce9e4f5c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ce9e4f5c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ce9e4f5c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ce9e4f5c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[student name]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Admit Portfolio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968200" y="1142150"/>
            <a:ext cx="16641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Change to your name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2390000" y="1452250"/>
            <a:ext cx="1293600" cy="52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152 - Color &amp;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34510" y="-1555613"/>
            <a:ext cx="3342900" cy="752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050" y="192075"/>
            <a:ext cx="2831901" cy="406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325" y="496625"/>
            <a:ext cx="5665352" cy="355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153 - Making &amp; Meaning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975" y="102775"/>
            <a:ext cx="5288050" cy="39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025" y="185750"/>
            <a:ext cx="5119950" cy="386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265875"/>
            <a:ext cx="476250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155 - Drawing 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6413" y="152400"/>
            <a:ext cx="5471176" cy="392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150 - 2D Design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294967295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Course taken at “Great Lakes Community College”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1966625" y="1376650"/>
            <a:ext cx="10665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Course Name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65" name="Google Shape;65;p14"/>
          <p:cNvCxnSpPr>
            <a:endCxn id="62" idx="0"/>
          </p:cNvCxnSpPr>
          <p:nvPr/>
        </p:nvCxnSpPr>
        <p:spPr>
          <a:xfrm>
            <a:off x="2790900" y="1686750"/>
            <a:ext cx="1781100" cy="464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756400" y="3933275"/>
            <a:ext cx="16488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Use this line if transfer work only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67" name="Google Shape;67;p14"/>
          <p:cNvCxnSpPr>
            <a:stCxn id="66" idx="3"/>
          </p:cNvCxnSpPr>
          <p:nvPr/>
        </p:nvCxnSpPr>
        <p:spPr>
          <a:xfrm rot="10800000" flipH="1">
            <a:off x="2405200" y="3275075"/>
            <a:ext cx="1724400" cy="96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8225"/>
            <a:ext cx="5609549" cy="39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l="47711" t="32006" r="13138" b="28842"/>
          <a:stretch/>
        </p:blipFill>
        <p:spPr>
          <a:xfrm>
            <a:off x="6092650" y="158225"/>
            <a:ext cx="2868349" cy="19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6092650" y="2263950"/>
            <a:ext cx="2868300" cy="8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(*) If drawings need to highlight a certain detail or portion, feel free to do so.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725" y="227825"/>
            <a:ext cx="4794550" cy="36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157 - Drawing II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262" y="141600"/>
            <a:ext cx="5237476" cy="39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9388" y="101100"/>
            <a:ext cx="2945226" cy="41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209" name="Google Shape;2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775" y="144125"/>
            <a:ext cx="3236425" cy="408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 i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050" y="152400"/>
            <a:ext cx="3128354" cy="3925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804" y="152400"/>
            <a:ext cx="3078513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34475" y="2927275"/>
            <a:ext cx="10665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Caption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76" name="Google Shape;76;p15"/>
          <p:cNvCxnSpPr>
            <a:stCxn id="75" idx="2"/>
          </p:cNvCxnSpPr>
          <p:nvPr/>
        </p:nvCxnSpPr>
        <p:spPr>
          <a:xfrm>
            <a:off x="767725" y="3327475"/>
            <a:ext cx="139800" cy="878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7798450" y="453850"/>
            <a:ext cx="1263300" cy="21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(*) For projects with multiple pieces (dyptichs or tryptichs), you can add all of them or just one.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 i="1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975" y="195400"/>
            <a:ext cx="2486050" cy="391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 i="1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075" y="520625"/>
            <a:ext cx="6837850" cy="32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 151 - 3D Design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0" y="152400"/>
            <a:ext cx="3461881" cy="392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l="10682" t="1581" r="41087" b="50188"/>
          <a:stretch/>
        </p:blipFill>
        <p:spPr>
          <a:xfrm>
            <a:off x="5220963" y="152400"/>
            <a:ext cx="2346651" cy="2661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5220975" y="3462575"/>
            <a:ext cx="3621300" cy="8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(*) For 3D projects, include multiple angles and/or details, so craft and form can be assessed.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350" y="201975"/>
            <a:ext cx="3813303" cy="392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Project, Media, Instructor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426" y="221050"/>
            <a:ext cx="6405145" cy="382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5228550" y="4225325"/>
            <a:ext cx="3621300" cy="8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(*) For 3D projects, include multiple angles and/or details, so craft and form can be assessed.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Macintosh PowerPoint</Application>
  <PresentationFormat>On-screen Show (16:9)</PresentationFormat>
  <Paragraphs>35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 Dark</vt:lpstr>
      <vt:lpstr>[student name]</vt:lpstr>
      <vt:lpstr>ART 150 - 2D Design</vt:lpstr>
      <vt:lpstr>PowerPoint Presentation</vt:lpstr>
      <vt:lpstr>PowerPoint Presentation</vt:lpstr>
      <vt:lpstr>PowerPoint Presentation</vt:lpstr>
      <vt:lpstr>ART 151 - 3D Design</vt:lpstr>
      <vt:lpstr>PowerPoint Presentation</vt:lpstr>
      <vt:lpstr>PowerPoint Presentation</vt:lpstr>
      <vt:lpstr>PowerPoint Presentation</vt:lpstr>
      <vt:lpstr>ART 152 - Color &amp; Design</vt:lpstr>
      <vt:lpstr>PowerPoint Presentation</vt:lpstr>
      <vt:lpstr>PowerPoint Presentation</vt:lpstr>
      <vt:lpstr>PowerPoint Presentation</vt:lpstr>
      <vt:lpstr>ART 153 - Making &amp; Meaning</vt:lpstr>
      <vt:lpstr>PowerPoint Presentation</vt:lpstr>
      <vt:lpstr>PowerPoint Presentation</vt:lpstr>
      <vt:lpstr>PowerPoint Presentation</vt:lpstr>
      <vt:lpstr>ART 155 - Drawing I</vt:lpstr>
      <vt:lpstr>PowerPoint Presentation</vt:lpstr>
      <vt:lpstr>PowerPoint Presentation</vt:lpstr>
      <vt:lpstr>PowerPoint Presentation</vt:lpstr>
      <vt:lpstr>ART 157 - Drawing II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[student name]</dc:title>
  <cp:lastModifiedBy>Microsoft Office User</cp:lastModifiedBy>
  <cp:revision>1</cp:revision>
  <dcterms:modified xsi:type="dcterms:W3CDTF">2021-02-11T20:37:08Z</dcterms:modified>
</cp:coreProperties>
</file>