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1" r:id="rId6"/>
    <p:sldId id="257" r:id="rId7"/>
    <p:sldId id="266" r:id="rId8"/>
    <p:sldId id="267" r:id="rId9"/>
    <p:sldId id="259" r:id="rId10"/>
    <p:sldId id="265" r:id="rId11"/>
    <p:sldId id="260" r:id="rId12"/>
    <p:sldId id="269" r:id="rId13"/>
    <p:sldId id="268" r:id="rId14"/>
    <p:sldId id="270"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A0"/>
    <a:srgbClr val="3DD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4E471-DAE5-A28A-7270-C57C805E4035}" v="152" dt="2026-07-20T16:23:57.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18"/>
  </p:normalViewPr>
  <p:slideViewPr>
    <p:cSldViewPr snapToGrid="0">
      <p:cViewPr varScale="1">
        <p:scale>
          <a:sx n="111" d="100"/>
          <a:sy n="111" d="100"/>
        </p:scale>
        <p:origin x="72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Goss" userId="S::gossmar@gvsu.edu::ebe3e845-0d51-467e-9405-fc71da14c584" providerId="AD" clId="Web-{6A89D1B6-A5C8-C0F2-5FAA-D2A4AE97183B}"/>
    <pc:docChg chg="addSld delSld modSld">
      <pc:chgData name="Maggie Goss" userId="S::gossmar@gvsu.edu::ebe3e845-0d51-467e-9405-fc71da14c584" providerId="AD" clId="Web-{6A89D1B6-A5C8-C0F2-5FAA-D2A4AE97183B}" dt="2026-07-08T20:54:29.990" v="150" actId="20577"/>
      <pc:docMkLst>
        <pc:docMk/>
      </pc:docMkLst>
      <pc:sldChg chg="modSp">
        <pc:chgData name="Maggie Goss" userId="S::gossmar@gvsu.edu::ebe3e845-0d51-467e-9405-fc71da14c584" providerId="AD" clId="Web-{6A89D1B6-A5C8-C0F2-5FAA-D2A4AE97183B}" dt="2026-07-08T20:44:49.041" v="40" actId="20577"/>
        <pc:sldMkLst>
          <pc:docMk/>
          <pc:sldMk cId="109857222" sldId="256"/>
        </pc:sldMkLst>
        <pc:spChg chg="mod">
          <ac:chgData name="Maggie Goss" userId="S::gossmar@gvsu.edu::ebe3e845-0d51-467e-9405-fc71da14c584" providerId="AD" clId="Web-{6A89D1B6-A5C8-C0F2-5FAA-D2A4AE97183B}" dt="2026-07-08T20:44:49.041" v="40" actId="20577"/>
          <ac:spMkLst>
            <pc:docMk/>
            <pc:sldMk cId="109857222" sldId="256"/>
            <ac:spMk id="2" creationId="{00000000-0000-0000-0000-000000000000}"/>
          </ac:spMkLst>
        </pc:spChg>
      </pc:sldChg>
      <pc:sldChg chg="add del">
        <pc:chgData name="Maggie Goss" userId="S::gossmar@gvsu.edu::ebe3e845-0d51-467e-9405-fc71da14c584" providerId="AD" clId="Web-{6A89D1B6-A5C8-C0F2-5FAA-D2A4AE97183B}" dt="2026-07-08T20:32:46.078" v="2"/>
        <pc:sldMkLst>
          <pc:docMk/>
          <pc:sldMk cId="2494042982" sldId="268"/>
        </pc:sldMkLst>
      </pc:sldChg>
      <pc:sldChg chg="addSp delSp modSp new">
        <pc:chgData name="Maggie Goss" userId="S::gossmar@gvsu.edu::ebe3e845-0d51-467e-9405-fc71da14c584" providerId="AD" clId="Web-{6A89D1B6-A5C8-C0F2-5FAA-D2A4AE97183B}" dt="2026-07-08T20:54:29.990" v="150" actId="20577"/>
        <pc:sldMkLst>
          <pc:docMk/>
          <pc:sldMk cId="4076478664" sldId="270"/>
        </pc:sldMkLst>
        <pc:spChg chg="mod">
          <ac:chgData name="Maggie Goss" userId="S::gossmar@gvsu.edu::ebe3e845-0d51-467e-9405-fc71da14c584" providerId="AD" clId="Web-{6A89D1B6-A5C8-C0F2-5FAA-D2A4AE97183B}" dt="2026-07-08T20:49:13.045" v="112" actId="14100"/>
          <ac:spMkLst>
            <pc:docMk/>
            <pc:sldMk cId="4076478664" sldId="270"/>
            <ac:spMk id="2" creationId="{515A5667-C710-E543-9B7A-BA509B64D74A}"/>
          </ac:spMkLst>
        </pc:spChg>
        <pc:spChg chg="add mod">
          <ac:chgData name="Maggie Goss" userId="S::gossmar@gvsu.edu::ebe3e845-0d51-467e-9405-fc71da14c584" providerId="AD" clId="Web-{6A89D1B6-A5C8-C0F2-5FAA-D2A4AE97183B}" dt="2026-07-08T20:54:29.990" v="150" actId="20577"/>
          <ac:spMkLst>
            <pc:docMk/>
            <pc:sldMk cId="4076478664" sldId="270"/>
            <ac:spMk id="6" creationId="{02E2D8DC-5F83-FD43-0925-D9F5518A34A6}"/>
          </ac:spMkLst>
        </pc:spChg>
        <pc:picChg chg="add mod">
          <ac:chgData name="Maggie Goss" userId="S::gossmar@gvsu.edu::ebe3e845-0d51-467e-9405-fc71da14c584" providerId="AD" clId="Web-{6A89D1B6-A5C8-C0F2-5FAA-D2A4AE97183B}" dt="2026-07-08T20:53:19.489" v="123" actId="1076"/>
          <ac:picMkLst>
            <pc:docMk/>
            <pc:sldMk cId="4076478664" sldId="270"/>
            <ac:picMk id="5" creationId="{AD068041-E485-F0F8-2924-6215AA2EB0B5}"/>
          </ac:picMkLst>
        </pc:picChg>
      </pc:sldChg>
    </pc:docChg>
  </pc:docChgLst>
  <pc:docChgLst>
    <pc:chgData name="Maggie Goss" userId="ebe3e845-0d51-467e-9405-fc71da14c584" providerId="ADAL" clId="{9E323B19-D205-5870-A811-A18720D6803E}"/>
    <pc:docChg chg="undo custSel addSld delSld modSld sldOrd">
      <pc:chgData name="Maggie Goss" userId="ebe3e845-0d51-467e-9405-fc71da14c584" providerId="ADAL" clId="{9E323B19-D205-5870-A811-A18720D6803E}" dt="2026-07-08T20:57:05.895" v="1878" actId="1076"/>
      <pc:docMkLst>
        <pc:docMk/>
      </pc:docMkLst>
      <pc:sldChg chg="addSp delSp modSp mod">
        <pc:chgData name="Maggie Goss" userId="ebe3e845-0d51-467e-9405-fc71da14c584" providerId="ADAL" clId="{9E323B19-D205-5870-A811-A18720D6803E}" dt="2026-07-08T15:02:19.234" v="495" actId="20577"/>
        <pc:sldMkLst>
          <pc:docMk/>
          <pc:sldMk cId="3595157989" sldId="257"/>
        </pc:sldMkLst>
        <pc:spChg chg="add mod">
          <ac:chgData name="Maggie Goss" userId="ebe3e845-0d51-467e-9405-fc71da14c584" providerId="ADAL" clId="{9E323B19-D205-5870-A811-A18720D6803E}" dt="2026-07-08T15:02:19.234" v="495" actId="20577"/>
          <ac:spMkLst>
            <pc:docMk/>
            <pc:sldMk cId="3595157989" sldId="257"/>
            <ac:spMk id="11" creationId="{67044E4D-0409-C712-C2C6-13F93BAF46BB}"/>
          </ac:spMkLst>
        </pc:spChg>
        <pc:spChg chg="add mod">
          <ac:chgData name="Maggie Goss" userId="ebe3e845-0d51-467e-9405-fc71da14c584" providerId="ADAL" clId="{9E323B19-D205-5870-A811-A18720D6803E}" dt="2026-07-08T14:58:47.796" v="470" actId="20577"/>
          <ac:spMkLst>
            <pc:docMk/>
            <pc:sldMk cId="3595157989" sldId="257"/>
            <ac:spMk id="12" creationId="{2824C672-F006-3817-C5D6-7B1AE4829A4A}"/>
          </ac:spMkLst>
        </pc:spChg>
        <pc:picChg chg="mod">
          <ac:chgData name="Maggie Goss" userId="ebe3e845-0d51-467e-9405-fc71da14c584" providerId="ADAL" clId="{9E323B19-D205-5870-A811-A18720D6803E}" dt="2026-07-08T14:49:26.205" v="20" actId="1076"/>
          <ac:picMkLst>
            <pc:docMk/>
            <pc:sldMk cId="3595157989" sldId="257"/>
            <ac:picMk id="4" creationId="{8E35B81D-0EB7-4CEC-A50D-27137FF51708}"/>
          </ac:picMkLst>
        </pc:picChg>
        <pc:picChg chg="add mod">
          <ac:chgData name="Maggie Goss" userId="ebe3e845-0d51-467e-9405-fc71da14c584" providerId="ADAL" clId="{9E323B19-D205-5870-A811-A18720D6803E}" dt="2026-07-08T14:58:23.150" v="406" actId="688"/>
          <ac:picMkLst>
            <pc:docMk/>
            <pc:sldMk cId="3595157989" sldId="257"/>
            <ac:picMk id="9" creationId="{A72EAE08-D727-4001-3BFD-100EF97D8649}"/>
          </ac:picMkLst>
        </pc:picChg>
        <pc:picChg chg="add mod">
          <ac:chgData name="Maggie Goss" userId="ebe3e845-0d51-467e-9405-fc71da14c584" providerId="ADAL" clId="{9E323B19-D205-5870-A811-A18720D6803E}" dt="2026-07-08T14:49:30.246" v="22" actId="688"/>
          <ac:picMkLst>
            <pc:docMk/>
            <pc:sldMk cId="3595157989" sldId="257"/>
            <ac:picMk id="10" creationId="{38608DD3-A611-E35D-EB56-9F90630FBE63}"/>
          </ac:picMkLst>
        </pc:picChg>
      </pc:sldChg>
      <pc:sldChg chg="addSp delSp modSp mod">
        <pc:chgData name="Maggie Goss" userId="ebe3e845-0d51-467e-9405-fc71da14c584" providerId="ADAL" clId="{9E323B19-D205-5870-A811-A18720D6803E}" dt="2026-07-08T15:15:21.662" v="1465" actId="403"/>
        <pc:sldMkLst>
          <pc:docMk/>
          <pc:sldMk cId="4287359194" sldId="259"/>
        </pc:sldMkLst>
        <pc:spChg chg="mod">
          <ac:chgData name="Maggie Goss" userId="ebe3e845-0d51-467e-9405-fc71da14c584" providerId="ADAL" clId="{9E323B19-D205-5870-A811-A18720D6803E}" dt="2026-07-08T15:15:21.662" v="1465" actId="403"/>
          <ac:spMkLst>
            <pc:docMk/>
            <pc:sldMk cId="4287359194" sldId="259"/>
            <ac:spMk id="2" creationId="{24B0D503-AD6E-0725-6C3D-2D3E75B3092C}"/>
          </ac:spMkLst>
        </pc:spChg>
        <pc:spChg chg="add mod">
          <ac:chgData name="Maggie Goss" userId="ebe3e845-0d51-467e-9405-fc71da14c584" providerId="ADAL" clId="{9E323B19-D205-5870-A811-A18720D6803E}" dt="2026-07-08T15:13:32.468" v="1432" actId="208"/>
          <ac:spMkLst>
            <pc:docMk/>
            <pc:sldMk cId="4287359194" sldId="259"/>
            <ac:spMk id="12" creationId="{6CD7A942-A65D-C7C3-BFF0-8B5D5961C012}"/>
          </ac:spMkLst>
        </pc:spChg>
        <pc:spChg chg="add mod">
          <ac:chgData name="Maggie Goss" userId="ebe3e845-0d51-467e-9405-fc71da14c584" providerId="ADAL" clId="{9E323B19-D205-5870-A811-A18720D6803E}" dt="2026-07-08T15:13:40.068" v="1434" actId="208"/>
          <ac:spMkLst>
            <pc:docMk/>
            <pc:sldMk cId="4287359194" sldId="259"/>
            <ac:spMk id="13" creationId="{A1179EFA-5436-9FA3-860F-796AC0DAB568}"/>
          </ac:spMkLst>
        </pc:spChg>
        <pc:spChg chg="add mod">
          <ac:chgData name="Maggie Goss" userId="ebe3e845-0d51-467e-9405-fc71da14c584" providerId="ADAL" clId="{9E323B19-D205-5870-A811-A18720D6803E}" dt="2026-07-08T15:14:07.967" v="1448" actId="1076"/>
          <ac:spMkLst>
            <pc:docMk/>
            <pc:sldMk cId="4287359194" sldId="259"/>
            <ac:spMk id="17" creationId="{142E7590-7EF1-03AE-1402-CD3F675EAA42}"/>
          </ac:spMkLst>
        </pc:spChg>
        <pc:spChg chg="add mod">
          <ac:chgData name="Maggie Goss" userId="ebe3e845-0d51-467e-9405-fc71da14c584" providerId="ADAL" clId="{9E323B19-D205-5870-A811-A18720D6803E}" dt="2026-07-08T15:14:16.941" v="1457" actId="20577"/>
          <ac:spMkLst>
            <pc:docMk/>
            <pc:sldMk cId="4287359194" sldId="259"/>
            <ac:spMk id="18" creationId="{52495E6E-BC71-37C6-35BF-2C21A1655BB8}"/>
          </ac:spMkLst>
        </pc:spChg>
        <pc:picChg chg="add mod">
          <ac:chgData name="Maggie Goss" userId="ebe3e845-0d51-467e-9405-fc71da14c584" providerId="ADAL" clId="{9E323B19-D205-5870-A811-A18720D6803E}" dt="2026-07-08T15:10:37.638" v="1086" actId="1076"/>
          <ac:picMkLst>
            <pc:docMk/>
            <pc:sldMk cId="4287359194" sldId="259"/>
            <ac:picMk id="6" creationId="{68FDF685-27AA-E904-6E99-A32062A82795}"/>
          </ac:picMkLst>
        </pc:picChg>
        <pc:picChg chg="add mod">
          <ac:chgData name="Maggie Goss" userId="ebe3e845-0d51-467e-9405-fc71da14c584" providerId="ADAL" clId="{9E323B19-D205-5870-A811-A18720D6803E}" dt="2026-07-08T15:13:12.888" v="1429" actId="1076"/>
          <ac:picMkLst>
            <pc:docMk/>
            <pc:sldMk cId="4287359194" sldId="259"/>
            <ac:picMk id="7" creationId="{EBFBF406-62C4-A26A-F180-D7BB512F256F}"/>
          </ac:picMkLst>
        </pc:picChg>
        <pc:picChg chg="add mod">
          <ac:chgData name="Maggie Goss" userId="ebe3e845-0d51-467e-9405-fc71da14c584" providerId="ADAL" clId="{9E323B19-D205-5870-A811-A18720D6803E}" dt="2026-07-08T15:10:32.758" v="1085" actId="1076"/>
          <ac:picMkLst>
            <pc:docMk/>
            <pc:sldMk cId="4287359194" sldId="259"/>
            <ac:picMk id="11" creationId="{582BB211-1573-0524-C925-DD0F748F43C1}"/>
          </ac:picMkLst>
        </pc:picChg>
      </pc:sldChg>
      <pc:sldChg chg="addSp delSp modSp mod">
        <pc:chgData name="Maggie Goss" userId="ebe3e845-0d51-467e-9405-fc71da14c584" providerId="ADAL" clId="{9E323B19-D205-5870-A811-A18720D6803E}" dt="2026-07-08T15:31:28.362" v="1605" actId="1076"/>
        <pc:sldMkLst>
          <pc:docMk/>
          <pc:sldMk cId="3747920063" sldId="260"/>
        </pc:sldMkLst>
        <pc:spChg chg="add mod">
          <ac:chgData name="Maggie Goss" userId="ebe3e845-0d51-467e-9405-fc71da14c584" providerId="ADAL" clId="{9E323B19-D205-5870-A811-A18720D6803E}" dt="2026-07-08T15:31:28.362" v="1605" actId="1076"/>
          <ac:spMkLst>
            <pc:docMk/>
            <pc:sldMk cId="3747920063" sldId="260"/>
            <ac:spMk id="8" creationId="{5C427633-8D34-503C-C7D0-2059E1FDDBDA}"/>
          </ac:spMkLst>
        </pc:spChg>
        <pc:spChg chg="add mod">
          <ac:chgData name="Maggie Goss" userId="ebe3e845-0d51-467e-9405-fc71da14c584" providerId="ADAL" clId="{9E323B19-D205-5870-A811-A18720D6803E}" dt="2026-07-08T15:31:23.050" v="1604" actId="1076"/>
          <ac:spMkLst>
            <pc:docMk/>
            <pc:sldMk cId="3747920063" sldId="260"/>
            <ac:spMk id="9" creationId="{71F45B36-A01C-F0C4-A259-B2E6DA7D6FDA}"/>
          </ac:spMkLst>
        </pc:spChg>
        <pc:picChg chg="add mod">
          <ac:chgData name="Maggie Goss" userId="ebe3e845-0d51-467e-9405-fc71da14c584" providerId="ADAL" clId="{9E323B19-D205-5870-A811-A18720D6803E}" dt="2026-07-08T15:28:28.320" v="1482" actId="1076"/>
          <ac:picMkLst>
            <pc:docMk/>
            <pc:sldMk cId="3747920063" sldId="260"/>
            <ac:picMk id="6" creationId="{DC49AC48-1BAD-BE9E-4FB1-760A9C9A7961}"/>
          </ac:picMkLst>
        </pc:picChg>
        <pc:picChg chg="mod">
          <ac:chgData name="Maggie Goss" userId="ebe3e845-0d51-467e-9405-fc71da14c584" providerId="ADAL" clId="{9E323B19-D205-5870-A811-A18720D6803E}" dt="2026-07-08T15:28:28.691" v="1483" actId="1076"/>
          <ac:picMkLst>
            <pc:docMk/>
            <pc:sldMk cId="3747920063" sldId="260"/>
            <ac:picMk id="7" creationId="{5E6507B1-3E34-BDF0-73C2-FBD9AAD59551}"/>
          </ac:picMkLst>
        </pc:picChg>
      </pc:sldChg>
      <pc:sldChg chg="addSp delSp modSp add mod">
        <pc:chgData name="Maggie Goss" userId="ebe3e845-0d51-467e-9405-fc71da14c584" providerId="ADAL" clId="{9E323B19-D205-5870-A811-A18720D6803E}" dt="2026-07-08T15:06:45.519" v="968" actId="1076"/>
        <pc:sldMkLst>
          <pc:docMk/>
          <pc:sldMk cId="909049341" sldId="266"/>
        </pc:sldMkLst>
        <pc:spChg chg="mod">
          <ac:chgData name="Maggie Goss" userId="ebe3e845-0d51-467e-9405-fc71da14c584" providerId="ADAL" clId="{9E323B19-D205-5870-A811-A18720D6803E}" dt="2026-07-08T15:03:15.020" v="646" actId="20577"/>
          <ac:spMkLst>
            <pc:docMk/>
            <pc:sldMk cId="909049341" sldId="266"/>
            <ac:spMk id="2" creationId="{794003B1-FC90-8A87-EDBA-60BAF97B7B61}"/>
          </ac:spMkLst>
        </pc:spChg>
        <pc:spChg chg="mod">
          <ac:chgData name="Maggie Goss" userId="ebe3e845-0d51-467e-9405-fc71da14c584" providerId="ADAL" clId="{9E323B19-D205-5870-A811-A18720D6803E}" dt="2026-07-08T15:06:45.519" v="968" actId="1076"/>
          <ac:spMkLst>
            <pc:docMk/>
            <pc:sldMk cId="909049341" sldId="266"/>
            <ac:spMk id="12" creationId="{4ACD38C2-BDB4-3110-6CE3-2ABBC1DE9965}"/>
          </ac:spMkLst>
        </pc:spChg>
        <pc:picChg chg="add mod">
          <ac:chgData name="Maggie Goss" userId="ebe3e845-0d51-467e-9405-fc71da14c584" providerId="ADAL" clId="{9E323B19-D205-5870-A811-A18720D6803E}" dt="2026-07-08T15:01:43.233" v="493" actId="1076"/>
          <ac:picMkLst>
            <pc:docMk/>
            <pc:sldMk cId="909049341" sldId="266"/>
            <ac:picMk id="7" creationId="{443DD1A8-1010-FC7F-26F6-6D2CA12F812B}"/>
          </ac:picMkLst>
        </pc:picChg>
      </pc:sldChg>
      <pc:sldChg chg="modSp new mod ord">
        <pc:chgData name="Maggie Goss" userId="ebe3e845-0d51-467e-9405-fc71da14c584" providerId="ADAL" clId="{9E323B19-D205-5870-A811-A18720D6803E}" dt="2026-07-08T15:32:53.664" v="1606" actId="207"/>
        <pc:sldMkLst>
          <pc:docMk/>
          <pc:sldMk cId="4103644692" sldId="267"/>
        </pc:sldMkLst>
        <pc:spChg chg="mod">
          <ac:chgData name="Maggie Goss" userId="ebe3e845-0d51-467e-9405-fc71da14c584" providerId="ADAL" clId="{9E323B19-D205-5870-A811-A18720D6803E}" dt="2026-07-08T15:32:53.664" v="1606" actId="207"/>
          <ac:spMkLst>
            <pc:docMk/>
            <pc:sldMk cId="4103644692" sldId="267"/>
            <ac:spMk id="2" creationId="{B35A2CA9-4A51-A294-B195-83EC2FFB3D8F}"/>
          </ac:spMkLst>
        </pc:spChg>
      </pc:sldChg>
      <pc:sldChg chg="modSp mod">
        <pc:chgData name="Maggie Goss" userId="ebe3e845-0d51-467e-9405-fc71da14c584" providerId="ADAL" clId="{9E323B19-D205-5870-A811-A18720D6803E}" dt="2026-07-08T20:33:14.204" v="1693" actId="20577"/>
        <pc:sldMkLst>
          <pc:docMk/>
          <pc:sldMk cId="2494042982" sldId="268"/>
        </pc:sldMkLst>
        <pc:spChg chg="mod">
          <ac:chgData name="Maggie Goss" userId="ebe3e845-0d51-467e-9405-fc71da14c584" providerId="ADAL" clId="{9E323B19-D205-5870-A811-A18720D6803E}" dt="2026-07-08T20:33:14.204" v="1693" actId="20577"/>
          <ac:spMkLst>
            <pc:docMk/>
            <pc:sldMk cId="2494042982" sldId="268"/>
            <ac:spMk id="2" creationId="{C9F7D535-FB61-089D-406B-33A47DE9981C}"/>
          </ac:spMkLst>
        </pc:spChg>
      </pc:sldChg>
      <pc:sldChg chg="addSp delSp modSp add mod">
        <pc:chgData name="Maggie Goss" userId="ebe3e845-0d51-467e-9405-fc71da14c584" providerId="ADAL" clId="{9E323B19-D205-5870-A811-A18720D6803E}" dt="2026-07-08T20:36:01.556" v="1744" actId="20577"/>
        <pc:sldMkLst>
          <pc:docMk/>
          <pc:sldMk cId="527340436" sldId="269"/>
        </pc:sldMkLst>
        <pc:spChg chg="add mod">
          <ac:chgData name="Maggie Goss" userId="ebe3e845-0d51-467e-9405-fc71da14c584" providerId="ADAL" clId="{9E323B19-D205-5870-A811-A18720D6803E}" dt="2026-07-08T20:35:43.895" v="1737" actId="1076"/>
          <ac:spMkLst>
            <pc:docMk/>
            <pc:sldMk cId="527340436" sldId="269"/>
            <ac:spMk id="3" creationId="{9B28A8BA-8BBA-FE58-F812-EA029F88E78F}"/>
          </ac:spMkLst>
        </pc:spChg>
        <pc:spChg chg="add mod">
          <ac:chgData name="Maggie Goss" userId="ebe3e845-0d51-467e-9405-fc71da14c584" providerId="ADAL" clId="{9E323B19-D205-5870-A811-A18720D6803E}" dt="2026-07-08T20:36:01.556" v="1744" actId="20577"/>
          <ac:spMkLst>
            <pc:docMk/>
            <pc:sldMk cId="527340436" sldId="269"/>
            <ac:spMk id="4" creationId="{5BAB83B0-E816-E230-D047-2B12A741C13C}"/>
          </ac:spMkLst>
        </pc:spChg>
        <pc:picChg chg="add mod">
          <ac:chgData name="Maggie Goss" userId="ebe3e845-0d51-467e-9405-fc71da14c584" providerId="ADAL" clId="{9E323B19-D205-5870-A811-A18720D6803E}" dt="2026-07-08T20:35:37.371" v="1735" actId="1076"/>
          <ac:picMkLst>
            <pc:docMk/>
            <pc:sldMk cId="527340436" sldId="269"/>
            <ac:picMk id="5" creationId="{5938B62E-2304-011E-6495-66A7412F1E83}"/>
          </ac:picMkLst>
        </pc:picChg>
        <pc:picChg chg="mod">
          <ac:chgData name="Maggie Goss" userId="ebe3e845-0d51-467e-9405-fc71da14c584" providerId="ADAL" clId="{9E323B19-D205-5870-A811-A18720D6803E}" dt="2026-07-08T20:34:20.910" v="1697" actId="14100"/>
          <ac:picMkLst>
            <pc:docMk/>
            <pc:sldMk cId="527340436" sldId="269"/>
            <ac:picMk id="6" creationId="{9D66099C-096F-FB53-0F3B-A673DC17AD92}"/>
          </ac:picMkLst>
        </pc:picChg>
        <pc:picChg chg="add mod">
          <ac:chgData name="Maggie Goss" userId="ebe3e845-0d51-467e-9405-fc71da14c584" providerId="ADAL" clId="{9E323B19-D205-5870-A811-A18720D6803E}" dt="2026-07-08T20:35:54.889" v="1741" actId="1076"/>
          <ac:picMkLst>
            <pc:docMk/>
            <pc:sldMk cId="527340436" sldId="269"/>
            <ac:picMk id="10" creationId="{55AEB2F9-E057-5709-B1C3-DA1C3630AAE7}"/>
          </ac:picMkLst>
        </pc:picChg>
      </pc:sldChg>
      <pc:sldChg chg="modSp mod">
        <pc:chgData name="Maggie Goss" userId="ebe3e845-0d51-467e-9405-fc71da14c584" providerId="ADAL" clId="{9E323B19-D205-5870-A811-A18720D6803E}" dt="2026-07-08T20:57:05.895" v="1878" actId="1076"/>
        <pc:sldMkLst>
          <pc:docMk/>
          <pc:sldMk cId="4076478664" sldId="270"/>
        </pc:sldMkLst>
        <pc:spChg chg="mod">
          <ac:chgData name="Maggie Goss" userId="ebe3e845-0d51-467e-9405-fc71da14c584" providerId="ADAL" clId="{9E323B19-D205-5870-A811-A18720D6803E}" dt="2026-07-08T20:57:05.895" v="1878" actId="1076"/>
          <ac:spMkLst>
            <pc:docMk/>
            <pc:sldMk cId="4076478664" sldId="270"/>
            <ac:spMk id="6" creationId="{02E2D8DC-5F83-FD43-0925-D9F5518A34A6}"/>
          </ac:spMkLst>
        </pc:spChg>
      </pc:sldChg>
    </pc:docChg>
  </pc:docChgLst>
  <pc:docChgLst>
    <pc:chgData name="Maggie Goss" userId="S::gossmar@gvsu.edu::ebe3e845-0d51-467e-9405-fc71da14c584" providerId="AD" clId="Web-{BE94E471-DAE5-A28A-7270-C57C805E4035}"/>
    <pc:docChg chg="addSld modSld">
      <pc:chgData name="Maggie Goss" userId="S::gossmar@gvsu.edu::ebe3e845-0d51-467e-9405-fc71da14c584" providerId="AD" clId="Web-{BE94E471-DAE5-A28A-7270-C57C805E4035}" dt="2026-07-20T16:23:57.457" v="151" actId="20577"/>
      <pc:docMkLst>
        <pc:docMk/>
      </pc:docMkLst>
      <pc:sldChg chg="modSp">
        <pc:chgData name="Maggie Goss" userId="S::gossmar@gvsu.edu::ebe3e845-0d51-467e-9405-fc71da14c584" providerId="AD" clId="Web-{BE94E471-DAE5-A28A-7270-C57C805E4035}" dt="2026-07-20T16:13:29.922" v="141" actId="1076"/>
        <pc:sldMkLst>
          <pc:docMk/>
          <pc:sldMk cId="109857222" sldId="256"/>
        </pc:sldMkLst>
        <pc:spChg chg="mod">
          <ac:chgData name="Maggie Goss" userId="S::gossmar@gvsu.edu::ebe3e845-0d51-467e-9405-fc71da14c584" providerId="AD" clId="Web-{BE94E471-DAE5-A28A-7270-C57C805E4035}" dt="2026-07-20T16:13:29.922" v="141" actId="1076"/>
          <ac:spMkLst>
            <pc:docMk/>
            <pc:sldMk cId="109857222" sldId="256"/>
            <ac:spMk id="3" creationId="{63FFA165-93CB-524D-A027-E27DE4C3BF66}"/>
          </ac:spMkLst>
        </pc:spChg>
      </pc:sldChg>
      <pc:sldChg chg="addSp delSp modSp new">
        <pc:chgData name="Maggie Goss" userId="S::gossmar@gvsu.edu::ebe3e845-0d51-467e-9405-fc71da14c584" providerId="AD" clId="Web-{BE94E471-DAE5-A28A-7270-C57C805E4035}" dt="2026-07-20T16:13:18.250" v="140" actId="1076"/>
        <pc:sldMkLst>
          <pc:docMk/>
          <pc:sldMk cId="3655022223" sldId="272"/>
        </pc:sldMkLst>
        <pc:spChg chg="mod">
          <ac:chgData name="Maggie Goss" userId="S::gossmar@gvsu.edu::ebe3e845-0d51-467e-9405-fc71da14c584" providerId="AD" clId="Web-{BE94E471-DAE5-A28A-7270-C57C805E4035}" dt="2026-07-20T16:13:09.765" v="139" actId="20577"/>
          <ac:spMkLst>
            <pc:docMk/>
            <pc:sldMk cId="3655022223" sldId="272"/>
            <ac:spMk id="2" creationId="{2E3E4A06-6101-7598-8D45-D49B59B11869}"/>
          </ac:spMkLst>
        </pc:spChg>
        <pc:spChg chg="del mod">
          <ac:chgData name="Maggie Goss" userId="S::gossmar@gvsu.edu::ebe3e845-0d51-467e-9405-fc71da14c584" providerId="AD" clId="Web-{BE94E471-DAE5-A28A-7270-C57C805E4035}" dt="2026-07-20T16:08:57.389" v="85"/>
          <ac:spMkLst>
            <pc:docMk/>
            <pc:sldMk cId="3655022223" sldId="272"/>
            <ac:spMk id="3" creationId="{F10ABD0E-7892-D10D-0573-4E9B39AA0F90}"/>
          </ac:spMkLst>
        </pc:spChg>
        <pc:picChg chg="add mod">
          <ac:chgData name="Maggie Goss" userId="S::gossmar@gvsu.edu::ebe3e845-0d51-467e-9405-fc71da14c584" providerId="AD" clId="Web-{BE94E471-DAE5-A28A-7270-C57C805E4035}" dt="2026-07-20T16:13:18.250" v="140" actId="1076"/>
          <ac:picMkLst>
            <pc:docMk/>
            <pc:sldMk cId="3655022223" sldId="272"/>
            <ac:picMk id="5" creationId="{201F8CF6-B9E3-C147-8689-9E28ADBDD3A2}"/>
          </ac:picMkLst>
        </pc:picChg>
      </pc:sldChg>
      <pc:sldChg chg="modSp new">
        <pc:chgData name="Maggie Goss" userId="S::gossmar@gvsu.edu::ebe3e845-0d51-467e-9405-fc71da14c584" providerId="AD" clId="Web-{BE94E471-DAE5-A28A-7270-C57C805E4035}" dt="2026-07-20T16:23:57.457" v="151" actId="20577"/>
        <pc:sldMkLst>
          <pc:docMk/>
          <pc:sldMk cId="1951519362" sldId="273"/>
        </pc:sldMkLst>
        <pc:spChg chg="mod">
          <ac:chgData name="Maggie Goss" userId="S::gossmar@gvsu.edu::ebe3e845-0d51-467e-9405-fc71da14c584" providerId="AD" clId="Web-{BE94E471-DAE5-A28A-7270-C57C805E4035}" dt="2026-07-20T16:23:57.457" v="151" actId="20577"/>
          <ac:spMkLst>
            <pc:docMk/>
            <pc:sldMk cId="1951519362" sldId="273"/>
            <ac:spMk id="2" creationId="{005B4723-0F02-7E84-A932-F2A9B452D8EE}"/>
          </ac:spMkLst>
        </pc:spChg>
        <pc:spChg chg="mod">
          <ac:chgData name="Maggie Goss" userId="S::gossmar@gvsu.edu::ebe3e845-0d51-467e-9405-fc71da14c584" providerId="AD" clId="Web-{BE94E471-DAE5-A28A-7270-C57C805E4035}" dt="2026-07-20T16:23:47.816" v="150" actId="20577"/>
          <ac:spMkLst>
            <pc:docMk/>
            <pc:sldMk cId="1951519362" sldId="273"/>
            <ac:spMk id="3" creationId="{8D74330C-FB75-81B2-4CF7-AAABFF50DE58}"/>
          </ac:spMkLst>
        </pc:spChg>
      </pc:sldChg>
    </pc:docChg>
  </pc:docChgLst>
  <pc:docChgLst>
    <pc:chgData name="Maggie Goss" userId="S::gossmar@gvsu.edu::ebe3e845-0d51-467e-9405-fc71da14c584" providerId="AD" clId="Web-{5ACF406A-A532-1604-ADDE-80B9053BBEAB}"/>
    <pc:docChg chg="addSld modSld">
      <pc:chgData name="Maggie Goss" userId="S::gossmar@gvsu.edu::ebe3e845-0d51-467e-9405-fc71da14c584" providerId="AD" clId="Web-{5ACF406A-A532-1604-ADDE-80B9053BBEAB}" dt="2026-07-08T16:03:45.212" v="315" actId="14100"/>
      <pc:docMkLst>
        <pc:docMk/>
      </pc:docMkLst>
      <pc:sldChg chg="addSp modSp">
        <pc:chgData name="Maggie Goss" userId="S::gossmar@gvsu.edu::ebe3e845-0d51-467e-9405-fc71da14c584" providerId="AD" clId="Web-{5ACF406A-A532-1604-ADDE-80B9053BBEAB}" dt="2026-07-08T14:46:54.084" v="26" actId="14100"/>
        <pc:sldMkLst>
          <pc:docMk/>
          <pc:sldMk cId="3595157989" sldId="257"/>
        </pc:sldMkLst>
        <pc:picChg chg="mod">
          <ac:chgData name="Maggie Goss" userId="S::gossmar@gvsu.edu::ebe3e845-0d51-467e-9405-fc71da14c584" providerId="AD" clId="Web-{5ACF406A-A532-1604-ADDE-80B9053BBEAB}" dt="2026-07-08T14:46:18.755" v="0" actId="1076"/>
          <ac:picMkLst>
            <pc:docMk/>
            <pc:sldMk cId="3595157989" sldId="257"/>
            <ac:picMk id="4" creationId="{8E35B81D-0EB7-4CEC-A50D-27137FF51708}"/>
          </ac:picMkLst>
        </pc:picChg>
      </pc:sldChg>
      <pc:sldChg chg="addSp delSp modSp">
        <pc:chgData name="Maggie Goss" userId="S::gossmar@gvsu.edu::ebe3e845-0d51-467e-9405-fc71da14c584" providerId="AD" clId="Web-{5ACF406A-A532-1604-ADDE-80B9053BBEAB}" dt="2026-07-08T16:00:29.525" v="128" actId="20577"/>
        <pc:sldMkLst>
          <pc:docMk/>
          <pc:sldMk cId="3747920063" sldId="260"/>
        </pc:sldMkLst>
        <pc:spChg chg="mod">
          <ac:chgData name="Maggie Goss" userId="S::gossmar@gvsu.edu::ebe3e845-0d51-467e-9405-fc71da14c584" providerId="AD" clId="Web-{5ACF406A-A532-1604-ADDE-80B9053BBEAB}" dt="2026-07-08T16:00:29.525" v="128" actId="20577"/>
          <ac:spMkLst>
            <pc:docMk/>
            <pc:sldMk cId="3747920063" sldId="260"/>
            <ac:spMk id="2" creationId="{B520E6F5-D07F-5F0F-F712-0B333B6210F8}"/>
          </ac:spMkLst>
        </pc:spChg>
        <pc:picChg chg="add mod">
          <ac:chgData name="Maggie Goss" userId="S::gossmar@gvsu.edu::ebe3e845-0d51-467e-9405-fc71da14c584" providerId="AD" clId="Web-{5ACF406A-A532-1604-ADDE-80B9053BBEAB}" dt="2026-07-08T15:23:05.196" v="126" actId="1076"/>
          <ac:picMkLst>
            <pc:docMk/>
            <pc:sldMk cId="3747920063" sldId="260"/>
            <ac:picMk id="7" creationId="{5E6507B1-3E34-BDF0-73C2-FBD9AAD59551}"/>
          </ac:picMkLst>
        </pc:picChg>
      </pc:sldChg>
      <pc:sldChg chg="addSp delSp modSp">
        <pc:chgData name="Maggie Goss" userId="S::gossmar@gvsu.edu::ebe3e845-0d51-467e-9405-fc71da14c584" providerId="AD" clId="Web-{5ACF406A-A532-1604-ADDE-80B9053BBEAB}" dt="2026-07-08T15:22:29.180" v="122" actId="688"/>
        <pc:sldMkLst>
          <pc:docMk/>
          <pc:sldMk cId="11644625" sldId="265"/>
        </pc:sldMkLst>
        <pc:spChg chg="mod">
          <ac:chgData name="Maggie Goss" userId="S::gossmar@gvsu.edu::ebe3e845-0d51-467e-9405-fc71da14c584" providerId="AD" clId="Web-{5ACF406A-A532-1604-ADDE-80B9053BBEAB}" dt="2026-07-08T15:19:10.256" v="59" actId="20577"/>
          <ac:spMkLst>
            <pc:docMk/>
            <pc:sldMk cId="11644625" sldId="265"/>
            <ac:spMk id="2" creationId="{EF0D4783-7AF2-40DA-5FD4-DAC2C5AC635D}"/>
          </ac:spMkLst>
        </pc:spChg>
        <pc:spChg chg="add mod">
          <ac:chgData name="Maggie Goss" userId="S::gossmar@gvsu.edu::ebe3e845-0d51-467e-9405-fc71da14c584" providerId="AD" clId="Web-{5ACF406A-A532-1604-ADDE-80B9053BBEAB}" dt="2026-07-08T15:22:03.242" v="112" actId="20577"/>
          <ac:spMkLst>
            <pc:docMk/>
            <pc:sldMk cId="11644625" sldId="265"/>
            <ac:spMk id="7" creationId="{28432D55-457E-DA18-BAEF-3FCD283424F7}"/>
          </ac:spMkLst>
        </pc:spChg>
        <pc:spChg chg="add mod">
          <ac:chgData name="Maggie Goss" userId="S::gossmar@gvsu.edu::ebe3e845-0d51-467e-9405-fc71da14c584" providerId="AD" clId="Web-{5ACF406A-A532-1604-ADDE-80B9053BBEAB}" dt="2026-07-08T15:22:22.555" v="120" actId="20577"/>
          <ac:spMkLst>
            <pc:docMk/>
            <pc:sldMk cId="11644625" sldId="265"/>
            <ac:spMk id="9" creationId="{18D3C2A3-6213-67EC-560F-74208878EE5F}"/>
          </ac:spMkLst>
        </pc:spChg>
        <pc:picChg chg="add mod">
          <ac:chgData name="Maggie Goss" userId="S::gossmar@gvsu.edu::ebe3e845-0d51-467e-9405-fc71da14c584" providerId="AD" clId="Web-{5ACF406A-A532-1604-ADDE-80B9053BBEAB}" dt="2026-07-08T15:19:42.678" v="66" actId="1076"/>
          <ac:picMkLst>
            <pc:docMk/>
            <pc:sldMk cId="11644625" sldId="265"/>
            <ac:picMk id="4" creationId="{ED55BA7D-2977-E828-3934-5C243B76E275}"/>
          </ac:picMkLst>
        </pc:picChg>
        <pc:picChg chg="add mod">
          <ac:chgData name="Maggie Goss" userId="S::gossmar@gvsu.edu::ebe3e845-0d51-467e-9405-fc71da14c584" providerId="AD" clId="Web-{5ACF406A-A532-1604-ADDE-80B9053BBEAB}" dt="2026-07-08T15:20:52.132" v="76" actId="688"/>
          <ac:picMkLst>
            <pc:docMk/>
            <pc:sldMk cId="11644625" sldId="265"/>
            <ac:picMk id="6" creationId="{B08617E9-1A61-80EA-D210-3301DE828434}"/>
          </ac:picMkLst>
        </pc:picChg>
        <pc:picChg chg="add mod">
          <ac:chgData name="Maggie Goss" userId="S::gossmar@gvsu.edu::ebe3e845-0d51-467e-9405-fc71da14c584" providerId="AD" clId="Web-{5ACF406A-A532-1604-ADDE-80B9053BBEAB}" dt="2026-07-08T15:22:29.180" v="122" actId="688"/>
          <ac:picMkLst>
            <pc:docMk/>
            <pc:sldMk cId="11644625" sldId="265"/>
            <ac:picMk id="8" creationId="{83019D0B-84DC-D356-7E86-BFF96F06A48E}"/>
          </ac:picMkLst>
        </pc:picChg>
      </pc:sldChg>
      <pc:sldChg chg="delSp modSp add replId">
        <pc:chgData name="Maggie Goss" userId="S::gossmar@gvsu.edu::ebe3e845-0d51-467e-9405-fc71da14c584" providerId="AD" clId="Web-{5ACF406A-A532-1604-ADDE-80B9053BBEAB}" dt="2026-07-08T16:03:45.212" v="315" actId="14100"/>
        <pc:sldMkLst>
          <pc:docMk/>
          <pc:sldMk cId="2494042982" sldId="268"/>
        </pc:sldMkLst>
        <pc:spChg chg="mod">
          <ac:chgData name="Maggie Goss" userId="S::gossmar@gvsu.edu::ebe3e845-0d51-467e-9405-fc71da14c584" providerId="AD" clId="Web-{5ACF406A-A532-1604-ADDE-80B9053BBEAB}" dt="2026-07-08T16:03:45.212" v="315" actId="14100"/>
          <ac:spMkLst>
            <pc:docMk/>
            <pc:sldMk cId="2494042982" sldId="268"/>
            <ac:spMk id="2" creationId="{C9F7D535-FB61-089D-406B-33A47DE9981C}"/>
          </ac:spMkLst>
        </pc:spChg>
      </pc:sldChg>
    </pc:docChg>
  </pc:docChgLst>
  <pc:docChgLst>
    <pc:chgData name="Maggie Goss" userId="S::gossmar@gvsu.edu::ebe3e845-0d51-467e-9405-fc71da14c584" providerId="AD" clId="Web-{D87FA657-0DF2-C1A7-0CB1-C535AFF79540}"/>
    <pc:docChg chg="modSld">
      <pc:chgData name="Maggie Goss" userId="S::gossmar@gvsu.edu::ebe3e845-0d51-467e-9405-fc71da14c584" providerId="AD" clId="Web-{D87FA657-0DF2-C1A7-0CB1-C535AFF79540}" dt="2026-07-10T20:48:48.131" v="142" actId="20577"/>
      <pc:docMkLst>
        <pc:docMk/>
      </pc:docMkLst>
      <pc:sldChg chg="addSp modSp">
        <pc:chgData name="Maggie Goss" userId="S::gossmar@gvsu.edu::ebe3e845-0d51-467e-9405-fc71da14c584" providerId="AD" clId="Web-{D87FA657-0DF2-C1A7-0CB1-C535AFF79540}" dt="2026-07-10T20:22:32.507" v="109" actId="1076"/>
        <pc:sldMkLst>
          <pc:docMk/>
          <pc:sldMk cId="109857222" sldId="256"/>
        </pc:sldMkLst>
        <pc:spChg chg="mod">
          <ac:chgData name="Maggie Goss" userId="S::gossmar@gvsu.edu::ebe3e845-0d51-467e-9405-fc71da14c584" providerId="AD" clId="Web-{D87FA657-0DF2-C1A7-0CB1-C535AFF79540}" dt="2026-07-10T20:22:12.351" v="103" actId="14100"/>
          <ac:spMkLst>
            <pc:docMk/>
            <pc:sldMk cId="109857222" sldId="256"/>
            <ac:spMk id="2" creationId="{00000000-0000-0000-0000-000000000000}"/>
          </ac:spMkLst>
        </pc:spChg>
        <pc:spChg chg="add mod">
          <ac:chgData name="Maggie Goss" userId="S::gossmar@gvsu.edu::ebe3e845-0d51-467e-9405-fc71da14c584" providerId="AD" clId="Web-{D87FA657-0DF2-C1A7-0CB1-C535AFF79540}" dt="2026-07-10T20:22:32.507" v="109" actId="1076"/>
          <ac:spMkLst>
            <pc:docMk/>
            <pc:sldMk cId="109857222" sldId="256"/>
            <ac:spMk id="3" creationId="{63FFA165-93CB-524D-A027-E27DE4C3BF66}"/>
          </ac:spMkLst>
        </pc:spChg>
        <pc:picChg chg="mod">
          <ac:chgData name="Maggie Goss" userId="S::gossmar@gvsu.edu::ebe3e845-0d51-467e-9405-fc71da14c584" providerId="AD" clId="Web-{D87FA657-0DF2-C1A7-0CB1-C535AFF79540}" dt="2026-07-10T20:22:25.117" v="106" actId="14100"/>
          <ac:picMkLst>
            <pc:docMk/>
            <pc:sldMk cId="109857222" sldId="256"/>
            <ac:picMk id="4" creationId="{B58EADEE-2452-DE3E-A9A5-FAD75808254D}"/>
          </ac:picMkLst>
        </pc:picChg>
      </pc:sldChg>
      <pc:sldChg chg="modSp">
        <pc:chgData name="Maggie Goss" userId="S::gossmar@gvsu.edu::ebe3e845-0d51-467e-9405-fc71da14c584" providerId="AD" clId="Web-{D87FA657-0DF2-C1A7-0CB1-C535AFF79540}" dt="2026-07-10T20:46:20.038" v="138" actId="20577"/>
        <pc:sldMkLst>
          <pc:docMk/>
          <pc:sldMk cId="3595157989" sldId="257"/>
        </pc:sldMkLst>
        <pc:spChg chg="mod">
          <ac:chgData name="Maggie Goss" userId="S::gossmar@gvsu.edu::ebe3e845-0d51-467e-9405-fc71da14c584" providerId="AD" clId="Web-{D87FA657-0DF2-C1A7-0CB1-C535AFF79540}" dt="2026-07-10T20:15:20.726" v="34" actId="20577"/>
          <ac:spMkLst>
            <pc:docMk/>
            <pc:sldMk cId="3595157989" sldId="257"/>
            <ac:spMk id="2" creationId="{D790D8CC-5D74-144F-A936-65B03F242203}"/>
          </ac:spMkLst>
        </pc:spChg>
        <pc:spChg chg="mod">
          <ac:chgData name="Maggie Goss" userId="S::gossmar@gvsu.edu::ebe3e845-0d51-467e-9405-fc71da14c584" providerId="AD" clId="Web-{D87FA657-0DF2-C1A7-0CB1-C535AFF79540}" dt="2026-07-10T20:46:20.038" v="138" actId="20577"/>
          <ac:spMkLst>
            <pc:docMk/>
            <pc:sldMk cId="3595157989" sldId="257"/>
            <ac:spMk id="11" creationId="{67044E4D-0409-C712-C2C6-13F93BAF46BB}"/>
          </ac:spMkLst>
        </pc:spChg>
      </pc:sldChg>
      <pc:sldChg chg="modSp">
        <pc:chgData name="Maggie Goss" userId="S::gossmar@gvsu.edu::ebe3e845-0d51-467e-9405-fc71da14c584" providerId="AD" clId="Web-{D87FA657-0DF2-C1A7-0CB1-C535AFF79540}" dt="2026-07-10T20:17:13.007" v="39"/>
        <pc:sldMkLst>
          <pc:docMk/>
          <pc:sldMk cId="4287359194" sldId="259"/>
        </pc:sldMkLst>
        <pc:spChg chg="mod">
          <ac:chgData name="Maggie Goss" userId="S::gossmar@gvsu.edu::ebe3e845-0d51-467e-9405-fc71da14c584" providerId="AD" clId="Web-{D87FA657-0DF2-C1A7-0CB1-C535AFF79540}" dt="2026-07-10T20:15:36.086" v="37" actId="20577"/>
          <ac:spMkLst>
            <pc:docMk/>
            <pc:sldMk cId="4287359194" sldId="259"/>
            <ac:spMk id="2" creationId="{24B0D503-AD6E-0725-6C3D-2D3E75B3092C}"/>
          </ac:spMkLst>
        </pc:spChg>
        <pc:spChg chg="mod">
          <ac:chgData name="Maggie Goss" userId="S::gossmar@gvsu.edu::ebe3e845-0d51-467e-9405-fc71da14c584" providerId="AD" clId="Web-{D87FA657-0DF2-C1A7-0CB1-C535AFF79540}" dt="2026-07-10T20:17:13.007" v="39"/>
          <ac:spMkLst>
            <pc:docMk/>
            <pc:sldMk cId="4287359194" sldId="259"/>
            <ac:spMk id="12" creationId="{6CD7A942-A65D-C7C3-BFF0-8B5D5961C012}"/>
          </ac:spMkLst>
        </pc:spChg>
      </pc:sldChg>
      <pc:sldChg chg="modSp">
        <pc:chgData name="Maggie Goss" userId="S::gossmar@gvsu.edu::ebe3e845-0d51-467e-9405-fc71da14c584" providerId="AD" clId="Web-{D87FA657-0DF2-C1A7-0CB1-C535AFF79540}" dt="2026-07-10T20:48:48.131" v="142" actId="20577"/>
        <pc:sldMkLst>
          <pc:docMk/>
          <pc:sldMk cId="3747920063" sldId="260"/>
        </pc:sldMkLst>
        <pc:spChg chg="mod">
          <ac:chgData name="Maggie Goss" userId="S::gossmar@gvsu.edu::ebe3e845-0d51-467e-9405-fc71da14c584" providerId="AD" clId="Web-{D87FA657-0DF2-C1A7-0CB1-C535AFF79540}" dt="2026-07-10T20:48:48.131" v="142" actId="20577"/>
          <ac:spMkLst>
            <pc:docMk/>
            <pc:sldMk cId="3747920063" sldId="260"/>
            <ac:spMk id="2" creationId="{B520E6F5-D07F-5F0F-F712-0B333B6210F8}"/>
          </ac:spMkLst>
        </pc:spChg>
      </pc:sldChg>
      <pc:sldChg chg="modSp">
        <pc:chgData name="Maggie Goss" userId="S::gossmar@gvsu.edu::ebe3e845-0d51-467e-9405-fc71da14c584" providerId="AD" clId="Web-{D87FA657-0DF2-C1A7-0CB1-C535AFF79540}" dt="2026-07-10T20:48:34.193" v="141" actId="688"/>
        <pc:sldMkLst>
          <pc:docMk/>
          <pc:sldMk cId="11644625" sldId="265"/>
        </pc:sldMkLst>
        <pc:spChg chg="mod">
          <ac:chgData name="Maggie Goss" userId="S::gossmar@gvsu.edu::ebe3e845-0d51-467e-9405-fc71da14c584" providerId="AD" clId="Web-{D87FA657-0DF2-C1A7-0CB1-C535AFF79540}" dt="2026-07-10T20:48:20.584" v="140" actId="1076"/>
          <ac:spMkLst>
            <pc:docMk/>
            <pc:sldMk cId="11644625" sldId="265"/>
            <ac:spMk id="2" creationId="{EF0D4783-7AF2-40DA-5FD4-DAC2C5AC635D}"/>
          </ac:spMkLst>
        </pc:spChg>
        <pc:picChg chg="mod">
          <ac:chgData name="Maggie Goss" userId="S::gossmar@gvsu.edu::ebe3e845-0d51-467e-9405-fc71da14c584" providerId="AD" clId="Web-{D87FA657-0DF2-C1A7-0CB1-C535AFF79540}" dt="2026-07-10T20:48:34.193" v="141" actId="688"/>
          <ac:picMkLst>
            <pc:docMk/>
            <pc:sldMk cId="11644625" sldId="265"/>
            <ac:picMk id="8" creationId="{83019D0B-84DC-D356-7E86-BFF96F06A48E}"/>
          </ac:picMkLst>
        </pc:picChg>
      </pc:sldChg>
      <pc:sldChg chg="modSp">
        <pc:chgData name="Maggie Goss" userId="S::gossmar@gvsu.edu::ebe3e845-0d51-467e-9405-fc71da14c584" providerId="AD" clId="Web-{D87FA657-0DF2-C1A7-0CB1-C535AFF79540}" dt="2026-07-10T20:15:25.992" v="35" actId="20577"/>
        <pc:sldMkLst>
          <pc:docMk/>
          <pc:sldMk cId="909049341" sldId="266"/>
        </pc:sldMkLst>
        <pc:spChg chg="mod">
          <ac:chgData name="Maggie Goss" userId="S::gossmar@gvsu.edu::ebe3e845-0d51-467e-9405-fc71da14c584" providerId="AD" clId="Web-{D87FA657-0DF2-C1A7-0CB1-C535AFF79540}" dt="2026-07-10T20:15:25.992" v="35" actId="20577"/>
          <ac:spMkLst>
            <pc:docMk/>
            <pc:sldMk cId="909049341" sldId="266"/>
            <ac:spMk id="2" creationId="{794003B1-FC90-8A87-EDBA-60BAF97B7B61}"/>
          </ac:spMkLst>
        </pc:spChg>
      </pc:sldChg>
      <pc:sldChg chg="modSp">
        <pc:chgData name="Maggie Goss" userId="S::gossmar@gvsu.edu::ebe3e845-0d51-467e-9405-fc71da14c584" providerId="AD" clId="Web-{D87FA657-0DF2-C1A7-0CB1-C535AFF79540}" dt="2026-07-10T20:46:10.991" v="135" actId="20577"/>
        <pc:sldMkLst>
          <pc:docMk/>
          <pc:sldMk cId="4103644692" sldId="267"/>
        </pc:sldMkLst>
        <pc:spChg chg="mod">
          <ac:chgData name="Maggie Goss" userId="S::gossmar@gvsu.edu::ebe3e845-0d51-467e-9405-fc71da14c584" providerId="AD" clId="Web-{D87FA657-0DF2-C1A7-0CB1-C535AFF79540}" dt="2026-07-10T20:46:10.991" v="135" actId="20577"/>
          <ac:spMkLst>
            <pc:docMk/>
            <pc:sldMk cId="4103644692" sldId="267"/>
            <ac:spMk id="2" creationId="{B35A2CA9-4A51-A294-B195-83EC2FFB3D8F}"/>
          </ac:spMkLst>
        </pc:spChg>
      </pc:sldChg>
      <pc:sldChg chg="addSp modSp">
        <pc:chgData name="Maggie Goss" userId="S::gossmar@gvsu.edu::ebe3e845-0d51-467e-9405-fc71da14c584" providerId="AD" clId="Web-{D87FA657-0DF2-C1A7-0CB1-C535AFF79540}" dt="2026-07-10T20:20:46.820" v="72" actId="1076"/>
        <pc:sldMkLst>
          <pc:docMk/>
          <pc:sldMk cId="2494042982" sldId="268"/>
        </pc:sldMkLst>
        <pc:spChg chg="mod">
          <ac:chgData name="Maggie Goss" userId="S::gossmar@gvsu.edu::ebe3e845-0d51-467e-9405-fc71da14c584" providerId="AD" clId="Web-{D87FA657-0DF2-C1A7-0CB1-C535AFF79540}" dt="2026-07-10T20:20:42.335" v="71" actId="20577"/>
          <ac:spMkLst>
            <pc:docMk/>
            <pc:sldMk cId="2494042982" sldId="268"/>
            <ac:spMk id="2" creationId="{C9F7D535-FB61-089D-406B-33A47DE9981C}"/>
          </ac:spMkLst>
        </pc:spChg>
        <pc:picChg chg="add mod">
          <ac:chgData name="Maggie Goss" userId="S::gossmar@gvsu.edu::ebe3e845-0d51-467e-9405-fc71da14c584" providerId="AD" clId="Web-{D87FA657-0DF2-C1A7-0CB1-C535AFF79540}" dt="2026-07-10T20:19:35.664" v="59" actId="1076"/>
          <ac:picMkLst>
            <pc:docMk/>
            <pc:sldMk cId="2494042982" sldId="268"/>
            <ac:picMk id="3" creationId="{391D0650-764A-14CD-82F0-AB4B1C8F838C}"/>
          </ac:picMkLst>
        </pc:picChg>
        <pc:picChg chg="add mod">
          <ac:chgData name="Maggie Goss" userId="S::gossmar@gvsu.edu::ebe3e845-0d51-467e-9405-fc71da14c584" providerId="AD" clId="Web-{D87FA657-0DF2-C1A7-0CB1-C535AFF79540}" dt="2026-07-10T20:20:46.820" v="72" actId="1076"/>
          <ac:picMkLst>
            <pc:docMk/>
            <pc:sldMk cId="2494042982" sldId="268"/>
            <ac:picMk id="4" creationId="{894EF357-468C-AC2B-AF9D-3D878EE885D7}"/>
          </ac:picMkLst>
        </pc:picChg>
      </pc:sldChg>
      <pc:sldChg chg="modSp">
        <pc:chgData name="Maggie Goss" userId="S::gossmar@gvsu.edu::ebe3e845-0d51-467e-9405-fc71da14c584" providerId="AD" clId="Web-{D87FA657-0DF2-C1A7-0CB1-C535AFF79540}" dt="2026-07-10T20:17:38.070" v="42" actId="20577"/>
        <pc:sldMkLst>
          <pc:docMk/>
          <pc:sldMk cId="527340436" sldId="269"/>
        </pc:sldMkLst>
        <pc:spChg chg="mod">
          <ac:chgData name="Maggie Goss" userId="S::gossmar@gvsu.edu::ebe3e845-0d51-467e-9405-fc71da14c584" providerId="AD" clId="Web-{D87FA657-0DF2-C1A7-0CB1-C535AFF79540}" dt="2026-07-10T20:17:38.070" v="42" actId="20577"/>
          <ac:spMkLst>
            <pc:docMk/>
            <pc:sldMk cId="527340436" sldId="269"/>
            <ac:spMk id="2" creationId="{DBAA8425-7700-F3F4-7314-61427903D844}"/>
          </ac:spMkLst>
        </pc:spChg>
      </pc:sldChg>
      <pc:sldChg chg="modSp">
        <pc:chgData name="Maggie Goss" userId="S::gossmar@gvsu.edu::ebe3e845-0d51-467e-9405-fc71da14c584" providerId="AD" clId="Web-{D87FA657-0DF2-C1A7-0CB1-C535AFF79540}" dt="2026-07-10T20:18:48.273" v="55" actId="14100"/>
        <pc:sldMkLst>
          <pc:docMk/>
          <pc:sldMk cId="4076478664" sldId="270"/>
        </pc:sldMkLst>
        <pc:spChg chg="mod">
          <ac:chgData name="Maggie Goss" userId="S::gossmar@gvsu.edu::ebe3e845-0d51-467e-9405-fc71da14c584" providerId="AD" clId="Web-{D87FA657-0DF2-C1A7-0CB1-C535AFF79540}" dt="2026-07-10T20:18:17.132" v="49" actId="20577"/>
          <ac:spMkLst>
            <pc:docMk/>
            <pc:sldMk cId="4076478664" sldId="270"/>
            <ac:spMk id="2" creationId="{515A5667-C710-E543-9B7A-BA509B64D74A}"/>
          </ac:spMkLst>
        </pc:spChg>
        <pc:spChg chg="mod">
          <ac:chgData name="Maggie Goss" userId="S::gossmar@gvsu.edu::ebe3e845-0d51-467e-9405-fc71da14c584" providerId="AD" clId="Web-{D87FA657-0DF2-C1A7-0CB1-C535AFF79540}" dt="2026-07-10T20:18:48.273" v="55" actId="14100"/>
          <ac:spMkLst>
            <pc:docMk/>
            <pc:sldMk cId="4076478664" sldId="270"/>
            <ac:spMk id="6" creationId="{02E2D8DC-5F83-FD43-0925-D9F5518A34A6}"/>
          </ac:spMkLst>
        </pc:spChg>
        <pc:picChg chg="mod">
          <ac:chgData name="Maggie Goss" userId="S::gossmar@gvsu.edu::ebe3e845-0d51-467e-9405-fc71da14c584" providerId="AD" clId="Web-{D87FA657-0DF2-C1A7-0CB1-C535AFF79540}" dt="2026-07-10T20:18:28.445" v="50" actId="1076"/>
          <ac:picMkLst>
            <pc:docMk/>
            <pc:sldMk cId="4076478664" sldId="270"/>
            <ac:picMk id="5" creationId="{AD068041-E485-F0F8-2924-6215AA2EB0B5}"/>
          </ac:picMkLst>
        </pc:picChg>
      </pc:sldChg>
      <pc:sldChg chg="addSp delSp modSp">
        <pc:chgData name="Maggie Goss" userId="S::gossmar@gvsu.edu::ebe3e845-0d51-467e-9405-fc71da14c584" providerId="AD" clId="Web-{D87FA657-0DF2-C1A7-0CB1-C535AFF79540}" dt="2026-07-10T20:44:50.006" v="128" actId="20577"/>
        <pc:sldMkLst>
          <pc:docMk/>
          <pc:sldMk cId="2409343800" sldId="271"/>
        </pc:sldMkLst>
        <pc:spChg chg="mod">
          <ac:chgData name="Maggie Goss" userId="S::gossmar@gvsu.edu::ebe3e845-0d51-467e-9405-fc71da14c584" providerId="AD" clId="Web-{D87FA657-0DF2-C1A7-0CB1-C535AFF79540}" dt="2026-07-10T20:44:50.006" v="128" actId="20577"/>
          <ac:spMkLst>
            <pc:docMk/>
            <pc:sldMk cId="2409343800" sldId="271"/>
            <ac:spMk id="2" creationId="{8B60F01F-B7DA-B5B2-B9EC-AAC8330F689D}"/>
          </ac:spMkLst>
        </pc:spChg>
        <pc:spChg chg="add mod">
          <ac:chgData name="Maggie Goss" userId="S::gossmar@gvsu.edu::ebe3e845-0d51-467e-9405-fc71da14c584" providerId="AD" clId="Web-{D87FA657-0DF2-C1A7-0CB1-C535AFF79540}" dt="2026-07-10T20:44:43.413" v="127" actId="20577"/>
          <ac:spMkLst>
            <pc:docMk/>
            <pc:sldMk cId="2409343800" sldId="271"/>
            <ac:spMk id="4" creationId="{C9B65766-DE8E-20D1-DC27-AE9ECA3A4AF7}"/>
          </ac:spMkLst>
        </pc:spChg>
      </pc:sldChg>
    </pc:docChg>
  </pc:docChgLst>
  <pc:docChgLst>
    <pc:chgData name="Maggie Goss" userId="S::gossmar@gvsu.edu::ebe3e845-0d51-467e-9405-fc71da14c584" providerId="AD" clId="Web-{E5854994-BEAA-572F-F091-825BFEB554DF}"/>
    <pc:docChg chg="addSld modSld">
      <pc:chgData name="Maggie Goss" userId="S::gossmar@gvsu.edu::ebe3e845-0d51-467e-9405-fc71da14c584" providerId="AD" clId="Web-{E5854994-BEAA-572F-F091-825BFEB554DF}" dt="2026-07-07T17:50:52.267" v="474"/>
      <pc:docMkLst>
        <pc:docMk/>
      </pc:docMkLst>
      <pc:sldChg chg="addSp delSp modSp new">
        <pc:chgData name="Maggie Goss" userId="S::gossmar@gvsu.edu::ebe3e845-0d51-467e-9405-fc71da14c584" providerId="AD" clId="Web-{E5854994-BEAA-572F-F091-825BFEB554DF}" dt="2026-07-07T15:24:18.172" v="308" actId="1076"/>
        <pc:sldMkLst>
          <pc:docMk/>
          <pc:sldMk cId="3595157989" sldId="257"/>
        </pc:sldMkLst>
        <pc:spChg chg="mod">
          <ac:chgData name="Maggie Goss" userId="S::gossmar@gvsu.edu::ebe3e845-0d51-467e-9405-fc71da14c584" providerId="AD" clId="Web-{E5854994-BEAA-572F-F091-825BFEB554DF}" dt="2026-07-07T15:09:18.034" v="19" actId="20577"/>
          <ac:spMkLst>
            <pc:docMk/>
            <pc:sldMk cId="3595157989" sldId="257"/>
            <ac:spMk id="2" creationId="{D790D8CC-5D74-144F-A936-65B03F242203}"/>
          </ac:spMkLst>
        </pc:spChg>
        <pc:picChg chg="add mod ord">
          <ac:chgData name="Maggie Goss" userId="S::gossmar@gvsu.edu::ebe3e845-0d51-467e-9405-fc71da14c584" providerId="AD" clId="Web-{E5854994-BEAA-572F-F091-825BFEB554DF}" dt="2026-07-07T15:24:18.172" v="308" actId="1076"/>
          <ac:picMkLst>
            <pc:docMk/>
            <pc:sldMk cId="3595157989" sldId="257"/>
            <ac:picMk id="4" creationId="{8E35B81D-0EB7-4CEC-A50D-27137FF51708}"/>
          </ac:picMkLst>
        </pc:picChg>
      </pc:sldChg>
      <pc:sldChg chg="addSp delSp modSp new">
        <pc:chgData name="Maggie Goss" userId="S::gossmar@gvsu.edu::ebe3e845-0d51-467e-9405-fc71da14c584" providerId="AD" clId="Web-{E5854994-BEAA-572F-F091-825BFEB554DF}" dt="2026-07-07T15:25:34.673" v="318"/>
        <pc:sldMkLst>
          <pc:docMk/>
          <pc:sldMk cId="4287359194" sldId="259"/>
        </pc:sldMkLst>
        <pc:spChg chg="mod">
          <ac:chgData name="Maggie Goss" userId="S::gossmar@gvsu.edu::ebe3e845-0d51-467e-9405-fc71da14c584" providerId="AD" clId="Web-{E5854994-BEAA-572F-F091-825BFEB554DF}" dt="2026-07-07T15:25:27.391" v="315" actId="20577"/>
          <ac:spMkLst>
            <pc:docMk/>
            <pc:sldMk cId="4287359194" sldId="259"/>
            <ac:spMk id="2" creationId="{24B0D503-AD6E-0725-6C3D-2D3E75B3092C}"/>
          </ac:spMkLst>
        </pc:spChg>
      </pc:sldChg>
      <pc:sldChg chg="modSp new">
        <pc:chgData name="Maggie Goss" userId="S::gossmar@gvsu.edu::ebe3e845-0d51-467e-9405-fc71da14c584" providerId="AD" clId="Web-{E5854994-BEAA-572F-F091-825BFEB554DF}" dt="2026-07-07T15:52:52.398" v="385" actId="20577"/>
        <pc:sldMkLst>
          <pc:docMk/>
          <pc:sldMk cId="3747920063" sldId="260"/>
        </pc:sldMkLst>
        <pc:spChg chg="mod">
          <ac:chgData name="Maggie Goss" userId="S::gossmar@gvsu.edu::ebe3e845-0d51-467e-9405-fc71da14c584" providerId="AD" clId="Web-{E5854994-BEAA-572F-F091-825BFEB554DF}" dt="2026-07-07T15:26:13.408" v="320" actId="20577"/>
          <ac:spMkLst>
            <pc:docMk/>
            <pc:sldMk cId="3747920063" sldId="260"/>
            <ac:spMk id="2" creationId="{B520E6F5-D07F-5F0F-F712-0B333B6210F8}"/>
          </ac:spMkLst>
        </pc:spChg>
      </pc:sldChg>
      <pc:sldChg chg="new">
        <pc:chgData name="Maggie Goss" userId="S::gossmar@gvsu.edu::ebe3e845-0d51-467e-9405-fc71da14c584" providerId="AD" clId="Web-{E5854994-BEAA-572F-F091-825BFEB554DF}" dt="2026-07-07T17:50:52.267" v="474"/>
        <pc:sldMkLst>
          <pc:docMk/>
          <pc:sldMk cId="11644625" sldId="265"/>
        </pc:sldMkLst>
      </pc:sldChg>
    </pc:docChg>
  </pc:docChgLst>
  <pc:docChgLst>
    <pc:chgData name="Maggie Goss" userId="S::gossmar@gvsu.edu::ebe3e845-0d51-467e-9405-fc71da14c584" providerId="AD" clId="Web-{57E2FAAF-D7EC-4A47-30F6-6FE006F87743}"/>
    <pc:docChg chg="addSld modSld">
      <pc:chgData name="Maggie Goss" userId="S::gossmar@gvsu.edu::ebe3e845-0d51-467e-9405-fc71da14c584" providerId="AD" clId="Web-{57E2FAAF-D7EC-4A47-30F6-6FE006F87743}" dt="2026-07-09T20:52:40.960" v="193" actId="20577"/>
      <pc:docMkLst>
        <pc:docMk/>
      </pc:docMkLst>
      <pc:sldChg chg="addSp delSp modSp">
        <pc:chgData name="Maggie Goss" userId="S::gossmar@gvsu.edu::ebe3e845-0d51-467e-9405-fc71da14c584" providerId="AD" clId="Web-{57E2FAAF-D7EC-4A47-30F6-6FE006F87743}" dt="2026-07-09T20:39:50.050" v="28"/>
        <pc:sldMkLst>
          <pc:docMk/>
          <pc:sldMk cId="109857222" sldId="256"/>
        </pc:sldMkLst>
        <pc:spChg chg="mod">
          <ac:chgData name="Maggie Goss" userId="S::gossmar@gvsu.edu::ebe3e845-0d51-467e-9405-fc71da14c584" providerId="AD" clId="Web-{57E2FAAF-D7EC-4A47-30F6-6FE006F87743}" dt="2026-07-09T20:39:41.315" v="25" actId="20577"/>
          <ac:spMkLst>
            <pc:docMk/>
            <pc:sldMk cId="109857222" sldId="256"/>
            <ac:spMk id="2" creationId="{00000000-0000-0000-0000-000000000000}"/>
          </ac:spMkLst>
        </pc:spChg>
        <pc:picChg chg="add mod">
          <ac:chgData name="Maggie Goss" userId="S::gossmar@gvsu.edu::ebe3e845-0d51-467e-9405-fc71da14c584" providerId="AD" clId="Web-{57E2FAAF-D7EC-4A47-30F6-6FE006F87743}" dt="2026-07-09T20:39:44.894" v="27" actId="1076"/>
          <ac:picMkLst>
            <pc:docMk/>
            <pc:sldMk cId="109857222" sldId="256"/>
            <ac:picMk id="4" creationId="{B58EADEE-2452-DE3E-A9A5-FAD75808254D}"/>
          </ac:picMkLst>
        </pc:picChg>
      </pc:sldChg>
      <pc:sldChg chg="modSp new">
        <pc:chgData name="Maggie Goss" userId="S::gossmar@gvsu.edu::ebe3e845-0d51-467e-9405-fc71da14c584" providerId="AD" clId="Web-{57E2FAAF-D7EC-4A47-30F6-6FE006F87743}" dt="2026-07-09T20:52:40.960" v="193" actId="20577"/>
        <pc:sldMkLst>
          <pc:docMk/>
          <pc:sldMk cId="2409343800" sldId="271"/>
        </pc:sldMkLst>
        <pc:spChg chg="mod">
          <ac:chgData name="Maggie Goss" userId="S::gossmar@gvsu.edu::ebe3e845-0d51-467e-9405-fc71da14c584" providerId="AD" clId="Web-{57E2FAAF-D7EC-4A47-30F6-6FE006F87743}" dt="2026-07-09T20:51:16.803" v="175" actId="1076"/>
          <ac:spMkLst>
            <pc:docMk/>
            <pc:sldMk cId="2409343800" sldId="271"/>
            <ac:spMk id="2" creationId="{8B60F01F-B7DA-B5B2-B9EC-AAC8330F68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ossmar@gvs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07/978-1-4419-8279-7" TargetMode="External"/><Relationship Id="rId2" Type="http://schemas.openxmlformats.org/officeDocument/2006/relationships/hyperlink" Target="https://doi.org/10.18260/1-2--1143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643390"/>
            <a:ext cx="11371942" cy="2416629"/>
          </a:xfrm>
        </p:spPr>
        <p:txBody>
          <a:bodyPr vert="horz" lIns="91440" tIns="45720" rIns="91440" bIns="45720" rtlCol="0" anchor="b">
            <a:noAutofit/>
          </a:bodyPr>
          <a:lstStyle/>
          <a:p>
            <a:r>
              <a:rPr lang="en-US" sz="4800" dirty="0"/>
              <a:t>Slide Design Tips </a:t>
            </a:r>
            <a:br>
              <a:rPr lang="en-US" sz="4800" dirty="0"/>
            </a:br>
            <a:r>
              <a:rPr lang="en-US" sz="4800"/>
              <a:t>for Concurrent Session Presenters </a:t>
            </a:r>
            <a:endParaRPr lang="en-US" sz="4800" dirty="0"/>
          </a:p>
        </p:txBody>
      </p:sp>
      <p:pic>
        <p:nvPicPr>
          <p:cNvPr id="4" name="Picture 3">
            <a:extLst>
              <a:ext uri="{FF2B5EF4-FFF2-40B4-BE49-F238E27FC236}">
                <a16:creationId xmlns:a16="http://schemas.microsoft.com/office/drawing/2014/main" id="{B58EADEE-2452-DE3E-A9A5-FAD7580825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55010" y="4963884"/>
            <a:ext cx="2297351" cy="1690916"/>
          </a:xfrm>
          <a:prstGeom prst="rect">
            <a:avLst/>
          </a:prstGeom>
        </p:spPr>
      </p:pic>
      <p:sp>
        <p:nvSpPr>
          <p:cNvPr id="3" name="TextBox 2">
            <a:extLst>
              <a:ext uri="{FF2B5EF4-FFF2-40B4-BE49-F238E27FC236}">
                <a16:creationId xmlns:a16="http://schemas.microsoft.com/office/drawing/2014/main" id="{63FFA165-93CB-524D-A027-E27DE4C3BF66}"/>
              </a:ext>
            </a:extLst>
          </p:cNvPr>
          <p:cNvSpPr txBox="1"/>
          <p:nvPr/>
        </p:nvSpPr>
        <p:spPr>
          <a:xfrm>
            <a:off x="943430" y="3167742"/>
            <a:ext cx="102906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0000"/>
                </a:solidFill>
                <a:latin typeface="Aptos Display"/>
              </a:rPr>
              <a:t>Pew FTLC Annual</a:t>
            </a:r>
            <a:r>
              <a:rPr lang="en-US" sz="2800" b="0" i="0" u="none" strike="noStrike" baseline="0">
                <a:solidFill>
                  <a:srgbClr val="000000"/>
                </a:solidFill>
                <a:latin typeface="Aptos Display"/>
              </a:rPr>
              <a:t> Fall Conference on Teaching and Learning</a:t>
            </a:r>
            <a:r>
              <a:rPr sz="2800" b="0" i="0">
                <a:solidFill>
                  <a:srgbClr val="000000"/>
                </a:solidFill>
                <a:latin typeface="Aptos Display"/>
                <a:ea typeface="Aptos Display"/>
                <a:cs typeface="Aptos Display"/>
              </a:rPr>
              <a:t>​</a:t>
            </a:r>
            <a:endParaRPr lang="en-US" sz="28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4B07-51E5-07D0-FB04-F467E4A33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7D535-FB61-089D-406B-33A47DE9981C}"/>
              </a:ext>
            </a:extLst>
          </p:cNvPr>
          <p:cNvSpPr>
            <a:spLocks noGrp="1"/>
          </p:cNvSpPr>
          <p:nvPr>
            <p:ph type="title"/>
          </p:nvPr>
        </p:nvSpPr>
        <p:spPr>
          <a:xfrm>
            <a:off x="1302657" y="365125"/>
            <a:ext cx="10428514" cy="5578248"/>
          </a:xfrm>
        </p:spPr>
        <p:txBody>
          <a:bodyPr>
            <a:normAutofit/>
          </a:bodyPr>
          <a:lstStyle/>
          <a:p>
            <a:r>
              <a:rPr lang="en" sz="3200" dirty="0">
                <a:solidFill>
                  <a:srgbClr val="0032A0"/>
                </a:solidFill>
                <a:latin typeface="Nunito"/>
              </a:rPr>
              <a:t>When designing your slide, first identify the main takeaway. </a:t>
            </a:r>
            <a:br>
              <a:rPr lang="en" sz="3200" dirty="0">
                <a:solidFill>
                  <a:srgbClr val="0032A0"/>
                </a:solidFill>
                <a:latin typeface="Nunito"/>
              </a:rPr>
            </a:br>
            <a:br>
              <a:rPr lang="en" sz="3200" dirty="0">
                <a:solidFill>
                  <a:srgbClr val="0032A0"/>
                </a:solidFill>
                <a:latin typeface="Nunito"/>
              </a:rPr>
            </a:br>
            <a:r>
              <a:rPr lang="en" sz="3200" dirty="0">
                <a:solidFill>
                  <a:srgbClr val="0032A0"/>
                </a:solidFill>
                <a:latin typeface="Nunito"/>
              </a:rPr>
              <a:t>In other words, what do you want the audience to know from this one slide? What is the bottom line? </a:t>
            </a:r>
            <a:br>
              <a:rPr lang="en" sz="3200" dirty="0">
                <a:solidFill>
                  <a:srgbClr val="0032A0"/>
                </a:solidFill>
                <a:latin typeface="Nunito"/>
              </a:rPr>
            </a:br>
            <a:br>
              <a:rPr lang="en" sz="3200" dirty="0">
                <a:solidFill>
                  <a:srgbClr val="0032A0"/>
                </a:solidFill>
                <a:latin typeface="Nunito"/>
              </a:rPr>
            </a:br>
            <a:br>
              <a:rPr lang="en" sz="3200" dirty="0">
                <a:latin typeface="Nunito"/>
              </a:rPr>
            </a:br>
            <a:r>
              <a:rPr lang="en" sz="3200">
                <a:solidFill>
                  <a:srgbClr val="0032A0"/>
                </a:solidFill>
                <a:latin typeface="Nunito"/>
              </a:rPr>
              <a:t>That main takeaway = your slide header (aka </a:t>
            </a:r>
            <a:r>
              <a:rPr lang="en" sz="3200" dirty="0">
                <a:solidFill>
                  <a:srgbClr val="0032A0"/>
                </a:solidFill>
                <a:latin typeface="Nunito"/>
              </a:rPr>
              <a:t>assertion). </a:t>
            </a:r>
          </a:p>
        </p:txBody>
      </p:sp>
      <p:pic>
        <p:nvPicPr>
          <p:cNvPr id="3" name="Graphic 2" descr="Badge 1 outline">
            <a:extLst>
              <a:ext uri="{FF2B5EF4-FFF2-40B4-BE49-F238E27FC236}">
                <a16:creationId xmlns:a16="http://schemas.microsoft.com/office/drawing/2014/main" id="{391D0650-764A-14CD-82F0-AB4B1C8F838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7372" y="1259114"/>
            <a:ext cx="914400" cy="914400"/>
          </a:xfrm>
          <a:prstGeom prst="rect">
            <a:avLst/>
          </a:prstGeom>
        </p:spPr>
      </p:pic>
      <p:pic>
        <p:nvPicPr>
          <p:cNvPr id="4" name="Graphic 3" descr="Badge outline">
            <a:extLst>
              <a:ext uri="{FF2B5EF4-FFF2-40B4-BE49-F238E27FC236}">
                <a16:creationId xmlns:a16="http://schemas.microsoft.com/office/drawing/2014/main" id="{894EF357-468C-AC2B-AF9D-3D878EE885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1885" y="4256314"/>
            <a:ext cx="914400" cy="914400"/>
          </a:xfrm>
          <a:prstGeom prst="rect">
            <a:avLst/>
          </a:prstGeom>
        </p:spPr>
      </p:pic>
    </p:spTree>
    <p:extLst>
      <p:ext uri="{BB962C8B-B14F-4D97-AF65-F5344CB8AC3E}">
        <p14:creationId xmlns:p14="http://schemas.microsoft.com/office/powerpoint/2010/main" val="249404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5667-C710-E543-9B7A-BA509B64D74A}"/>
              </a:ext>
            </a:extLst>
          </p:cNvPr>
          <p:cNvSpPr>
            <a:spLocks noGrp="1"/>
          </p:cNvSpPr>
          <p:nvPr>
            <p:ph type="title"/>
          </p:nvPr>
        </p:nvSpPr>
        <p:spPr>
          <a:xfrm>
            <a:off x="838200" y="365125"/>
            <a:ext cx="5776687" cy="5396819"/>
          </a:xfrm>
        </p:spPr>
        <p:txBody>
          <a:bodyPr>
            <a:normAutofit/>
          </a:bodyPr>
          <a:lstStyle/>
          <a:p>
            <a:r>
              <a:rPr lang="en-US" sz="4000">
                <a:solidFill>
                  <a:srgbClr val="0032A0"/>
                </a:solidFill>
              </a:rPr>
              <a:t>Have a lot of text </a:t>
            </a:r>
            <a:r>
              <a:rPr lang="en-US" sz="4000" dirty="0">
                <a:solidFill>
                  <a:srgbClr val="0032A0"/>
                </a:solidFill>
              </a:rPr>
              <a:t>you do want to share?</a:t>
            </a:r>
            <a:br>
              <a:rPr lang="en-US" sz="4000" dirty="0"/>
            </a:br>
            <a:br>
              <a:rPr lang="en-US" sz="4000" dirty="0"/>
            </a:br>
            <a:r>
              <a:rPr lang="en-US" sz="4000" dirty="0">
                <a:solidFill>
                  <a:srgbClr val="0032A0"/>
                </a:solidFill>
              </a:rPr>
              <a:t>Consider printing it out on a handout.</a:t>
            </a:r>
            <a:r>
              <a:rPr lang="en-US" dirty="0">
                <a:solidFill>
                  <a:srgbClr val="0032A0"/>
                </a:solidFill>
              </a:rPr>
              <a:t> </a:t>
            </a:r>
          </a:p>
        </p:txBody>
      </p:sp>
      <p:pic>
        <p:nvPicPr>
          <p:cNvPr id="5" name="Picture 4" descr="An image of a handout &#10;&#10;">
            <a:extLst>
              <a:ext uri="{FF2B5EF4-FFF2-40B4-BE49-F238E27FC236}">
                <a16:creationId xmlns:a16="http://schemas.microsoft.com/office/drawing/2014/main" id="{AD068041-E485-F0F8-2924-6215AA2EB0B5}"/>
              </a:ext>
            </a:extLst>
          </p:cNvPr>
          <p:cNvPicPr>
            <a:picLocks noChangeAspect="1"/>
          </p:cNvPicPr>
          <p:nvPr/>
        </p:nvPicPr>
        <p:blipFill>
          <a:blip r:embed="rId2"/>
          <a:stretch>
            <a:fillRect/>
          </a:stretch>
        </p:blipFill>
        <p:spPr>
          <a:xfrm>
            <a:off x="6914379" y="130628"/>
            <a:ext cx="4640673" cy="6074229"/>
          </a:xfrm>
          <a:prstGeom prst="rect">
            <a:avLst/>
          </a:prstGeom>
          <a:ln>
            <a:solidFill>
              <a:schemeClr val="tx1"/>
            </a:solidFill>
          </a:ln>
        </p:spPr>
      </p:pic>
      <p:sp>
        <p:nvSpPr>
          <p:cNvPr id="6" name="TextBox 5">
            <a:extLst>
              <a:ext uri="{FF2B5EF4-FFF2-40B4-BE49-F238E27FC236}">
                <a16:creationId xmlns:a16="http://schemas.microsoft.com/office/drawing/2014/main" id="{02E2D8DC-5F83-FD43-0925-D9F5518A34A6}"/>
              </a:ext>
            </a:extLst>
          </p:cNvPr>
          <p:cNvSpPr txBox="1"/>
          <p:nvPr/>
        </p:nvSpPr>
        <p:spPr>
          <a:xfrm>
            <a:off x="6798265" y="6204857"/>
            <a:ext cx="5016105"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Sample handout from the 2025 Fall Conference on Teaching and Learning, </a:t>
            </a:r>
            <a:r>
              <a:rPr lang="en-US" sz="1050" dirty="0"/>
              <a:t>created by Rachel Becklin, Rachel Campbell, Bradford Dykes, Dana Hebreard, and Lisa Knapp</a:t>
            </a:r>
          </a:p>
        </p:txBody>
      </p:sp>
    </p:spTree>
    <p:extLst>
      <p:ext uri="{BB962C8B-B14F-4D97-AF65-F5344CB8AC3E}">
        <p14:creationId xmlns:p14="http://schemas.microsoft.com/office/powerpoint/2010/main" val="407647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4A06-6101-7598-8D45-D49B59B11869}"/>
              </a:ext>
            </a:extLst>
          </p:cNvPr>
          <p:cNvSpPr>
            <a:spLocks noGrp="1"/>
          </p:cNvSpPr>
          <p:nvPr>
            <p:ph type="title"/>
          </p:nvPr>
        </p:nvSpPr>
        <p:spPr>
          <a:xfrm>
            <a:off x="838200" y="4160610"/>
            <a:ext cx="8149771" cy="2189163"/>
          </a:xfrm>
        </p:spPr>
        <p:txBody>
          <a:bodyPr>
            <a:normAutofit/>
          </a:bodyPr>
          <a:lstStyle/>
          <a:p>
            <a:r>
              <a:rPr lang="en-US" dirty="0"/>
              <a:t>Questions? </a:t>
            </a:r>
            <a:br>
              <a:rPr lang="en-US" dirty="0"/>
            </a:br>
            <a:r>
              <a:rPr lang="en-US" sz="3200"/>
              <a:t>Contact our Assistant Director, Maggie Goss. </a:t>
            </a:r>
            <a:br>
              <a:rPr lang="en-US" dirty="0"/>
            </a:br>
            <a:r>
              <a:rPr lang="en-US" sz="2400" dirty="0">
                <a:hlinkClick r:id="rId2"/>
              </a:rPr>
              <a:t>gossmar@gvsu.edu</a:t>
            </a:r>
            <a:br>
              <a:rPr lang="en-US" sz="2400" dirty="0"/>
            </a:br>
            <a:r>
              <a:rPr lang="en-US" sz="2400"/>
              <a:t>(616) 331-3199</a:t>
            </a:r>
            <a:endParaRPr lang="en-US" sz="2400" dirty="0"/>
          </a:p>
        </p:txBody>
      </p:sp>
      <p:pic>
        <p:nvPicPr>
          <p:cNvPr id="5" name="Picture 4">
            <a:extLst>
              <a:ext uri="{FF2B5EF4-FFF2-40B4-BE49-F238E27FC236}">
                <a16:creationId xmlns:a16="http://schemas.microsoft.com/office/drawing/2014/main" id="{201F8CF6-B9E3-C147-8689-9E28ADBDD3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05239" y="4564742"/>
            <a:ext cx="2435236" cy="1785258"/>
          </a:xfrm>
          <a:prstGeom prst="rect">
            <a:avLst/>
          </a:prstGeom>
        </p:spPr>
      </p:pic>
    </p:spTree>
    <p:extLst>
      <p:ext uri="{BB962C8B-B14F-4D97-AF65-F5344CB8AC3E}">
        <p14:creationId xmlns:p14="http://schemas.microsoft.com/office/powerpoint/2010/main" val="365502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4723-0F02-7E84-A932-F2A9B452D8EE}"/>
              </a:ext>
            </a:extLst>
          </p:cNvPr>
          <p:cNvSpPr>
            <a:spLocks noGrp="1"/>
          </p:cNvSpPr>
          <p:nvPr>
            <p:ph type="title"/>
          </p:nvPr>
        </p:nvSpPr>
        <p:spPr/>
        <p:txBody>
          <a:bodyPr/>
          <a:lstStyle/>
          <a:p>
            <a:r>
              <a:rPr lang="en-US">
                <a:solidFill>
                  <a:srgbClr val="0032A0"/>
                </a:solidFill>
              </a:rPr>
              <a:t>References </a:t>
            </a:r>
          </a:p>
        </p:txBody>
      </p:sp>
      <p:sp>
        <p:nvSpPr>
          <p:cNvPr id="3" name="Content Placeholder 2">
            <a:extLst>
              <a:ext uri="{FF2B5EF4-FFF2-40B4-BE49-F238E27FC236}">
                <a16:creationId xmlns:a16="http://schemas.microsoft.com/office/drawing/2014/main" id="{8D74330C-FB75-81B2-4CF7-AAABFF50DE58}"/>
              </a:ext>
            </a:extLst>
          </p:cNvPr>
          <p:cNvSpPr>
            <a:spLocks noGrp="1"/>
          </p:cNvSpPr>
          <p:nvPr>
            <p:ph idx="1"/>
          </p:nvPr>
        </p:nvSpPr>
        <p:spPr/>
        <p:txBody>
          <a:bodyPr vert="horz" lIns="91440" tIns="45720" rIns="91440" bIns="45720" rtlCol="0" anchor="t">
            <a:normAutofit/>
          </a:bodyPr>
          <a:lstStyle/>
          <a:p>
            <a:pPr>
              <a:buNone/>
            </a:pPr>
            <a:r>
              <a:rPr lang="en-US" sz="2000">
                <a:ea typeface="+mn-lt"/>
                <a:cs typeface="+mn-lt"/>
              </a:rPr>
              <a:t>Alley, M., &amp; Robertshaw, H. (2005). Rethinking The Design Of Presentation Slides. </a:t>
            </a:r>
            <a:r>
              <a:rPr lang="en-US" sz="2000" i="1">
                <a:ea typeface="+mn-lt"/>
                <a:cs typeface="+mn-lt"/>
              </a:rPr>
              <a:t>Technical Communication</a:t>
            </a:r>
            <a:r>
              <a:rPr lang="en-US" sz="2000">
                <a:ea typeface="+mn-lt"/>
                <a:cs typeface="+mn-lt"/>
              </a:rPr>
              <a:t>, </a:t>
            </a:r>
            <a:r>
              <a:rPr lang="en-US" sz="2000" i="1">
                <a:ea typeface="+mn-lt"/>
                <a:cs typeface="+mn-lt"/>
              </a:rPr>
              <a:t>52</a:t>
            </a:r>
            <a:r>
              <a:rPr lang="en-US" sz="2000">
                <a:ea typeface="+mn-lt"/>
                <a:cs typeface="+mn-lt"/>
              </a:rPr>
              <a:t>(4), 417–426. </a:t>
            </a:r>
            <a:r>
              <a:rPr lang="en-US" sz="2000" dirty="0">
                <a:ea typeface="+mn-lt"/>
                <a:cs typeface="+mn-lt"/>
                <a:hlinkClick r:id="rId2"/>
              </a:rPr>
              <a:t>https://doi.org/10.18260/1-2--11436</a:t>
            </a:r>
            <a:endParaRPr lang="en-US" sz="2000"/>
          </a:p>
          <a:p>
            <a:pPr>
              <a:buNone/>
            </a:pPr>
            <a:r>
              <a:rPr lang="en-US" sz="2000">
                <a:ea typeface="+mn-lt"/>
                <a:cs typeface="+mn-lt"/>
              </a:rPr>
              <a:t>Alley, M. (2013). </a:t>
            </a:r>
            <a:r>
              <a:rPr lang="en-US" sz="2000" i="1">
                <a:ea typeface="+mn-lt"/>
                <a:cs typeface="+mn-lt"/>
              </a:rPr>
              <a:t>The Craft of Scientific Presentations: Critical Steps to Succeed and Critical Errors to Avoid</a:t>
            </a:r>
            <a:r>
              <a:rPr lang="en-US" sz="2000">
                <a:ea typeface="+mn-lt"/>
                <a:cs typeface="+mn-lt"/>
              </a:rPr>
              <a:t>. Springer. </a:t>
            </a:r>
            <a:r>
              <a:rPr lang="en-US" sz="2000" dirty="0">
                <a:ea typeface="+mn-lt"/>
                <a:cs typeface="+mn-lt"/>
                <a:hlinkClick r:id="rId3"/>
              </a:rPr>
              <a:t>https://doi.org/10.1007/978-1-4419-8279-7</a:t>
            </a:r>
            <a:endParaRPr lang="en-US" sz="2000"/>
          </a:p>
          <a:p>
            <a:pPr>
              <a:buNone/>
            </a:pPr>
            <a:r>
              <a:rPr lang="en-US" sz="2000">
                <a:ea typeface="+mn-lt"/>
                <a:cs typeface="+mn-lt"/>
              </a:rPr>
              <a:t>Nathans-Kelly, T., &amp; Nicometo, C. G. (2014). </a:t>
            </a:r>
            <a:r>
              <a:rPr lang="en-US" sz="2000" i="1">
                <a:ea typeface="+mn-lt"/>
                <a:cs typeface="+mn-lt"/>
              </a:rPr>
              <a:t>Slide Rules: Design, Build, and Archive Presentations in the Engineering and Technical Fields</a:t>
            </a:r>
            <a:r>
              <a:rPr lang="en-US" sz="2000">
                <a:ea typeface="+mn-lt"/>
                <a:cs typeface="+mn-lt"/>
              </a:rPr>
              <a:t>. Wiley-IEEE Press.</a:t>
            </a:r>
            <a:endParaRPr lang="en-US" sz="2000"/>
          </a:p>
          <a:p>
            <a:pPr>
              <a:buNone/>
            </a:pPr>
            <a:endParaRPr lang="en-US" dirty="0"/>
          </a:p>
          <a:p>
            <a:pPr marL="0" indent="0">
              <a:buNone/>
            </a:pPr>
            <a:endParaRPr lang="en-US" dirty="0"/>
          </a:p>
        </p:txBody>
      </p:sp>
    </p:spTree>
    <p:extLst>
      <p:ext uri="{BB962C8B-B14F-4D97-AF65-F5344CB8AC3E}">
        <p14:creationId xmlns:p14="http://schemas.microsoft.com/office/powerpoint/2010/main" val="195151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0F01F-B7DA-B5B2-B9EC-AAC8330F689D}"/>
              </a:ext>
            </a:extLst>
          </p:cNvPr>
          <p:cNvSpPr>
            <a:spLocks noGrp="1"/>
          </p:cNvSpPr>
          <p:nvPr>
            <p:ph type="title"/>
          </p:nvPr>
        </p:nvSpPr>
        <p:spPr>
          <a:xfrm>
            <a:off x="831850" y="454253"/>
            <a:ext cx="10515600" cy="2526165"/>
          </a:xfrm>
        </p:spPr>
        <p:txBody>
          <a:bodyPr>
            <a:normAutofit/>
          </a:bodyPr>
          <a:lstStyle/>
          <a:p>
            <a:r>
              <a:rPr lang="en-US" sz="2800" dirty="0"/>
              <a:t>We're excited to have you </a:t>
            </a:r>
            <a:r>
              <a:rPr lang="en-US" sz="2800" dirty="0">
                <a:highlight>
                  <a:srgbClr val="FFFFFF"/>
                </a:highlight>
                <a:latin typeface="Aptos"/>
              </a:rPr>
              <a:t>share teaching insights and critically analyze different pedagogical approaches. </a:t>
            </a:r>
            <a:br>
              <a:rPr lang="en-US" sz="2800" dirty="0">
                <a:highlight>
                  <a:srgbClr val="FFFFFF"/>
                </a:highlight>
                <a:latin typeface="Aptos"/>
              </a:rPr>
            </a:br>
            <a:br>
              <a:rPr lang="en-US" sz="2800" dirty="0">
                <a:highlight>
                  <a:srgbClr val="FFFFFF"/>
                </a:highlight>
                <a:latin typeface="Aptos"/>
              </a:rPr>
            </a:br>
            <a:r>
              <a:rPr lang="en-US" sz="2800" dirty="0">
                <a:highlight>
                  <a:srgbClr val="FFFFFF"/>
                </a:highlight>
                <a:latin typeface="Aptos"/>
              </a:rPr>
              <a:t>You may want to share PowerPoint Slides during your session to supplement the discussion. </a:t>
            </a:r>
            <a:br>
              <a:rPr lang="en-US" sz="2800" dirty="0">
                <a:highlight>
                  <a:srgbClr val="FFFFFF"/>
                </a:highlight>
                <a:latin typeface="Aptos"/>
              </a:rPr>
            </a:br>
            <a:endParaRPr lang="en-US" sz="2800" dirty="0">
              <a:highlight>
                <a:srgbClr val="FFFFFF"/>
              </a:highlight>
              <a:latin typeface="Aptos"/>
            </a:endParaRPr>
          </a:p>
        </p:txBody>
      </p:sp>
      <p:sp>
        <p:nvSpPr>
          <p:cNvPr id="4" name="Rectangle: Rounded Corners 3">
            <a:extLst>
              <a:ext uri="{FF2B5EF4-FFF2-40B4-BE49-F238E27FC236}">
                <a16:creationId xmlns:a16="http://schemas.microsoft.com/office/drawing/2014/main" id="{C9B65766-DE8E-20D1-DC27-AE9ECA3A4AF7}"/>
              </a:ext>
            </a:extLst>
          </p:cNvPr>
          <p:cNvSpPr/>
          <p:nvPr/>
        </p:nvSpPr>
        <p:spPr>
          <a:xfrm>
            <a:off x="829129" y="3211853"/>
            <a:ext cx="10516960" cy="3068977"/>
          </a:xfrm>
          <a:prstGeom prst="roundRect">
            <a:avLst/>
          </a:prstGeom>
          <a:solidFill>
            <a:srgbClr val="0032A0"/>
          </a:solidFill>
          <a:ln>
            <a:solidFill>
              <a:srgbClr val="0032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0" i="0" u="none" strike="noStrike" baseline="0" dirty="0">
                <a:solidFill>
                  <a:srgbClr val="FFFFFF"/>
                </a:solidFill>
                <a:latin typeface="Aptos"/>
                <a:ea typeface="Segoe UI"/>
                <a:cs typeface="Segoe UI"/>
              </a:rPr>
              <a:t>If you choose to use PowerPoint Slides (or </a:t>
            </a:r>
            <a:r>
              <a:rPr lang="en-US" sz="3200" dirty="0">
                <a:solidFill>
                  <a:srgbClr val="FFFFFF"/>
                </a:solidFill>
                <a:latin typeface="Aptos"/>
                <a:ea typeface="Segoe UI"/>
                <a:cs typeface="Segoe UI"/>
              </a:rPr>
              <a:t>another</a:t>
            </a:r>
            <a:r>
              <a:rPr lang="en-US" sz="3200" b="0" i="0" u="none" strike="noStrike" baseline="0" dirty="0">
                <a:solidFill>
                  <a:srgbClr val="FFFFFF"/>
                </a:solidFill>
                <a:latin typeface="Aptos"/>
                <a:ea typeface="Segoe UI"/>
                <a:cs typeface="Segoe UI"/>
              </a:rPr>
              <a:t> slide deck</a:t>
            </a:r>
            <a:r>
              <a:rPr lang="en-US" sz="3200" dirty="0">
                <a:solidFill>
                  <a:srgbClr val="FFFFFF"/>
                </a:solidFill>
                <a:latin typeface="Aptos"/>
                <a:ea typeface="Segoe UI"/>
                <a:cs typeface="Segoe UI"/>
              </a:rPr>
              <a:t> type </a:t>
            </a:r>
            <a:r>
              <a:rPr lang="en-US" sz="3200" b="0" i="0" u="none" strike="noStrike" baseline="0" dirty="0">
                <a:solidFill>
                  <a:srgbClr val="FFFFFF"/>
                </a:solidFill>
                <a:latin typeface="Aptos"/>
                <a:ea typeface="Segoe UI"/>
                <a:cs typeface="Segoe UI"/>
              </a:rPr>
              <a:t>), please make note of </a:t>
            </a:r>
            <a:r>
              <a:rPr lang="en-US" sz="3200" dirty="0">
                <a:solidFill>
                  <a:srgbClr val="FFFFFF"/>
                </a:solidFill>
                <a:latin typeface="Aptos"/>
                <a:ea typeface="Segoe UI"/>
                <a:cs typeface="Segoe UI"/>
              </a:rPr>
              <a:t>the following</a:t>
            </a:r>
            <a:r>
              <a:rPr lang="en-US" sz="3200" b="0" i="0" u="none" strike="noStrike" baseline="0" dirty="0">
                <a:solidFill>
                  <a:srgbClr val="FFFFFF"/>
                </a:solidFill>
                <a:latin typeface="Aptos"/>
                <a:ea typeface="Segoe UI"/>
                <a:cs typeface="Segoe UI"/>
              </a:rPr>
              <a:t> evidence-based strategies for </a:t>
            </a:r>
            <a:r>
              <a:rPr lang="en-US" sz="3200" dirty="0">
                <a:solidFill>
                  <a:srgbClr val="FFFFFF"/>
                </a:solidFill>
                <a:latin typeface="Aptos"/>
                <a:ea typeface="Segoe UI"/>
                <a:cs typeface="Segoe UI"/>
              </a:rPr>
              <a:t>designing slides. These strategies help</a:t>
            </a:r>
            <a:r>
              <a:rPr lang="en-US" sz="3200" b="0" i="0" u="none" strike="noStrike" baseline="0" dirty="0">
                <a:solidFill>
                  <a:srgbClr val="FFFFFF"/>
                </a:solidFill>
                <a:latin typeface="Aptos"/>
                <a:ea typeface="Segoe UI"/>
                <a:cs typeface="Segoe UI"/>
              </a:rPr>
              <a:t> your audience retain information </a:t>
            </a:r>
            <a:r>
              <a:rPr lang="en-US" sz="3200" dirty="0">
                <a:solidFill>
                  <a:srgbClr val="FFFFFF"/>
                </a:solidFill>
                <a:latin typeface="Aptos"/>
                <a:ea typeface="Segoe UI"/>
                <a:cs typeface="Segoe UI"/>
              </a:rPr>
              <a:t>and stay</a:t>
            </a:r>
            <a:r>
              <a:rPr lang="en-US" sz="3200" b="0" i="0" u="none" strike="noStrike" baseline="0" dirty="0">
                <a:solidFill>
                  <a:srgbClr val="FFFFFF"/>
                </a:solidFill>
                <a:latin typeface="Aptos"/>
                <a:ea typeface="Segoe UI"/>
                <a:cs typeface="Segoe UI"/>
              </a:rPr>
              <a:t> engaged! </a:t>
            </a:r>
            <a:endParaRPr lang="en-US" sz="3200" dirty="0"/>
          </a:p>
        </p:txBody>
      </p:sp>
    </p:spTree>
    <p:extLst>
      <p:ext uri="{BB962C8B-B14F-4D97-AF65-F5344CB8AC3E}">
        <p14:creationId xmlns:p14="http://schemas.microsoft.com/office/powerpoint/2010/main" val="240934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D8CC-5D74-144F-A936-65B03F242203}"/>
              </a:ext>
            </a:extLst>
          </p:cNvPr>
          <p:cNvSpPr>
            <a:spLocks noGrp="1"/>
          </p:cNvSpPr>
          <p:nvPr>
            <p:ph type="title"/>
          </p:nvPr>
        </p:nvSpPr>
        <p:spPr/>
        <p:txBody>
          <a:bodyPr/>
          <a:lstStyle/>
          <a:p>
            <a:r>
              <a:rPr lang="en" sz="2700">
                <a:solidFill>
                  <a:srgbClr val="0032A0"/>
                </a:solidFill>
                <a:latin typeface="Nunito"/>
              </a:rPr>
              <a:t>PowerPoint’s default design encourages you to use incoherent  phrasal headings and bulleted lists. </a:t>
            </a:r>
            <a:endParaRPr lang="en-US">
              <a:solidFill>
                <a:srgbClr val="0032A0"/>
              </a:solidFill>
            </a:endParaRPr>
          </a:p>
        </p:txBody>
      </p:sp>
      <p:pic>
        <p:nvPicPr>
          <p:cNvPr id="4" name="Content Placeholder 3" descr="A slide with a single word headline and a long bulleted list of text">
            <a:extLst>
              <a:ext uri="{FF2B5EF4-FFF2-40B4-BE49-F238E27FC236}">
                <a16:creationId xmlns:a16="http://schemas.microsoft.com/office/drawing/2014/main" id="{8E35B81D-0EB7-4CEC-A50D-27137FF51708}"/>
              </a:ext>
            </a:extLst>
          </p:cNvPr>
          <p:cNvPicPr>
            <a:picLocks noGrp="1" noChangeAspect="1"/>
          </p:cNvPicPr>
          <p:nvPr>
            <p:ph idx="1"/>
          </p:nvPr>
        </p:nvPicPr>
        <p:blipFill>
          <a:blip r:embed="rId2"/>
          <a:stretch>
            <a:fillRect/>
          </a:stretch>
        </p:blipFill>
        <p:spPr>
          <a:xfrm>
            <a:off x="4395239" y="1587559"/>
            <a:ext cx="7525656" cy="4159966"/>
          </a:xfrm>
          <a:prstGeom prst="rect">
            <a:avLst/>
          </a:prstGeom>
          <a:ln>
            <a:solidFill>
              <a:schemeClr val="tx1"/>
            </a:solidFill>
          </a:ln>
        </p:spPr>
      </p:pic>
      <p:sp>
        <p:nvSpPr>
          <p:cNvPr id="11" name="TextBox 10">
            <a:extLst>
              <a:ext uri="{FF2B5EF4-FFF2-40B4-BE49-F238E27FC236}">
                <a16:creationId xmlns:a16="http://schemas.microsoft.com/office/drawing/2014/main" id="{67044E4D-0409-C712-C2C6-13F93BAF46BB}"/>
              </a:ext>
            </a:extLst>
          </p:cNvPr>
          <p:cNvSpPr txBox="1"/>
          <p:nvPr/>
        </p:nvSpPr>
        <p:spPr>
          <a:xfrm>
            <a:off x="762297" y="1868660"/>
            <a:ext cx="2448042" cy="1477328"/>
          </a:xfrm>
          <a:prstGeom prst="rect">
            <a:avLst/>
          </a:prstGeom>
          <a:noFill/>
        </p:spPr>
        <p:txBody>
          <a:bodyPr wrap="square" lIns="91440" tIns="45720" rIns="91440" bIns="45720" rtlCol="0" anchor="t">
            <a:spAutoFit/>
          </a:bodyPr>
          <a:lstStyle/>
          <a:p>
            <a:r>
              <a:rPr lang="en-US" dirty="0"/>
              <a:t>This phrasal </a:t>
            </a:r>
            <a:r>
              <a:rPr lang="en-US"/>
              <a:t>heading tells</a:t>
            </a:r>
            <a:r>
              <a:rPr lang="en-US" dirty="0"/>
              <a:t> us the general topic of the slide, but not the main take-away. </a:t>
            </a:r>
          </a:p>
        </p:txBody>
      </p:sp>
      <p:pic>
        <p:nvPicPr>
          <p:cNvPr id="9" name="Graphic 8" descr="Arrow Right with solid fill">
            <a:extLst>
              <a:ext uri="{FF2B5EF4-FFF2-40B4-BE49-F238E27FC236}">
                <a16:creationId xmlns:a16="http://schemas.microsoft.com/office/drawing/2014/main" id="{A72EAE08-D727-4001-3BFD-100EF97D86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99624" y="1500670"/>
            <a:ext cx="1698544" cy="1503453"/>
          </a:xfrm>
          <a:prstGeom prst="rect">
            <a:avLst/>
          </a:prstGeom>
        </p:spPr>
      </p:pic>
      <p:sp>
        <p:nvSpPr>
          <p:cNvPr id="12" name="TextBox 11">
            <a:extLst>
              <a:ext uri="{FF2B5EF4-FFF2-40B4-BE49-F238E27FC236}">
                <a16:creationId xmlns:a16="http://schemas.microsoft.com/office/drawing/2014/main" id="{2824C672-F006-3817-C5D6-7B1AE4829A4A}"/>
              </a:ext>
            </a:extLst>
          </p:cNvPr>
          <p:cNvSpPr txBox="1"/>
          <p:nvPr/>
        </p:nvSpPr>
        <p:spPr>
          <a:xfrm>
            <a:off x="838200" y="4547858"/>
            <a:ext cx="2613029" cy="923330"/>
          </a:xfrm>
          <a:prstGeom prst="rect">
            <a:avLst/>
          </a:prstGeom>
          <a:noFill/>
        </p:spPr>
        <p:txBody>
          <a:bodyPr wrap="square" rtlCol="0">
            <a:spAutoFit/>
          </a:bodyPr>
          <a:lstStyle/>
          <a:p>
            <a:r>
              <a:rPr lang="en-US"/>
              <a:t>Bulleted lists in the body of the slide are hard to read.</a:t>
            </a:r>
          </a:p>
        </p:txBody>
      </p:sp>
      <p:pic>
        <p:nvPicPr>
          <p:cNvPr id="10" name="Graphic 9" descr="Arrow Right with solid fill">
            <a:extLst>
              <a:ext uri="{FF2B5EF4-FFF2-40B4-BE49-F238E27FC236}">
                <a16:creationId xmlns:a16="http://schemas.microsoft.com/office/drawing/2014/main" id="{38608DD3-A611-E35D-EB56-9F90630FBE6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0280570">
            <a:off x="2966523" y="3318305"/>
            <a:ext cx="1735379" cy="1503453"/>
          </a:xfrm>
          <a:prstGeom prst="rect">
            <a:avLst/>
          </a:prstGeom>
        </p:spPr>
      </p:pic>
    </p:spTree>
    <p:extLst>
      <p:ext uri="{BB962C8B-B14F-4D97-AF65-F5344CB8AC3E}">
        <p14:creationId xmlns:p14="http://schemas.microsoft.com/office/powerpoint/2010/main" val="359515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8769-F28B-7903-6E6D-CB5B72B86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003B1-FC90-8A87-EDBA-60BAF97B7B61}"/>
              </a:ext>
            </a:extLst>
          </p:cNvPr>
          <p:cNvSpPr>
            <a:spLocks noGrp="1"/>
          </p:cNvSpPr>
          <p:nvPr>
            <p:ph type="title"/>
          </p:nvPr>
        </p:nvSpPr>
        <p:spPr/>
        <p:txBody>
          <a:bodyPr/>
          <a:lstStyle/>
          <a:p>
            <a:r>
              <a:rPr lang="en" sz="2700" dirty="0">
                <a:solidFill>
                  <a:srgbClr val="0032A0"/>
                </a:solidFill>
                <a:latin typeface="Nunito"/>
              </a:rPr>
              <a:t>T</a:t>
            </a:r>
            <a:r>
              <a:rPr lang="en-US" sz="2700" dirty="0">
                <a:solidFill>
                  <a:srgbClr val="0032A0"/>
                </a:solidFill>
                <a:latin typeface="Nunito"/>
              </a:rPr>
              <a:t>h</a:t>
            </a:r>
            <a:r>
              <a:rPr lang="en" sz="2700" dirty="0">
                <a:solidFill>
                  <a:srgbClr val="0032A0"/>
                </a:solidFill>
                <a:latin typeface="Nunito"/>
              </a:rPr>
              <a:t>e default design may be helpful for the presenter reading from the slide, but is not designed for the audience’s needs.</a:t>
            </a:r>
            <a:endParaRPr lang="en-US" dirty="0">
              <a:solidFill>
                <a:srgbClr val="0032A0"/>
              </a:solidFill>
            </a:endParaRPr>
          </a:p>
        </p:txBody>
      </p:sp>
      <p:sp>
        <p:nvSpPr>
          <p:cNvPr id="12" name="TextBox 11">
            <a:extLst>
              <a:ext uri="{FF2B5EF4-FFF2-40B4-BE49-F238E27FC236}">
                <a16:creationId xmlns:a16="http://schemas.microsoft.com/office/drawing/2014/main" id="{4ACD38C2-BDB4-3110-6CE3-2ABBC1DE9965}"/>
              </a:ext>
            </a:extLst>
          </p:cNvPr>
          <p:cNvSpPr txBox="1"/>
          <p:nvPr/>
        </p:nvSpPr>
        <p:spPr>
          <a:xfrm>
            <a:off x="914697" y="1817688"/>
            <a:ext cx="2613029" cy="4801314"/>
          </a:xfrm>
          <a:prstGeom prst="rect">
            <a:avLst/>
          </a:prstGeom>
          <a:noFill/>
        </p:spPr>
        <p:txBody>
          <a:bodyPr wrap="square" rtlCol="0">
            <a:spAutoFit/>
          </a:bodyPr>
          <a:lstStyle/>
          <a:p>
            <a:r>
              <a:rPr lang="en-US"/>
              <a:t>In a text-heavy slide, the speaker and the slide compete for attention. </a:t>
            </a:r>
          </a:p>
          <a:p>
            <a:endParaRPr lang="en-US"/>
          </a:p>
          <a:p>
            <a:r>
              <a:rPr lang="en-US"/>
              <a:t>Audiences will either:</a:t>
            </a:r>
          </a:p>
          <a:p>
            <a:endParaRPr lang="en-US"/>
          </a:p>
          <a:p>
            <a:pPr marL="342900" indent="-342900">
              <a:buFont typeface="+mj-lt"/>
              <a:buAutoNum type="arabicPeriod"/>
            </a:pPr>
            <a:r>
              <a:rPr lang="en-US"/>
              <a:t>Toggle back and forth between listening and reading</a:t>
            </a:r>
          </a:p>
          <a:p>
            <a:pPr marL="342900" indent="-342900">
              <a:buFont typeface="+mj-lt"/>
              <a:buAutoNum type="arabicPeriod"/>
            </a:pPr>
            <a:r>
              <a:rPr lang="en-US"/>
              <a:t>Tune out the speaker and try to read the slide</a:t>
            </a:r>
          </a:p>
          <a:p>
            <a:pPr marL="342900" indent="-342900">
              <a:buFont typeface="+mj-lt"/>
              <a:buAutoNum type="arabicPeriod"/>
            </a:pPr>
            <a:r>
              <a:rPr lang="en-US"/>
              <a:t>Ignore the slide and try to listen to the speaker</a:t>
            </a:r>
          </a:p>
          <a:p>
            <a:endParaRPr lang="en-US"/>
          </a:p>
          <a:p>
            <a:endParaRPr lang="en-US"/>
          </a:p>
        </p:txBody>
      </p:sp>
      <p:pic>
        <p:nvPicPr>
          <p:cNvPr id="7" name="Picture 6" descr="A powerpointe slide with a phrasal text heading and a long bulleted list of text ">
            <a:extLst>
              <a:ext uri="{FF2B5EF4-FFF2-40B4-BE49-F238E27FC236}">
                <a16:creationId xmlns:a16="http://schemas.microsoft.com/office/drawing/2014/main" id="{443DD1A8-1010-FC7F-26F6-6D2CA12F8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278" y="1932469"/>
            <a:ext cx="7747000" cy="4330700"/>
          </a:xfrm>
          <a:prstGeom prst="rect">
            <a:avLst/>
          </a:prstGeom>
          <a:ln>
            <a:solidFill>
              <a:schemeClr val="tx1"/>
            </a:solidFill>
          </a:ln>
        </p:spPr>
      </p:pic>
    </p:spTree>
    <p:extLst>
      <p:ext uri="{BB962C8B-B14F-4D97-AF65-F5344CB8AC3E}">
        <p14:creationId xmlns:p14="http://schemas.microsoft.com/office/powerpoint/2010/main" val="90904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2CA9-4A51-A294-B195-83EC2FFB3D8F}"/>
              </a:ext>
            </a:extLst>
          </p:cNvPr>
          <p:cNvSpPr>
            <a:spLocks noGrp="1"/>
          </p:cNvSpPr>
          <p:nvPr>
            <p:ph type="title"/>
          </p:nvPr>
        </p:nvSpPr>
        <p:spPr>
          <a:xfrm>
            <a:off x="838200" y="2659591"/>
            <a:ext cx="10515600" cy="1325563"/>
          </a:xfrm>
        </p:spPr>
        <p:txBody>
          <a:bodyPr/>
          <a:lstStyle/>
          <a:p>
            <a:r>
              <a:rPr lang="en-US">
                <a:solidFill>
                  <a:srgbClr val="0032A0"/>
                </a:solidFill>
              </a:rPr>
              <a:t>We recommend designing your slides with </a:t>
            </a:r>
            <a:r>
              <a:rPr lang="en-US" dirty="0">
                <a:solidFill>
                  <a:srgbClr val="0032A0"/>
                </a:solidFill>
              </a:rPr>
              <a:t>the Assertion-Evidence Model.</a:t>
            </a:r>
          </a:p>
        </p:txBody>
      </p:sp>
    </p:spTree>
    <p:extLst>
      <p:ext uri="{BB962C8B-B14F-4D97-AF65-F5344CB8AC3E}">
        <p14:creationId xmlns:p14="http://schemas.microsoft.com/office/powerpoint/2010/main" val="410364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D503-AD6E-0725-6C3D-2D3E75B3092C}"/>
              </a:ext>
            </a:extLst>
          </p:cNvPr>
          <p:cNvSpPr>
            <a:spLocks noGrp="1"/>
          </p:cNvSpPr>
          <p:nvPr>
            <p:ph type="title"/>
          </p:nvPr>
        </p:nvSpPr>
        <p:spPr/>
        <p:txBody>
          <a:bodyPr>
            <a:normAutofit fontScale="90000"/>
          </a:bodyPr>
          <a:lstStyle/>
          <a:p>
            <a:r>
              <a:rPr lang="en" sz="3200">
                <a:solidFill>
                  <a:srgbClr val="0032A0"/>
                </a:solidFill>
                <a:latin typeface="Nunito"/>
              </a:rPr>
              <a:t>The Assertion-Evidence model is based on dual-coding theory, which suggests pairing </a:t>
            </a:r>
            <a:r>
              <a:rPr lang="en" sz="3200" b="1">
                <a:solidFill>
                  <a:srgbClr val="0032A0"/>
                </a:solidFill>
                <a:latin typeface="Nunito"/>
              </a:rPr>
              <a:t>visual</a:t>
            </a:r>
            <a:r>
              <a:rPr lang="en" sz="3200">
                <a:solidFill>
                  <a:srgbClr val="0032A0"/>
                </a:solidFill>
                <a:latin typeface="Nunito"/>
              </a:rPr>
              <a:t> and </a:t>
            </a:r>
            <a:r>
              <a:rPr lang="en" sz="3200" b="1">
                <a:solidFill>
                  <a:srgbClr val="0032A0"/>
                </a:solidFill>
                <a:latin typeface="Nunito"/>
              </a:rPr>
              <a:t>verbal</a:t>
            </a:r>
            <a:r>
              <a:rPr lang="en" sz="3200">
                <a:solidFill>
                  <a:srgbClr val="0032A0"/>
                </a:solidFill>
                <a:latin typeface="Nunito"/>
              </a:rPr>
              <a:t> inputs improves retention.</a:t>
            </a:r>
            <a:endParaRPr lang="en-US" sz="5400">
              <a:solidFill>
                <a:srgbClr val="0032A0"/>
              </a:solidFill>
            </a:endParaRPr>
          </a:p>
        </p:txBody>
      </p:sp>
      <p:pic>
        <p:nvPicPr>
          <p:cNvPr id="11" name="Picture 10" descr="Black and white image of brain with arrows pointing to the front and back of the brain.">
            <a:extLst>
              <a:ext uri="{FF2B5EF4-FFF2-40B4-BE49-F238E27FC236}">
                <a16:creationId xmlns:a16="http://schemas.microsoft.com/office/drawing/2014/main" id="{582BB211-1573-0524-C925-DD0F748F4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304" y="1842051"/>
            <a:ext cx="4250635" cy="4250635"/>
          </a:xfrm>
          <a:prstGeom prst="rect">
            <a:avLst/>
          </a:prstGeom>
        </p:spPr>
      </p:pic>
      <p:pic>
        <p:nvPicPr>
          <p:cNvPr id="6" name="Graphic 5" descr="Arrow Right with solid fill">
            <a:extLst>
              <a:ext uri="{FF2B5EF4-FFF2-40B4-BE49-F238E27FC236}">
                <a16:creationId xmlns:a16="http://schemas.microsoft.com/office/drawing/2014/main" id="{68FDF685-27AA-E904-6E99-A32062A827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0025103">
            <a:off x="2631877" y="3727088"/>
            <a:ext cx="1698544" cy="1503453"/>
          </a:xfrm>
          <a:prstGeom prst="rect">
            <a:avLst/>
          </a:prstGeom>
        </p:spPr>
      </p:pic>
      <p:sp>
        <p:nvSpPr>
          <p:cNvPr id="17" name="TextBox 16">
            <a:extLst>
              <a:ext uri="{FF2B5EF4-FFF2-40B4-BE49-F238E27FC236}">
                <a16:creationId xmlns:a16="http://schemas.microsoft.com/office/drawing/2014/main" id="{142E7590-7EF1-03AE-1402-CD3F675EAA42}"/>
              </a:ext>
            </a:extLst>
          </p:cNvPr>
          <p:cNvSpPr txBox="1"/>
          <p:nvPr/>
        </p:nvSpPr>
        <p:spPr>
          <a:xfrm>
            <a:off x="2056382" y="4848335"/>
            <a:ext cx="1336017" cy="523220"/>
          </a:xfrm>
          <a:prstGeom prst="rect">
            <a:avLst/>
          </a:prstGeom>
          <a:noFill/>
        </p:spPr>
        <p:txBody>
          <a:bodyPr wrap="square" rtlCol="0">
            <a:spAutoFit/>
          </a:bodyPr>
          <a:lstStyle/>
          <a:p>
            <a:r>
              <a:rPr lang="en-US" sz="2800"/>
              <a:t>Visual</a:t>
            </a:r>
            <a:r>
              <a:rPr lang="en-US"/>
              <a:t> </a:t>
            </a:r>
          </a:p>
        </p:txBody>
      </p:sp>
      <p:pic>
        <p:nvPicPr>
          <p:cNvPr id="7" name="Graphic 6" descr="Arrow Right with solid fill">
            <a:extLst>
              <a:ext uri="{FF2B5EF4-FFF2-40B4-BE49-F238E27FC236}">
                <a16:creationId xmlns:a16="http://schemas.microsoft.com/office/drawing/2014/main" id="{EBFBF406-62C4-A26A-F180-D7BB512F25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2323805">
            <a:off x="7634085" y="4186061"/>
            <a:ext cx="1698544" cy="1503453"/>
          </a:xfrm>
          <a:prstGeom prst="rect">
            <a:avLst/>
          </a:prstGeom>
        </p:spPr>
      </p:pic>
      <p:sp>
        <p:nvSpPr>
          <p:cNvPr id="18" name="TextBox 17">
            <a:extLst>
              <a:ext uri="{FF2B5EF4-FFF2-40B4-BE49-F238E27FC236}">
                <a16:creationId xmlns:a16="http://schemas.microsoft.com/office/drawing/2014/main" id="{52495E6E-BC71-37C6-35BF-2C21A1655BB8}"/>
              </a:ext>
            </a:extLst>
          </p:cNvPr>
          <p:cNvSpPr txBox="1"/>
          <p:nvPr/>
        </p:nvSpPr>
        <p:spPr>
          <a:xfrm>
            <a:off x="8716246" y="5371555"/>
            <a:ext cx="1336017" cy="523220"/>
          </a:xfrm>
          <a:prstGeom prst="rect">
            <a:avLst/>
          </a:prstGeom>
          <a:noFill/>
        </p:spPr>
        <p:txBody>
          <a:bodyPr wrap="square" rtlCol="0">
            <a:spAutoFit/>
          </a:bodyPr>
          <a:lstStyle/>
          <a:p>
            <a:r>
              <a:rPr lang="en-US" sz="2800"/>
              <a:t>Verbal</a:t>
            </a:r>
            <a:r>
              <a:rPr lang="en-US"/>
              <a:t> </a:t>
            </a:r>
          </a:p>
        </p:txBody>
      </p:sp>
      <p:sp>
        <p:nvSpPr>
          <p:cNvPr id="12" name="Oval 11">
            <a:extLst>
              <a:ext uri="{FF2B5EF4-FFF2-40B4-BE49-F238E27FC236}">
                <a16:creationId xmlns:a16="http://schemas.microsoft.com/office/drawing/2014/main" id="{6CD7A942-A65D-C7C3-BFF0-8B5D5961C012}"/>
              </a:ext>
              <a:ext uri="{C183D7F6-B498-43B3-948B-1728B52AA6E4}">
                <adec:decorative xmlns:adec="http://schemas.microsoft.com/office/drawing/2017/decorative" val="1"/>
              </a:ext>
            </a:extLst>
          </p:cNvPr>
          <p:cNvSpPr/>
          <p:nvPr/>
        </p:nvSpPr>
        <p:spPr>
          <a:xfrm>
            <a:off x="4285491" y="3429000"/>
            <a:ext cx="832376" cy="792560"/>
          </a:xfrm>
          <a:prstGeom prst="ellipse">
            <a:avLst/>
          </a:prstGeom>
          <a:solidFill>
            <a:schemeClr val="accent1">
              <a:lumMod val="60000"/>
              <a:lumOff val="40000"/>
              <a:alpha val="84225"/>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A1179EFA-5436-9FA3-860F-796AC0DAB568}"/>
              </a:ext>
              <a:ext uri="{C183D7F6-B498-43B3-948B-1728B52AA6E4}">
                <adec:decorative xmlns:adec="http://schemas.microsoft.com/office/drawing/2017/decorative" val="1"/>
              </a:ext>
            </a:extLst>
          </p:cNvPr>
          <p:cNvSpPr/>
          <p:nvPr/>
        </p:nvSpPr>
        <p:spPr>
          <a:xfrm>
            <a:off x="6657946" y="3763075"/>
            <a:ext cx="832376" cy="792560"/>
          </a:xfrm>
          <a:prstGeom prst="ellipse">
            <a:avLst/>
          </a:prstGeom>
          <a:solidFill>
            <a:schemeClr val="accent1">
              <a:lumMod val="60000"/>
              <a:lumOff val="40000"/>
              <a:alpha val="84225"/>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735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4783-7AF2-40DA-5FD4-DAC2C5AC635D}"/>
              </a:ext>
            </a:extLst>
          </p:cNvPr>
          <p:cNvSpPr>
            <a:spLocks noGrp="1"/>
          </p:cNvSpPr>
          <p:nvPr>
            <p:ph type="title"/>
          </p:nvPr>
        </p:nvSpPr>
        <p:spPr>
          <a:xfrm>
            <a:off x="976086" y="372382"/>
            <a:ext cx="10871200" cy="1340077"/>
          </a:xfrm>
        </p:spPr>
        <p:txBody>
          <a:bodyPr>
            <a:normAutofit/>
          </a:bodyPr>
          <a:lstStyle/>
          <a:p>
            <a:r>
              <a:rPr lang="en-US" sz="3600">
                <a:solidFill>
                  <a:srgbClr val="0032A0"/>
                </a:solidFill>
                <a:latin typeface="Nunito"/>
              </a:rPr>
              <a:t>Think of your assertion like a newspaper headline. </a:t>
            </a:r>
          </a:p>
        </p:txBody>
      </p:sp>
      <p:pic>
        <p:nvPicPr>
          <p:cNvPr id="4" name="Picture 3" descr="A powerpoint slide using the assertion evdience model ">
            <a:extLst>
              <a:ext uri="{FF2B5EF4-FFF2-40B4-BE49-F238E27FC236}">
                <a16:creationId xmlns:a16="http://schemas.microsoft.com/office/drawing/2014/main" id="{ED55BA7D-2977-E828-3934-5C243B76E275}"/>
              </a:ext>
            </a:extLst>
          </p:cNvPr>
          <p:cNvPicPr>
            <a:picLocks noChangeAspect="1"/>
          </p:cNvPicPr>
          <p:nvPr/>
        </p:nvPicPr>
        <p:blipFill>
          <a:blip r:embed="rId2"/>
          <a:stretch>
            <a:fillRect/>
          </a:stretch>
        </p:blipFill>
        <p:spPr>
          <a:xfrm>
            <a:off x="983796" y="1873024"/>
            <a:ext cx="7822293" cy="4410983"/>
          </a:xfrm>
          <a:prstGeom prst="rect">
            <a:avLst/>
          </a:prstGeom>
          <a:ln>
            <a:solidFill>
              <a:schemeClr val="tx1"/>
            </a:solidFill>
          </a:ln>
        </p:spPr>
      </p:pic>
      <p:pic>
        <p:nvPicPr>
          <p:cNvPr id="6" name="Graphic 5" descr="Arrow Down outline">
            <a:extLst>
              <a:ext uri="{FF2B5EF4-FFF2-40B4-BE49-F238E27FC236}">
                <a16:creationId xmlns:a16="http://schemas.microsoft.com/office/drawing/2014/main" id="{B08617E9-1A61-80EA-D210-3301DE82843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7080000">
            <a:off x="7782430" y="2161318"/>
            <a:ext cx="1503453" cy="1503453"/>
          </a:xfrm>
          <a:prstGeom prst="rect">
            <a:avLst/>
          </a:prstGeom>
        </p:spPr>
      </p:pic>
      <p:sp>
        <p:nvSpPr>
          <p:cNvPr id="7" name="TextBox 6">
            <a:extLst>
              <a:ext uri="{FF2B5EF4-FFF2-40B4-BE49-F238E27FC236}">
                <a16:creationId xmlns:a16="http://schemas.microsoft.com/office/drawing/2014/main" id="{28432D55-457E-DA18-BAEF-3FCD283424F7}"/>
              </a:ext>
            </a:extLst>
          </p:cNvPr>
          <p:cNvSpPr txBox="1"/>
          <p:nvPr/>
        </p:nvSpPr>
        <p:spPr>
          <a:xfrm>
            <a:off x="9145361" y="3244849"/>
            <a:ext cx="30458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Here's the assertion! </a:t>
            </a:r>
          </a:p>
        </p:txBody>
      </p:sp>
      <p:pic>
        <p:nvPicPr>
          <p:cNvPr id="8" name="Graphic 7" descr="Arrow Down outline">
            <a:extLst>
              <a:ext uri="{FF2B5EF4-FFF2-40B4-BE49-F238E27FC236}">
                <a16:creationId xmlns:a16="http://schemas.microsoft.com/office/drawing/2014/main" id="{83019D0B-84DC-D356-7E86-BFF96F06A4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580000">
            <a:off x="7637287" y="3859490"/>
            <a:ext cx="1503453" cy="1503453"/>
          </a:xfrm>
          <a:prstGeom prst="rect">
            <a:avLst/>
          </a:prstGeom>
        </p:spPr>
      </p:pic>
      <p:sp>
        <p:nvSpPr>
          <p:cNvPr id="9" name="TextBox 8">
            <a:extLst>
              <a:ext uri="{FF2B5EF4-FFF2-40B4-BE49-F238E27FC236}">
                <a16:creationId xmlns:a16="http://schemas.microsoft.com/office/drawing/2014/main" id="{18D3C2A3-6213-67EC-560F-74208878EE5F}"/>
              </a:ext>
            </a:extLst>
          </p:cNvPr>
          <p:cNvSpPr txBox="1"/>
          <p:nvPr/>
        </p:nvSpPr>
        <p:spPr>
          <a:xfrm>
            <a:off x="9145360" y="4609191"/>
            <a:ext cx="30458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Here's the evidence! </a:t>
            </a:r>
          </a:p>
        </p:txBody>
      </p:sp>
    </p:spTree>
    <p:extLst>
      <p:ext uri="{BB962C8B-B14F-4D97-AF65-F5344CB8AC3E}">
        <p14:creationId xmlns:p14="http://schemas.microsoft.com/office/powerpoint/2010/main" val="1164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E6F5-D07F-5F0F-F712-0B333B6210F8}"/>
              </a:ext>
            </a:extLst>
          </p:cNvPr>
          <p:cNvSpPr>
            <a:spLocks noGrp="1"/>
          </p:cNvSpPr>
          <p:nvPr>
            <p:ph type="title"/>
          </p:nvPr>
        </p:nvSpPr>
        <p:spPr/>
        <p:txBody>
          <a:bodyPr>
            <a:normAutofit/>
          </a:bodyPr>
          <a:lstStyle/>
          <a:p>
            <a:r>
              <a:rPr lang="en" sz="3200">
                <a:solidFill>
                  <a:srgbClr val="0032A0"/>
                </a:solidFill>
                <a:latin typeface="Nunito"/>
              </a:rPr>
              <a:t>Research shows a sentence heading + visual body </a:t>
            </a:r>
            <a:r>
              <a:rPr lang="en" sz="3200" b="1">
                <a:solidFill>
                  <a:srgbClr val="0032A0"/>
                </a:solidFill>
                <a:latin typeface="Nunito"/>
              </a:rPr>
              <a:t>increases</a:t>
            </a:r>
            <a:r>
              <a:rPr lang="en" sz="3200">
                <a:solidFill>
                  <a:srgbClr val="0032A0"/>
                </a:solidFill>
                <a:latin typeface="Nunito"/>
              </a:rPr>
              <a:t> comprehension</a:t>
            </a:r>
            <a:endParaRPr lang="en-US" sz="3200">
              <a:solidFill>
                <a:srgbClr val="0032A0"/>
              </a:solidFill>
            </a:endParaRPr>
          </a:p>
        </p:txBody>
      </p:sp>
      <p:pic>
        <p:nvPicPr>
          <p:cNvPr id="7" name="Content Placeholder 3" descr="Two side-by-side powerpoint slides. One is text heavy and hard to read, the other uses a full sentence heading and images with limited text.">
            <a:extLst>
              <a:ext uri="{FF2B5EF4-FFF2-40B4-BE49-F238E27FC236}">
                <a16:creationId xmlns:a16="http://schemas.microsoft.com/office/drawing/2014/main" id="{5E6507B1-3E34-BDF0-73C2-FBD9AAD59551}"/>
              </a:ext>
            </a:extLst>
          </p:cNvPr>
          <p:cNvPicPr>
            <a:picLocks noChangeAspect="1"/>
          </p:cNvPicPr>
          <p:nvPr/>
        </p:nvPicPr>
        <p:blipFill>
          <a:blip r:embed="rId2"/>
          <a:stretch>
            <a:fillRect/>
          </a:stretch>
        </p:blipFill>
        <p:spPr>
          <a:xfrm>
            <a:off x="375905" y="2236303"/>
            <a:ext cx="5579116" cy="3083975"/>
          </a:xfrm>
          <a:prstGeom prst="rect">
            <a:avLst/>
          </a:prstGeom>
          <a:ln>
            <a:solidFill>
              <a:schemeClr val="tx1"/>
            </a:solidFill>
          </a:ln>
        </p:spPr>
      </p:pic>
      <p:pic>
        <p:nvPicPr>
          <p:cNvPr id="6" name="Picture 5">
            <a:extLst>
              <a:ext uri="{FF2B5EF4-FFF2-40B4-BE49-F238E27FC236}">
                <a16:creationId xmlns:a16="http://schemas.microsoft.com/office/drawing/2014/main" id="{DC49AC48-1BAD-BE9E-4FB1-760A9C9A79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148" y="2236304"/>
            <a:ext cx="5580947" cy="3083976"/>
          </a:xfrm>
          <a:prstGeom prst="rect">
            <a:avLst/>
          </a:prstGeom>
          <a:ln>
            <a:solidFill>
              <a:schemeClr val="tx1"/>
            </a:solidFill>
          </a:ln>
        </p:spPr>
      </p:pic>
      <p:sp>
        <p:nvSpPr>
          <p:cNvPr id="8" name="TextBox 7">
            <a:extLst>
              <a:ext uri="{FF2B5EF4-FFF2-40B4-BE49-F238E27FC236}">
                <a16:creationId xmlns:a16="http://schemas.microsoft.com/office/drawing/2014/main" id="{5C427633-8D34-503C-C7D0-2059E1FDDBDA}"/>
              </a:ext>
            </a:extLst>
          </p:cNvPr>
          <p:cNvSpPr txBox="1"/>
          <p:nvPr/>
        </p:nvSpPr>
        <p:spPr>
          <a:xfrm>
            <a:off x="1326724" y="5416825"/>
            <a:ext cx="3677478" cy="646331"/>
          </a:xfrm>
          <a:prstGeom prst="rect">
            <a:avLst/>
          </a:prstGeom>
          <a:noFill/>
        </p:spPr>
        <p:txBody>
          <a:bodyPr wrap="square" rtlCol="0">
            <a:spAutoFit/>
          </a:bodyPr>
          <a:lstStyle/>
          <a:p>
            <a:pPr algn="ctr"/>
            <a:r>
              <a:rPr lang="en-US"/>
              <a:t>Slide BEFORE using the </a:t>
            </a:r>
          </a:p>
          <a:p>
            <a:pPr algn="ctr"/>
            <a:r>
              <a:rPr lang="en-US"/>
              <a:t>Assertion-Evidence Model  </a:t>
            </a:r>
          </a:p>
        </p:txBody>
      </p:sp>
      <p:sp>
        <p:nvSpPr>
          <p:cNvPr id="9" name="TextBox 8">
            <a:extLst>
              <a:ext uri="{FF2B5EF4-FFF2-40B4-BE49-F238E27FC236}">
                <a16:creationId xmlns:a16="http://schemas.microsoft.com/office/drawing/2014/main" id="{71F45B36-A01C-F0C4-A259-B2E6DA7D6FDA}"/>
              </a:ext>
            </a:extLst>
          </p:cNvPr>
          <p:cNvSpPr txBox="1"/>
          <p:nvPr/>
        </p:nvSpPr>
        <p:spPr>
          <a:xfrm>
            <a:off x="7732643" y="5416825"/>
            <a:ext cx="2782957" cy="646331"/>
          </a:xfrm>
          <a:prstGeom prst="rect">
            <a:avLst/>
          </a:prstGeom>
          <a:noFill/>
        </p:spPr>
        <p:txBody>
          <a:bodyPr wrap="square" rtlCol="0">
            <a:spAutoFit/>
          </a:bodyPr>
          <a:lstStyle/>
          <a:p>
            <a:pPr algn="ctr"/>
            <a:r>
              <a:rPr lang="en-US"/>
              <a:t>Slide AFTER using the Assertion-Evidence Model  </a:t>
            </a:r>
          </a:p>
        </p:txBody>
      </p:sp>
    </p:spTree>
    <p:extLst>
      <p:ext uri="{BB962C8B-B14F-4D97-AF65-F5344CB8AC3E}">
        <p14:creationId xmlns:p14="http://schemas.microsoft.com/office/powerpoint/2010/main" val="374792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49423-BC64-7654-A235-9E8AE4852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A8425-7700-F3F4-7314-61427903D844}"/>
              </a:ext>
            </a:extLst>
          </p:cNvPr>
          <p:cNvSpPr>
            <a:spLocks noGrp="1"/>
          </p:cNvSpPr>
          <p:nvPr>
            <p:ph type="title"/>
          </p:nvPr>
        </p:nvSpPr>
        <p:spPr/>
        <p:txBody>
          <a:bodyPr>
            <a:normAutofit/>
          </a:bodyPr>
          <a:lstStyle/>
          <a:p>
            <a:r>
              <a:rPr lang="en" sz="3200" dirty="0">
                <a:solidFill>
                  <a:srgbClr val="0032A0"/>
                </a:solidFill>
                <a:latin typeface="Nunito"/>
              </a:rPr>
              <a:t>Research shows a sentence heading + visual body increases comprehension</a:t>
            </a:r>
            <a:endParaRPr lang="en-US" sz="3200" dirty="0">
              <a:solidFill>
                <a:srgbClr val="0032A0"/>
              </a:solidFill>
            </a:endParaRPr>
          </a:p>
        </p:txBody>
      </p:sp>
      <p:pic>
        <p:nvPicPr>
          <p:cNvPr id="6" name="Picture 5" descr="A powerpoint slide with a full sentence assertion and visual evidence, with limited text in the body of the slide. ">
            <a:extLst>
              <a:ext uri="{FF2B5EF4-FFF2-40B4-BE49-F238E27FC236}">
                <a16:creationId xmlns:a16="http://schemas.microsoft.com/office/drawing/2014/main" id="{9D66099C-096F-FB53-0F3B-A673DC17A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861" y="2011767"/>
            <a:ext cx="7043331" cy="3892075"/>
          </a:xfrm>
          <a:prstGeom prst="rect">
            <a:avLst/>
          </a:prstGeom>
          <a:ln>
            <a:solidFill>
              <a:schemeClr val="tx1"/>
            </a:solidFill>
          </a:ln>
        </p:spPr>
      </p:pic>
      <p:sp>
        <p:nvSpPr>
          <p:cNvPr id="3" name="TextBox 2">
            <a:extLst>
              <a:ext uri="{FF2B5EF4-FFF2-40B4-BE49-F238E27FC236}">
                <a16:creationId xmlns:a16="http://schemas.microsoft.com/office/drawing/2014/main" id="{9B28A8BA-8BBA-FE58-F812-EA029F88E78F}"/>
              </a:ext>
            </a:extLst>
          </p:cNvPr>
          <p:cNvSpPr txBox="1"/>
          <p:nvPr/>
        </p:nvSpPr>
        <p:spPr>
          <a:xfrm>
            <a:off x="9073072" y="2597689"/>
            <a:ext cx="21977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Here's the bottom line - assertion</a:t>
            </a:r>
          </a:p>
        </p:txBody>
      </p:sp>
      <p:pic>
        <p:nvPicPr>
          <p:cNvPr id="5" name="Graphic 4" descr="Arrow Down outline">
            <a:extLst>
              <a:ext uri="{FF2B5EF4-FFF2-40B4-BE49-F238E27FC236}">
                <a16:creationId xmlns:a16="http://schemas.microsoft.com/office/drawing/2014/main" id="{5938B62E-2304-011E-6495-66A7412F1E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6394786">
            <a:off x="7386368" y="2111314"/>
            <a:ext cx="1503453" cy="1503453"/>
          </a:xfrm>
          <a:prstGeom prst="rect">
            <a:avLst/>
          </a:prstGeom>
        </p:spPr>
      </p:pic>
      <p:sp>
        <p:nvSpPr>
          <p:cNvPr id="4" name="TextBox 3">
            <a:extLst>
              <a:ext uri="{FF2B5EF4-FFF2-40B4-BE49-F238E27FC236}">
                <a16:creationId xmlns:a16="http://schemas.microsoft.com/office/drawing/2014/main" id="{5BAB83B0-E816-E230-D047-2B12A741C13C}"/>
              </a:ext>
            </a:extLst>
          </p:cNvPr>
          <p:cNvSpPr txBox="1"/>
          <p:nvPr/>
        </p:nvSpPr>
        <p:spPr>
          <a:xfrm>
            <a:off x="9304386" y="4426846"/>
            <a:ext cx="30458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Here's the visual evidence</a:t>
            </a:r>
          </a:p>
        </p:txBody>
      </p:sp>
      <p:pic>
        <p:nvPicPr>
          <p:cNvPr id="10" name="Graphic 9" descr="Arrow Down outline">
            <a:extLst>
              <a:ext uri="{FF2B5EF4-FFF2-40B4-BE49-F238E27FC236}">
                <a16:creationId xmlns:a16="http://schemas.microsoft.com/office/drawing/2014/main" id="{55AEB2F9-E057-5709-B1C3-DA1C3630AA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6300004">
            <a:off x="7726931" y="3585442"/>
            <a:ext cx="1503453" cy="1503453"/>
          </a:xfrm>
          <a:prstGeom prst="rect">
            <a:avLst/>
          </a:prstGeom>
        </p:spPr>
      </p:pic>
    </p:spTree>
    <p:extLst>
      <p:ext uri="{BB962C8B-B14F-4D97-AF65-F5344CB8AC3E}">
        <p14:creationId xmlns:p14="http://schemas.microsoft.com/office/powerpoint/2010/main" val="527340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5559C2D95C94398C6267827C58FF1" ma:contentTypeVersion="15" ma:contentTypeDescription="Create a new document." ma:contentTypeScope="" ma:versionID="1028bcfac6130615ecc52d33e29484ad">
  <xsd:schema xmlns:xsd="http://www.w3.org/2001/XMLSchema" xmlns:xs="http://www.w3.org/2001/XMLSchema" xmlns:p="http://schemas.microsoft.com/office/2006/metadata/properties" xmlns:ns1="http://schemas.microsoft.com/sharepoint/v3" xmlns:ns2="fe19c90f-8445-4506-a81f-b0cb9524f222" xmlns:ns3="e242d8de-2520-4aed-9927-cbf9a4f8c1d5" targetNamespace="http://schemas.microsoft.com/office/2006/metadata/properties" ma:root="true" ma:fieldsID="d4d403039dff4091a66b74b5711ef5e6" ns1:_="" ns2:_="" ns3:_="">
    <xsd:import namespace="http://schemas.microsoft.com/sharepoint/v3"/>
    <xsd:import namespace="fe19c90f-8445-4506-a81f-b0cb9524f222"/>
    <xsd:import namespace="e242d8de-2520-4aed-9927-cbf9a4f8c1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9c90f-8445-4506-a81f-b0cb9524f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5f011a0-d515-454d-8609-59bf0400d5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2d8de-2520-4aed-9927-cbf9a4f8c1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48d1dc-fcf1-441f-8a21-ad4b31dc6756}" ma:internalName="TaxCatchAll" ma:showField="CatchAllData" ma:web="e242d8de-2520-4aed-9927-cbf9a4f8c1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19c90f-8445-4506-a81f-b0cb9524f22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e242d8de-2520-4aed-9927-cbf9a4f8c1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880FAF-627D-4B8C-A6C6-7C8A6168346D}">
  <ds:schemaRefs>
    <ds:schemaRef ds:uri="e242d8de-2520-4aed-9927-cbf9a4f8c1d5"/>
    <ds:schemaRef ds:uri="fe19c90f-8445-4506-a81f-b0cb9524f2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E18AB7-72BA-43AC-9E9C-CA94932D5E28}">
  <ds:schemaRefs>
    <ds:schemaRef ds:uri="e242d8de-2520-4aed-9927-cbf9a4f8c1d5"/>
    <ds:schemaRef ds:uri="fe19c90f-8445-4506-a81f-b0cb9524f2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5CAEE7-F7F1-429F-8AD0-F70D451F43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517</Words>
  <Application>Microsoft Macintosh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Nunito</vt:lpstr>
      <vt:lpstr>office theme</vt:lpstr>
      <vt:lpstr>Slide Design Tips  for Concurrent Session Presenters </vt:lpstr>
      <vt:lpstr>We're excited to have you share teaching insights and critically analyze different pedagogical approaches.   You may want to share PowerPoint Slides during your session to supplement the discussion.  </vt:lpstr>
      <vt:lpstr>PowerPoint’s default design encourages you to use incoherent  phrasal headings and bulleted lists. </vt:lpstr>
      <vt:lpstr>The default design may be helpful for the presenter reading from the slide, but is not designed for the audience’s needs.</vt:lpstr>
      <vt:lpstr>We recommend designing your slides with the Assertion-Evidence Model.</vt:lpstr>
      <vt:lpstr>The Assertion-Evidence model is based on dual-coding theory, which suggests pairing visual and verbal inputs improves retention.</vt:lpstr>
      <vt:lpstr>Think of your assertion like a newspaper headline. </vt:lpstr>
      <vt:lpstr>Research shows a sentence heading + visual body increases comprehension</vt:lpstr>
      <vt:lpstr>Research shows a sentence heading + visual body increases comprehension</vt:lpstr>
      <vt:lpstr>When designing your slide, first identify the main takeaway.   In other words, what do you want the audience to know from this one slide? What is the bottom line?    That main takeaway = your slide header (aka assertion). </vt:lpstr>
      <vt:lpstr>Have a lot of text you do want to share?  Consider printing it out on a handout. </vt:lpstr>
      <vt:lpstr>Questions?  Contact our Assistant Director, Maggie Goss.  gossmar@gvsu.edu (616) 331-3199</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Maggie Goss</cp:lastModifiedBy>
  <cp:revision>180</cp:revision>
  <cp:lastPrinted>2026-07-08T18:48:00Z</cp:lastPrinted>
  <dcterms:created xsi:type="dcterms:W3CDTF">2026-07-07T15:04:04Z</dcterms:created>
  <dcterms:modified xsi:type="dcterms:W3CDTF">2026-07-20T18:10:22Z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0x010100D3F5559C2D95C94398C6267827C58FF1</vt:lpwstr>
  </property>
  <property fmtid="{D5CDD505-2E9C-101B-9397-08002B2CF9AE}" pid="3" name="MediaServiceImageTags">
    <vt:lpwstr/>
  </property>
</Properties>
</file>