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Figtree" pitchFamily="2" charset="0"/>
      <p:regular r:id="rId11"/>
      <p:bold r:id="rId12"/>
      <p:italic r:id="rId13"/>
      <p:boldItalic r:id="rId14"/>
    </p:embeddedFont>
    <p:embeddedFont>
      <p:font typeface="Figtree Light" pitchFamily="2" charset="0"/>
      <p:regular r:id="rId15"/>
      <p:bold r:id="rId16"/>
      <p:italic r:id="rId17"/>
      <p:boldItalic r:id="rId18"/>
    </p:embeddedFont>
    <p:embeddedFont>
      <p:font typeface="Jost" pitchFamily="2" charset="77"/>
      <p:regular r:id="rId19"/>
      <p:bold r:id="rId20"/>
      <p:italic r:id="rId21"/>
      <p:boldItalic r:id="rId22"/>
    </p:embeddedFont>
    <p:embeddedFont>
      <p:font typeface="Jost Light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6"/>
    <p:restoredTop sz="94604"/>
  </p:normalViewPr>
  <p:slideViewPr>
    <p:cSldViewPr snapToGrid="0">
      <p:cViewPr varScale="1">
        <p:scale>
          <a:sx n="179" d="100"/>
          <a:sy n="179" d="100"/>
        </p:scale>
        <p:origin x="120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c7ea4672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c7ea4672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bece46c10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bece46c10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c7ea46722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c7ea46722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bd8c9798f6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bd8c9798f6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Strong Start Teaching Institute (SSTI)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Community (LC)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Sponsored Teaching and Learning Event (STLE)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c7ea46722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c7ea46722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c7ea46722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c7ea46722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bece46c1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bece46c1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bece46c10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bece46c10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Alt 1">
  <p:cSld name="CUSTOM_7_1_1_1_1_1_1_1_1_1_1_1_1_1_1_1_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8225" y="1298200"/>
            <a:ext cx="2712000" cy="174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28225" y="4579187"/>
            <a:ext cx="7310400" cy="4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Figtree Light"/>
              <a:buNone/>
              <a:defRPr sz="800">
                <a:latin typeface="Figtree Light"/>
                <a:ea typeface="Figtree Light"/>
                <a:cs typeface="Figtree Light"/>
                <a:sym typeface="Figtre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228225" y="2260925"/>
            <a:ext cx="5340300" cy="2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3"/>
          </p:nvPr>
        </p:nvSpPr>
        <p:spPr>
          <a:xfrm>
            <a:off x="189618" y="1545733"/>
            <a:ext cx="8278500" cy="1444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- Alt 2">
  <p:cSld name="CUSTOM_8_1_1_1_1_1_1_1_1_1_1_1_1_1_1_1_1_1_1_1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/>
          <p:nvPr/>
        </p:nvSpPr>
        <p:spPr>
          <a:xfrm rot="8100000">
            <a:off x="1338758" y="1905656"/>
            <a:ext cx="6464087" cy="6464087"/>
          </a:xfrm>
          <a:prstGeom prst="rtTriangle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2" name="Google Shape;112;p11"/>
          <p:cNvSpPr/>
          <p:nvPr/>
        </p:nvSpPr>
        <p:spPr>
          <a:xfrm rot="-2700000">
            <a:off x="3109572" y="-1459928"/>
            <a:ext cx="2922755" cy="2922755"/>
          </a:xfrm>
          <a:prstGeom prst="rtTriangle">
            <a:avLst/>
          </a:prstGeom>
          <a:gradFill>
            <a:gsLst>
              <a:gs pos="0">
                <a:schemeClr val="accent5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230075" y="1548047"/>
            <a:ext cx="4653900" cy="30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title" idx="3"/>
          </p:nvPr>
        </p:nvSpPr>
        <p:spPr>
          <a:xfrm>
            <a:off x="228600" y="1960022"/>
            <a:ext cx="7224600" cy="126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igtree"/>
              <a:buNone/>
              <a:defRPr sz="45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USTOM_8_1_1_1_1_1_1_1_1_1_1_1_1_1_1_1_1_1_1_1_1_1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title" idx="3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subTitle" idx="1"/>
          </p:nvPr>
        </p:nvSpPr>
        <p:spPr>
          <a:xfrm>
            <a:off x="1638400" y="1547558"/>
            <a:ext cx="1372500" cy="43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ubTitle" idx="4"/>
          </p:nvPr>
        </p:nvSpPr>
        <p:spPr>
          <a:xfrm>
            <a:off x="3099713" y="1547558"/>
            <a:ext cx="1372500" cy="43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ubTitle" idx="5"/>
          </p:nvPr>
        </p:nvSpPr>
        <p:spPr>
          <a:xfrm>
            <a:off x="4563613" y="1547558"/>
            <a:ext cx="1372500" cy="43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subTitle" idx="6"/>
          </p:nvPr>
        </p:nvSpPr>
        <p:spPr>
          <a:xfrm>
            <a:off x="6024925" y="1547558"/>
            <a:ext cx="1372500" cy="43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subTitle" idx="7"/>
          </p:nvPr>
        </p:nvSpPr>
        <p:spPr>
          <a:xfrm>
            <a:off x="7521175" y="1547546"/>
            <a:ext cx="1372500" cy="43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subTitle" idx="8"/>
          </p:nvPr>
        </p:nvSpPr>
        <p:spPr>
          <a:xfrm>
            <a:off x="381000" y="2131483"/>
            <a:ext cx="1105800" cy="43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ubTitle" idx="9"/>
          </p:nvPr>
        </p:nvSpPr>
        <p:spPr>
          <a:xfrm>
            <a:off x="381000" y="2687933"/>
            <a:ext cx="1105800" cy="43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subTitle" idx="13"/>
          </p:nvPr>
        </p:nvSpPr>
        <p:spPr>
          <a:xfrm>
            <a:off x="381000" y="3238608"/>
            <a:ext cx="1105800" cy="43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subTitle" idx="14"/>
          </p:nvPr>
        </p:nvSpPr>
        <p:spPr>
          <a:xfrm>
            <a:off x="381000" y="3795058"/>
            <a:ext cx="1105800" cy="43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subTitle" idx="15"/>
          </p:nvPr>
        </p:nvSpPr>
        <p:spPr>
          <a:xfrm>
            <a:off x="381000" y="4351508"/>
            <a:ext cx="1105800" cy="43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 - Alt 1">
  <p:cSld name="CUSTOM_8_1_1_1_1_1_1_1_1_1_1_1_1_1_1_1_1_1_1_1_1_1_1_1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/>
          <p:nvPr/>
        </p:nvSpPr>
        <p:spPr>
          <a:xfrm flipH="1">
            <a:off x="6286500" y="0"/>
            <a:ext cx="2857500" cy="28575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33" name="Google Shape;133;p13"/>
          <p:cNvSpPr/>
          <p:nvPr/>
        </p:nvSpPr>
        <p:spPr>
          <a:xfrm rot="10800000">
            <a:off x="0" y="250"/>
            <a:ext cx="4520100" cy="5147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34" name="Google Shape;134;p13"/>
          <p:cNvSpPr txBox="1">
            <a:spLocks noGrp="1"/>
          </p:cNvSpPr>
          <p:nvPr>
            <p:ph type="body" idx="1"/>
          </p:nvPr>
        </p:nvSpPr>
        <p:spPr>
          <a:xfrm>
            <a:off x="4903325" y="1072775"/>
            <a:ext cx="3681600" cy="3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2"/>
          </p:nvPr>
        </p:nvSpPr>
        <p:spPr>
          <a:xfrm>
            <a:off x="4903325" y="2018675"/>
            <a:ext cx="3681600" cy="3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3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>
            <a:spLocks noGrp="1"/>
          </p:cNvSpPr>
          <p:nvPr>
            <p:ph type="pic" idx="4"/>
          </p:nvPr>
        </p:nvSpPr>
        <p:spPr>
          <a:xfrm>
            <a:off x="230075" y="457200"/>
            <a:ext cx="3681600" cy="23097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3"/>
          <p:cNvSpPr txBox="1">
            <a:spLocks noGrp="1"/>
          </p:cNvSpPr>
          <p:nvPr>
            <p:ph type="title" idx="5"/>
          </p:nvPr>
        </p:nvSpPr>
        <p:spPr>
          <a:xfrm>
            <a:off x="230075" y="2993600"/>
            <a:ext cx="3681600" cy="3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6"/>
          </p:nvPr>
        </p:nvSpPr>
        <p:spPr>
          <a:xfrm>
            <a:off x="230075" y="3515700"/>
            <a:ext cx="3681600" cy="9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body" idx="7"/>
          </p:nvPr>
        </p:nvSpPr>
        <p:spPr>
          <a:xfrm>
            <a:off x="4903325" y="2964575"/>
            <a:ext cx="3681600" cy="4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8"/>
          </p:nvPr>
        </p:nvSpPr>
        <p:spPr>
          <a:xfrm>
            <a:off x="4903325" y="2653700"/>
            <a:ext cx="2378700" cy="16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9"/>
          </p:nvPr>
        </p:nvSpPr>
        <p:spPr>
          <a:xfrm>
            <a:off x="4903325" y="1707800"/>
            <a:ext cx="2378700" cy="16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3"/>
          </p:nvPr>
        </p:nvSpPr>
        <p:spPr>
          <a:xfrm>
            <a:off x="4903325" y="761900"/>
            <a:ext cx="2378700" cy="16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ards">
  <p:cSld name="CUSTOM_8_1_1_1_1_1_1_1_1_1_1_1_1_1_1_1_1_1_1_1_1_1_1_1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title" idx="3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body" idx="1"/>
          </p:nvPr>
        </p:nvSpPr>
        <p:spPr>
          <a:xfrm>
            <a:off x="228600" y="882000"/>
            <a:ext cx="2514300" cy="643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subTitle" idx="4"/>
          </p:nvPr>
        </p:nvSpPr>
        <p:spPr>
          <a:xfrm>
            <a:off x="343325" y="2026000"/>
            <a:ext cx="2362200" cy="1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subTitle" idx="5"/>
          </p:nvPr>
        </p:nvSpPr>
        <p:spPr>
          <a:xfrm>
            <a:off x="4733675" y="2026000"/>
            <a:ext cx="2362200" cy="1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>
  <p:cSld name="CUSTOM_8_1_1_1_1_1_1_1_1_1_1_1_1_1_1_1_1_1_1_1_1_1_1_1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4637600" y="4326275"/>
            <a:ext cx="3934800" cy="44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subTitle" idx="3"/>
          </p:nvPr>
        </p:nvSpPr>
        <p:spPr>
          <a:xfrm>
            <a:off x="1603898" y="4342896"/>
            <a:ext cx="2372700" cy="41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4"/>
          </p:nvPr>
        </p:nvSpPr>
        <p:spPr>
          <a:xfrm>
            <a:off x="330825" y="4189325"/>
            <a:ext cx="923400" cy="72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5"/>
          </p:nvPr>
        </p:nvSpPr>
        <p:spPr>
          <a:xfrm>
            <a:off x="4637600" y="3322645"/>
            <a:ext cx="3934800" cy="44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6"/>
          </p:nvPr>
        </p:nvSpPr>
        <p:spPr>
          <a:xfrm>
            <a:off x="1603898" y="3339267"/>
            <a:ext cx="2372700" cy="41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7"/>
          </p:nvPr>
        </p:nvSpPr>
        <p:spPr>
          <a:xfrm>
            <a:off x="330825" y="3185695"/>
            <a:ext cx="923400" cy="72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body" idx="8"/>
          </p:nvPr>
        </p:nvSpPr>
        <p:spPr>
          <a:xfrm>
            <a:off x="4637600" y="2341985"/>
            <a:ext cx="3934800" cy="44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subTitle" idx="9"/>
          </p:nvPr>
        </p:nvSpPr>
        <p:spPr>
          <a:xfrm>
            <a:off x="1603898" y="2358608"/>
            <a:ext cx="2372700" cy="41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subTitle" idx="13"/>
          </p:nvPr>
        </p:nvSpPr>
        <p:spPr>
          <a:xfrm>
            <a:off x="330825" y="2205037"/>
            <a:ext cx="923400" cy="72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body" idx="14"/>
          </p:nvPr>
        </p:nvSpPr>
        <p:spPr>
          <a:xfrm>
            <a:off x="4637600" y="1361325"/>
            <a:ext cx="3934800" cy="44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ubTitle" idx="15"/>
          </p:nvPr>
        </p:nvSpPr>
        <p:spPr>
          <a:xfrm>
            <a:off x="1603898" y="1377949"/>
            <a:ext cx="2372700" cy="41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subTitle" idx="16"/>
          </p:nvPr>
        </p:nvSpPr>
        <p:spPr>
          <a:xfrm>
            <a:off x="330825" y="1224378"/>
            <a:ext cx="923400" cy="72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title" idx="17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ards">
  <p:cSld name="CUSTOM_8_1_1_1_1_1_1_1_1_1_1_1_1_1_1_1_1_1_1_1_1_1_1_1_1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body" idx="1"/>
          </p:nvPr>
        </p:nvSpPr>
        <p:spPr>
          <a:xfrm>
            <a:off x="3316788" y="1516150"/>
            <a:ext cx="25131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3"/>
          </p:nvPr>
        </p:nvSpPr>
        <p:spPr>
          <a:xfrm>
            <a:off x="355609" y="549950"/>
            <a:ext cx="24339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body" idx="4"/>
          </p:nvPr>
        </p:nvSpPr>
        <p:spPr>
          <a:xfrm>
            <a:off x="387450" y="1516150"/>
            <a:ext cx="25131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5"/>
          </p:nvPr>
        </p:nvSpPr>
        <p:spPr>
          <a:xfrm>
            <a:off x="3284965" y="549950"/>
            <a:ext cx="24339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subTitle" idx="6"/>
          </p:nvPr>
        </p:nvSpPr>
        <p:spPr>
          <a:xfrm>
            <a:off x="6213059" y="560550"/>
            <a:ext cx="24339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body" idx="7"/>
          </p:nvPr>
        </p:nvSpPr>
        <p:spPr>
          <a:xfrm>
            <a:off x="6244900" y="1526750"/>
            <a:ext cx="25131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 - Alt 2">
  <p:cSld name="CUSTOM_8_1_1_1_1_1_1_1_1_1_1_1_1_1_1_1_1_1_1_1_1_1_1_1_1_1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/>
          <p:nvPr/>
        </p:nvSpPr>
        <p:spPr>
          <a:xfrm rot="10800000">
            <a:off x="-25" y="250"/>
            <a:ext cx="3066900" cy="5147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230934" y="1805263"/>
            <a:ext cx="3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🡖</a:t>
            </a:r>
            <a:endParaRPr sz="16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0" name="Google Shape;180;p17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title" idx="3"/>
          </p:nvPr>
        </p:nvSpPr>
        <p:spPr>
          <a:xfrm>
            <a:off x="230937" y="1593450"/>
            <a:ext cx="2378700" cy="3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body" idx="1"/>
          </p:nvPr>
        </p:nvSpPr>
        <p:spPr>
          <a:xfrm>
            <a:off x="230938" y="2041800"/>
            <a:ext cx="2378700" cy="9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4"/>
          </p:nvPr>
        </p:nvSpPr>
        <p:spPr>
          <a:xfrm>
            <a:off x="3439371" y="907600"/>
            <a:ext cx="2498700" cy="3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5"/>
          </p:nvPr>
        </p:nvSpPr>
        <p:spPr>
          <a:xfrm>
            <a:off x="3439363" y="618975"/>
            <a:ext cx="2378700" cy="16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body" idx="6"/>
          </p:nvPr>
        </p:nvSpPr>
        <p:spPr>
          <a:xfrm>
            <a:off x="3439371" y="2532294"/>
            <a:ext cx="2498700" cy="3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subTitle" idx="7"/>
          </p:nvPr>
        </p:nvSpPr>
        <p:spPr>
          <a:xfrm>
            <a:off x="3439363" y="2243669"/>
            <a:ext cx="2378700" cy="16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body" idx="8"/>
          </p:nvPr>
        </p:nvSpPr>
        <p:spPr>
          <a:xfrm>
            <a:off x="6313271" y="907600"/>
            <a:ext cx="2498700" cy="3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9"/>
          </p:nvPr>
        </p:nvSpPr>
        <p:spPr>
          <a:xfrm>
            <a:off x="6313263" y="618975"/>
            <a:ext cx="2378700" cy="16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body" idx="13"/>
          </p:nvPr>
        </p:nvSpPr>
        <p:spPr>
          <a:xfrm>
            <a:off x="6313271" y="2532294"/>
            <a:ext cx="2498700" cy="3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14"/>
          </p:nvPr>
        </p:nvSpPr>
        <p:spPr>
          <a:xfrm>
            <a:off x="6313263" y="2243669"/>
            <a:ext cx="2378700" cy="16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body" idx="15"/>
          </p:nvPr>
        </p:nvSpPr>
        <p:spPr>
          <a:xfrm>
            <a:off x="230650" y="3875100"/>
            <a:ext cx="2378700" cy="9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>
            <a:spLocks noGrp="1"/>
          </p:cNvSpPr>
          <p:nvPr>
            <p:ph type="pic" idx="16"/>
          </p:nvPr>
        </p:nvSpPr>
        <p:spPr>
          <a:xfrm>
            <a:off x="230350" y="457200"/>
            <a:ext cx="853200" cy="1031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ards">
  <p:cSld name="CUSTOM_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/>
          <p:nvPr/>
        </p:nvSpPr>
        <p:spPr>
          <a:xfrm rot="-2700000">
            <a:off x="1338758" y="-3230594"/>
            <a:ext cx="6464087" cy="6464087"/>
          </a:xfrm>
          <a:prstGeom prst="rtTriangle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96" name="Google Shape;196;p18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title" idx="3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body" idx="1"/>
          </p:nvPr>
        </p:nvSpPr>
        <p:spPr>
          <a:xfrm>
            <a:off x="429350" y="1801500"/>
            <a:ext cx="16833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subTitle" idx="4"/>
          </p:nvPr>
        </p:nvSpPr>
        <p:spPr>
          <a:xfrm>
            <a:off x="429350" y="1286000"/>
            <a:ext cx="16833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body" idx="5"/>
          </p:nvPr>
        </p:nvSpPr>
        <p:spPr>
          <a:xfrm>
            <a:off x="4833813" y="1801500"/>
            <a:ext cx="16833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subTitle" idx="6"/>
          </p:nvPr>
        </p:nvSpPr>
        <p:spPr>
          <a:xfrm>
            <a:off x="4833813" y="1286000"/>
            <a:ext cx="16833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body" idx="7"/>
          </p:nvPr>
        </p:nvSpPr>
        <p:spPr>
          <a:xfrm>
            <a:off x="2631588" y="2360650"/>
            <a:ext cx="16833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8"/>
          </p:nvPr>
        </p:nvSpPr>
        <p:spPr>
          <a:xfrm>
            <a:off x="2631588" y="1845150"/>
            <a:ext cx="16833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body" idx="9"/>
          </p:nvPr>
        </p:nvSpPr>
        <p:spPr>
          <a:xfrm>
            <a:off x="7036075" y="2360650"/>
            <a:ext cx="16833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13"/>
          </p:nvPr>
        </p:nvSpPr>
        <p:spPr>
          <a:xfrm>
            <a:off x="7036075" y="1845150"/>
            <a:ext cx="16833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">
  <p:cSld name="CUSTOM_8_1_1_1_1_1_1_1_1_1_1_1_1_1_1_1_1_1_1_1_1_1_1_1_1_1_1_1_1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/>
          <p:nvPr/>
        </p:nvSpPr>
        <p:spPr>
          <a:xfrm>
            <a:off x="0" y="0"/>
            <a:ext cx="3177300" cy="31773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body" idx="1"/>
          </p:nvPr>
        </p:nvSpPr>
        <p:spPr>
          <a:xfrm>
            <a:off x="337797" y="1044075"/>
            <a:ext cx="28395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body" idx="3"/>
          </p:nvPr>
        </p:nvSpPr>
        <p:spPr>
          <a:xfrm>
            <a:off x="5967566" y="1044075"/>
            <a:ext cx="28557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body" idx="4"/>
          </p:nvPr>
        </p:nvSpPr>
        <p:spPr>
          <a:xfrm>
            <a:off x="321474" y="3385428"/>
            <a:ext cx="28395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body" idx="5"/>
          </p:nvPr>
        </p:nvSpPr>
        <p:spPr>
          <a:xfrm>
            <a:off x="5951149" y="3385428"/>
            <a:ext cx="28557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subTitle" idx="6"/>
          </p:nvPr>
        </p:nvSpPr>
        <p:spPr>
          <a:xfrm>
            <a:off x="3505113" y="2005475"/>
            <a:ext cx="10002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7"/>
          </p:nvPr>
        </p:nvSpPr>
        <p:spPr>
          <a:xfrm>
            <a:off x="4638638" y="2005475"/>
            <a:ext cx="10002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8"/>
          </p:nvPr>
        </p:nvSpPr>
        <p:spPr>
          <a:xfrm>
            <a:off x="3505525" y="2965825"/>
            <a:ext cx="10002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9"/>
          </p:nvPr>
        </p:nvSpPr>
        <p:spPr>
          <a:xfrm>
            <a:off x="4639050" y="2965825"/>
            <a:ext cx="10002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3"/>
          </p:nvPr>
        </p:nvSpPr>
        <p:spPr>
          <a:xfrm>
            <a:off x="4319044" y="2485650"/>
            <a:ext cx="5067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title" idx="14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 - Alt 1">
  <p:cSld name="CUSTOM_8_1_1_1_1_1_1_1_1_1_1_1_1_1_1_1_1_1_1_1_1_1_1_1_1_1_1_1_1_1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/>
          <p:nvPr/>
        </p:nvSpPr>
        <p:spPr>
          <a:xfrm rot="5400000" flipH="1">
            <a:off x="6563025" y="657900"/>
            <a:ext cx="1358100" cy="37926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23" name="Google Shape;223;p20"/>
          <p:cNvSpPr/>
          <p:nvPr/>
        </p:nvSpPr>
        <p:spPr>
          <a:xfrm rot="5400000">
            <a:off x="580600" y="1292250"/>
            <a:ext cx="1358100" cy="25239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224" name="Google Shape;224;p20" descr="A landscape shot of a marshland at dusk. "/>
          <p:cNvPicPr preferRelativeResize="0"/>
          <p:nvPr/>
        </p:nvPicPr>
        <p:blipFill rotWithShape="1">
          <a:blip r:embed="rId2">
            <a:alphaModFix/>
          </a:blip>
          <a:srcRect t="14413" b="14406"/>
          <a:stretch/>
        </p:blipFill>
        <p:spPr>
          <a:xfrm>
            <a:off x="2517525" y="1875150"/>
            <a:ext cx="2822973" cy="135000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 txBox="1">
            <a:spLocks noGrp="1"/>
          </p:cNvSpPr>
          <p:nvPr>
            <p:ph type="body" idx="1"/>
          </p:nvPr>
        </p:nvSpPr>
        <p:spPr>
          <a:xfrm>
            <a:off x="3272950" y="2558125"/>
            <a:ext cx="11499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2"/>
          </p:nvPr>
        </p:nvSpPr>
        <p:spPr>
          <a:xfrm>
            <a:off x="1806550" y="2558125"/>
            <a:ext cx="11499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body" idx="3"/>
          </p:nvPr>
        </p:nvSpPr>
        <p:spPr>
          <a:xfrm>
            <a:off x="335425" y="1201925"/>
            <a:ext cx="11499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body" idx="4"/>
          </p:nvPr>
        </p:nvSpPr>
        <p:spPr>
          <a:xfrm>
            <a:off x="4721725" y="1229725"/>
            <a:ext cx="11499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body" idx="5"/>
          </p:nvPr>
        </p:nvSpPr>
        <p:spPr>
          <a:xfrm>
            <a:off x="6193925" y="2623525"/>
            <a:ext cx="11499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subTitle" idx="6"/>
          </p:nvPr>
        </p:nvSpPr>
        <p:spPr>
          <a:xfrm>
            <a:off x="3273038" y="3269975"/>
            <a:ext cx="1149900" cy="43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7"/>
          </p:nvPr>
        </p:nvSpPr>
        <p:spPr>
          <a:xfrm>
            <a:off x="1806638" y="3269975"/>
            <a:ext cx="1149900" cy="43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ubTitle" idx="8"/>
          </p:nvPr>
        </p:nvSpPr>
        <p:spPr>
          <a:xfrm>
            <a:off x="335513" y="1913775"/>
            <a:ext cx="1149900" cy="43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9"/>
          </p:nvPr>
        </p:nvSpPr>
        <p:spPr>
          <a:xfrm>
            <a:off x="4721813" y="1941575"/>
            <a:ext cx="1149900" cy="43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3"/>
          </p:nvPr>
        </p:nvSpPr>
        <p:spPr>
          <a:xfrm>
            <a:off x="6194013" y="3335375"/>
            <a:ext cx="1149900" cy="43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14"/>
          </p:nvPr>
        </p:nvSpPr>
        <p:spPr>
          <a:xfrm>
            <a:off x="7658713" y="4312650"/>
            <a:ext cx="1149900" cy="43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15"/>
          </p:nvPr>
        </p:nvSpPr>
        <p:spPr>
          <a:xfrm>
            <a:off x="7658625" y="3600800"/>
            <a:ext cx="1149900" cy="50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title" idx="16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title" idx="17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Alt 2">
  <p:cSld name="CUSTOM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0"/>
            <a:ext cx="2406900" cy="24069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7172525" y="0"/>
            <a:ext cx="1971600" cy="51435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809850" y="1269500"/>
            <a:ext cx="2884500" cy="3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3154650" y="3495050"/>
            <a:ext cx="592800" cy="36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3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4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/>
          </p:nvPr>
        </p:nvSpPr>
        <p:spPr>
          <a:xfrm>
            <a:off x="3809850" y="1714600"/>
            <a:ext cx="2884500" cy="3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6"/>
          </p:nvPr>
        </p:nvSpPr>
        <p:spPr>
          <a:xfrm>
            <a:off x="3809850" y="2159700"/>
            <a:ext cx="2884500" cy="3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7"/>
          </p:nvPr>
        </p:nvSpPr>
        <p:spPr>
          <a:xfrm>
            <a:off x="3809850" y="2593988"/>
            <a:ext cx="2884500" cy="3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/>
          </p:nvPr>
        </p:nvSpPr>
        <p:spPr>
          <a:xfrm>
            <a:off x="3809850" y="3036613"/>
            <a:ext cx="2884500" cy="3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/>
          </p:nvPr>
        </p:nvSpPr>
        <p:spPr>
          <a:xfrm>
            <a:off x="3809850" y="3479238"/>
            <a:ext cx="2884500" cy="3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13"/>
          </p:nvPr>
        </p:nvSpPr>
        <p:spPr>
          <a:xfrm>
            <a:off x="3154650" y="3049925"/>
            <a:ext cx="592800" cy="3681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/>
          </p:nvPr>
        </p:nvSpPr>
        <p:spPr>
          <a:xfrm>
            <a:off x="3154650" y="2604813"/>
            <a:ext cx="592800" cy="36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5"/>
          </p:nvPr>
        </p:nvSpPr>
        <p:spPr>
          <a:xfrm>
            <a:off x="3154650" y="2159700"/>
            <a:ext cx="592800" cy="36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16"/>
          </p:nvPr>
        </p:nvSpPr>
        <p:spPr>
          <a:xfrm>
            <a:off x="3154650" y="1714588"/>
            <a:ext cx="592800" cy="36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/>
          </p:nvPr>
        </p:nvSpPr>
        <p:spPr>
          <a:xfrm>
            <a:off x="3154650" y="1269488"/>
            <a:ext cx="592800" cy="36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8"/>
          </p:nvPr>
        </p:nvSpPr>
        <p:spPr>
          <a:xfrm>
            <a:off x="228600" y="457200"/>
            <a:ext cx="57624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 - Alt 2">
  <p:cSld name="CUSTOM_8_1_1_1_1_1_1_1_1_1_1_1_1_1_1_1_1_1_1_1_1_1_1_1_1_1_1_1_1_1_1_1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/>
          <p:nvPr/>
        </p:nvSpPr>
        <p:spPr>
          <a:xfrm flipH="1">
            <a:off x="5961300" y="0"/>
            <a:ext cx="3177300" cy="31773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42" name="Google Shape;242;p21"/>
          <p:cNvSpPr/>
          <p:nvPr/>
        </p:nvSpPr>
        <p:spPr>
          <a:xfrm rot="5400000">
            <a:off x="3888975" y="-2016150"/>
            <a:ext cx="1358100" cy="9140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Figtree"/>
              <a:buNone/>
              <a:defRPr sz="700"/>
            </a:lvl9pPr>
          </a:lstStyle>
          <a:p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1"/>
          <p:cNvSpPr txBox="1">
            <a:spLocks noGrp="1"/>
          </p:cNvSpPr>
          <p:nvPr>
            <p:ph type="title" idx="3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>
            <a:off x="486625" y="1307025"/>
            <a:ext cx="2281500" cy="2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body" idx="4"/>
          </p:nvPr>
        </p:nvSpPr>
        <p:spPr>
          <a:xfrm>
            <a:off x="486650" y="1623430"/>
            <a:ext cx="22815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48" name="Google Shape;248;p21"/>
          <p:cNvSpPr txBox="1">
            <a:spLocks noGrp="1"/>
          </p:cNvSpPr>
          <p:nvPr>
            <p:ph type="subTitle" idx="5"/>
          </p:nvPr>
        </p:nvSpPr>
        <p:spPr>
          <a:xfrm>
            <a:off x="3431225" y="1668075"/>
            <a:ext cx="2281500" cy="2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6"/>
          </p:nvPr>
        </p:nvSpPr>
        <p:spPr>
          <a:xfrm>
            <a:off x="3431250" y="1984480"/>
            <a:ext cx="22815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50" name="Google Shape;250;p21"/>
          <p:cNvSpPr txBox="1">
            <a:spLocks noGrp="1"/>
          </p:cNvSpPr>
          <p:nvPr>
            <p:ph type="subTitle" idx="7"/>
          </p:nvPr>
        </p:nvSpPr>
        <p:spPr>
          <a:xfrm>
            <a:off x="6375825" y="1307025"/>
            <a:ext cx="2281500" cy="2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body" idx="8"/>
          </p:nvPr>
        </p:nvSpPr>
        <p:spPr>
          <a:xfrm>
            <a:off x="6375850" y="1623430"/>
            <a:ext cx="22815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trics display - Alt 1">
  <p:cSld name="CUSTOM_8_1_1_1_1_1_1_1_1_1_1_1_1_1_1_1_1_1_1_1_1_1_1_1_1_1_1_1_1_1_1_1_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/>
          <p:nvPr/>
        </p:nvSpPr>
        <p:spPr>
          <a:xfrm>
            <a:off x="7529650" y="250"/>
            <a:ext cx="1614900" cy="5147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54" name="Google Shape;254;p22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title" idx="3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1"/>
          </p:nvPr>
        </p:nvSpPr>
        <p:spPr>
          <a:xfrm>
            <a:off x="230075" y="990150"/>
            <a:ext cx="3612900" cy="3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subTitle" idx="4"/>
          </p:nvPr>
        </p:nvSpPr>
        <p:spPr>
          <a:xfrm>
            <a:off x="228600" y="4156375"/>
            <a:ext cx="1252800" cy="1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type="subTitle" idx="5"/>
          </p:nvPr>
        </p:nvSpPr>
        <p:spPr>
          <a:xfrm>
            <a:off x="230075" y="3582936"/>
            <a:ext cx="1252800" cy="4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subTitle" idx="6"/>
          </p:nvPr>
        </p:nvSpPr>
        <p:spPr>
          <a:xfrm>
            <a:off x="1983338" y="4156375"/>
            <a:ext cx="1252800" cy="1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61" name="Google Shape;261;p22"/>
          <p:cNvSpPr txBox="1">
            <a:spLocks noGrp="1"/>
          </p:cNvSpPr>
          <p:nvPr>
            <p:ph type="subTitle" idx="7"/>
          </p:nvPr>
        </p:nvSpPr>
        <p:spPr>
          <a:xfrm>
            <a:off x="1984813" y="3582936"/>
            <a:ext cx="1252800" cy="4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62" name="Google Shape;262;p22"/>
          <p:cNvSpPr txBox="1">
            <a:spLocks noGrp="1"/>
          </p:cNvSpPr>
          <p:nvPr>
            <p:ph type="subTitle" idx="8"/>
          </p:nvPr>
        </p:nvSpPr>
        <p:spPr>
          <a:xfrm>
            <a:off x="3739563" y="4156375"/>
            <a:ext cx="1252800" cy="1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63" name="Google Shape;263;p22"/>
          <p:cNvSpPr txBox="1">
            <a:spLocks noGrp="1"/>
          </p:cNvSpPr>
          <p:nvPr>
            <p:ph type="subTitle" idx="9"/>
          </p:nvPr>
        </p:nvSpPr>
        <p:spPr>
          <a:xfrm>
            <a:off x="3741038" y="3582936"/>
            <a:ext cx="1252800" cy="4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64" name="Google Shape;264;p22"/>
          <p:cNvSpPr txBox="1">
            <a:spLocks noGrp="1"/>
          </p:cNvSpPr>
          <p:nvPr>
            <p:ph type="subTitle" idx="13"/>
          </p:nvPr>
        </p:nvSpPr>
        <p:spPr>
          <a:xfrm>
            <a:off x="228600" y="3211175"/>
            <a:ext cx="3130200" cy="30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subTitle" idx="14"/>
          </p:nvPr>
        </p:nvSpPr>
        <p:spPr>
          <a:xfrm>
            <a:off x="228600" y="2663863"/>
            <a:ext cx="1252800" cy="1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subTitle" idx="15"/>
          </p:nvPr>
        </p:nvSpPr>
        <p:spPr>
          <a:xfrm>
            <a:off x="230075" y="2090424"/>
            <a:ext cx="1252800" cy="4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67" name="Google Shape;267;p22"/>
          <p:cNvSpPr txBox="1">
            <a:spLocks noGrp="1"/>
          </p:cNvSpPr>
          <p:nvPr>
            <p:ph type="subTitle" idx="16"/>
          </p:nvPr>
        </p:nvSpPr>
        <p:spPr>
          <a:xfrm>
            <a:off x="1983338" y="2663863"/>
            <a:ext cx="1252800" cy="1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68" name="Google Shape;268;p22"/>
          <p:cNvSpPr txBox="1">
            <a:spLocks noGrp="1"/>
          </p:cNvSpPr>
          <p:nvPr>
            <p:ph type="subTitle" idx="17"/>
          </p:nvPr>
        </p:nvSpPr>
        <p:spPr>
          <a:xfrm>
            <a:off x="1984813" y="2090424"/>
            <a:ext cx="1252800" cy="4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69" name="Google Shape;269;p22"/>
          <p:cNvSpPr txBox="1">
            <a:spLocks noGrp="1"/>
          </p:cNvSpPr>
          <p:nvPr>
            <p:ph type="subTitle" idx="18"/>
          </p:nvPr>
        </p:nvSpPr>
        <p:spPr>
          <a:xfrm>
            <a:off x="3739563" y="2663863"/>
            <a:ext cx="1252800" cy="1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70" name="Google Shape;270;p22"/>
          <p:cNvSpPr txBox="1">
            <a:spLocks noGrp="1"/>
          </p:cNvSpPr>
          <p:nvPr>
            <p:ph type="subTitle" idx="19"/>
          </p:nvPr>
        </p:nvSpPr>
        <p:spPr>
          <a:xfrm>
            <a:off x="3741038" y="2090424"/>
            <a:ext cx="1252800" cy="4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71" name="Google Shape;271;p22"/>
          <p:cNvSpPr txBox="1">
            <a:spLocks noGrp="1"/>
          </p:cNvSpPr>
          <p:nvPr>
            <p:ph type="subTitle" idx="20"/>
          </p:nvPr>
        </p:nvSpPr>
        <p:spPr>
          <a:xfrm>
            <a:off x="228600" y="1718663"/>
            <a:ext cx="3130200" cy="30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- Alt 1">
  <p:cSld name="CUSTOM_8_1_1_1_1_1_1_1_1_1_1_1_1_1_1_1_1_1_1_1_1_1_1_1_1_1_1_1_1_1_1_1_1_1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3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title" idx="3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76" name="Google Shape;276;p23"/>
          <p:cNvSpPr txBox="1">
            <a:spLocks noGrp="1"/>
          </p:cNvSpPr>
          <p:nvPr>
            <p:ph type="subTitle" idx="1"/>
          </p:nvPr>
        </p:nvSpPr>
        <p:spPr>
          <a:xfrm>
            <a:off x="228600" y="792994"/>
            <a:ext cx="3130200" cy="1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subTitle" idx="4"/>
          </p:nvPr>
        </p:nvSpPr>
        <p:spPr>
          <a:xfrm>
            <a:off x="419070" y="2462250"/>
            <a:ext cx="1693800" cy="2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subTitle" idx="5"/>
          </p:nvPr>
        </p:nvSpPr>
        <p:spPr>
          <a:xfrm>
            <a:off x="419075" y="2708625"/>
            <a:ext cx="1550700" cy="12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subTitle" idx="6"/>
          </p:nvPr>
        </p:nvSpPr>
        <p:spPr>
          <a:xfrm>
            <a:off x="419076" y="4077075"/>
            <a:ext cx="1693800" cy="21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subTitle" idx="7"/>
          </p:nvPr>
        </p:nvSpPr>
        <p:spPr>
          <a:xfrm>
            <a:off x="2624407" y="2462250"/>
            <a:ext cx="1693800" cy="2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subTitle" idx="8"/>
          </p:nvPr>
        </p:nvSpPr>
        <p:spPr>
          <a:xfrm>
            <a:off x="2624413" y="2708625"/>
            <a:ext cx="1550700" cy="12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subTitle" idx="9"/>
          </p:nvPr>
        </p:nvSpPr>
        <p:spPr>
          <a:xfrm>
            <a:off x="2624413" y="4077075"/>
            <a:ext cx="1693800" cy="21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subTitle" idx="13"/>
          </p:nvPr>
        </p:nvSpPr>
        <p:spPr>
          <a:xfrm>
            <a:off x="4815495" y="2462250"/>
            <a:ext cx="1693800" cy="2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subTitle" idx="14"/>
          </p:nvPr>
        </p:nvSpPr>
        <p:spPr>
          <a:xfrm>
            <a:off x="4815500" y="2708625"/>
            <a:ext cx="1550700" cy="12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85" name="Google Shape;285;p23"/>
          <p:cNvSpPr txBox="1">
            <a:spLocks noGrp="1"/>
          </p:cNvSpPr>
          <p:nvPr>
            <p:ph type="subTitle" idx="15"/>
          </p:nvPr>
        </p:nvSpPr>
        <p:spPr>
          <a:xfrm>
            <a:off x="4815501" y="4077075"/>
            <a:ext cx="1693800" cy="21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86" name="Google Shape;286;p23"/>
          <p:cNvSpPr txBox="1">
            <a:spLocks noGrp="1"/>
          </p:cNvSpPr>
          <p:nvPr>
            <p:ph type="subTitle" idx="16"/>
          </p:nvPr>
        </p:nvSpPr>
        <p:spPr>
          <a:xfrm>
            <a:off x="7006607" y="2462250"/>
            <a:ext cx="1693800" cy="2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3"/>
          <p:cNvSpPr txBox="1">
            <a:spLocks noGrp="1"/>
          </p:cNvSpPr>
          <p:nvPr>
            <p:ph type="subTitle" idx="17"/>
          </p:nvPr>
        </p:nvSpPr>
        <p:spPr>
          <a:xfrm>
            <a:off x="7006613" y="2708625"/>
            <a:ext cx="1550700" cy="12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88" name="Google Shape;288;p23"/>
          <p:cNvSpPr txBox="1">
            <a:spLocks noGrp="1"/>
          </p:cNvSpPr>
          <p:nvPr>
            <p:ph type="subTitle" idx="18"/>
          </p:nvPr>
        </p:nvSpPr>
        <p:spPr>
          <a:xfrm>
            <a:off x="7006613" y="4077075"/>
            <a:ext cx="1693800" cy="21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trics display 2">
  <p:cSld name="CUSTOM_8_1_1_1_1_1_1_1_1_1_1_1_1_1_1_1_1_1_1_1_1_1_1_1_1_1_1_1_1_1_1_1_1_1_1_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/>
          <p:nvPr/>
        </p:nvSpPr>
        <p:spPr>
          <a:xfrm rot="-5400000">
            <a:off x="0" y="816600"/>
            <a:ext cx="4326900" cy="43269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91" name="Google Shape;291;p24"/>
          <p:cNvSpPr/>
          <p:nvPr/>
        </p:nvSpPr>
        <p:spPr>
          <a:xfrm rot="5400000">
            <a:off x="4817100" y="0"/>
            <a:ext cx="4326900" cy="4326900"/>
          </a:xfrm>
          <a:prstGeom prst="rect">
            <a:avLst/>
          </a:prstGeom>
          <a:gradFill>
            <a:gsLst>
              <a:gs pos="0">
                <a:schemeClr val="accent5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92" name="Google Shape;292;p24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4"/>
          <p:cNvSpPr txBox="1">
            <a:spLocks noGrp="1"/>
          </p:cNvSpPr>
          <p:nvPr>
            <p:ph type="title" idx="3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295" name="Google Shape;295;p24"/>
          <p:cNvSpPr txBox="1">
            <a:spLocks noGrp="1"/>
          </p:cNvSpPr>
          <p:nvPr>
            <p:ph type="subTitle" idx="1"/>
          </p:nvPr>
        </p:nvSpPr>
        <p:spPr>
          <a:xfrm>
            <a:off x="3238050" y="1804700"/>
            <a:ext cx="2667900" cy="53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4"/>
          <p:cNvSpPr txBox="1">
            <a:spLocks noGrp="1"/>
          </p:cNvSpPr>
          <p:nvPr>
            <p:ph type="subTitle" idx="4"/>
          </p:nvPr>
        </p:nvSpPr>
        <p:spPr>
          <a:xfrm>
            <a:off x="4056600" y="2688550"/>
            <a:ext cx="1124700" cy="53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4"/>
          <p:cNvSpPr txBox="1">
            <a:spLocks noGrp="1"/>
          </p:cNvSpPr>
          <p:nvPr>
            <p:ph type="subTitle" idx="5"/>
          </p:nvPr>
        </p:nvSpPr>
        <p:spPr>
          <a:xfrm>
            <a:off x="3457950" y="2233425"/>
            <a:ext cx="2228100" cy="53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98" name="Google Shape;298;p24"/>
          <p:cNvSpPr txBox="1">
            <a:spLocks noGrp="1"/>
          </p:cNvSpPr>
          <p:nvPr>
            <p:ph type="subTitle" idx="6"/>
          </p:nvPr>
        </p:nvSpPr>
        <p:spPr>
          <a:xfrm>
            <a:off x="803225" y="1817900"/>
            <a:ext cx="2667900" cy="53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4"/>
          <p:cNvSpPr txBox="1">
            <a:spLocks noGrp="1"/>
          </p:cNvSpPr>
          <p:nvPr>
            <p:ph type="subTitle" idx="7"/>
          </p:nvPr>
        </p:nvSpPr>
        <p:spPr>
          <a:xfrm>
            <a:off x="1621775" y="2701750"/>
            <a:ext cx="1124700" cy="53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24"/>
          <p:cNvSpPr txBox="1">
            <a:spLocks noGrp="1"/>
          </p:cNvSpPr>
          <p:nvPr>
            <p:ph type="subTitle" idx="8"/>
          </p:nvPr>
        </p:nvSpPr>
        <p:spPr>
          <a:xfrm>
            <a:off x="1023125" y="2246625"/>
            <a:ext cx="2228100" cy="53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301" name="Google Shape;301;p24"/>
          <p:cNvSpPr txBox="1">
            <a:spLocks noGrp="1"/>
          </p:cNvSpPr>
          <p:nvPr>
            <p:ph type="subTitle" idx="9"/>
          </p:nvPr>
        </p:nvSpPr>
        <p:spPr>
          <a:xfrm>
            <a:off x="5672875" y="1804700"/>
            <a:ext cx="2667900" cy="53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4"/>
          <p:cNvSpPr txBox="1">
            <a:spLocks noGrp="1"/>
          </p:cNvSpPr>
          <p:nvPr>
            <p:ph type="subTitle" idx="13"/>
          </p:nvPr>
        </p:nvSpPr>
        <p:spPr>
          <a:xfrm>
            <a:off x="6491425" y="2688550"/>
            <a:ext cx="1124700" cy="53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24"/>
          <p:cNvSpPr txBox="1">
            <a:spLocks noGrp="1"/>
          </p:cNvSpPr>
          <p:nvPr>
            <p:ph type="subTitle" idx="14"/>
          </p:nvPr>
        </p:nvSpPr>
        <p:spPr>
          <a:xfrm>
            <a:off x="5892775" y="2233425"/>
            <a:ext cx="2228100" cy="53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2">
  <p:cSld name="CUSTOM_8_1_1_1_1_1_1_1_1_1_1_1_1_1_1_1_1_1_1_1_1_1_1_1_1_1_1_1_1_1_1_1_1_1_1_1_1_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"/>
          <p:cNvSpPr/>
          <p:nvPr/>
        </p:nvSpPr>
        <p:spPr>
          <a:xfrm rot="5400000">
            <a:off x="5473500" y="0"/>
            <a:ext cx="3670500" cy="3670500"/>
          </a:xfrm>
          <a:prstGeom prst="rect">
            <a:avLst/>
          </a:prstGeom>
          <a:gradFill>
            <a:gsLst>
              <a:gs pos="0">
                <a:schemeClr val="accent5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5"/>
          <p:cNvSpPr txBox="1">
            <a:spLocks noGrp="1"/>
          </p:cNvSpPr>
          <p:nvPr>
            <p:ph type="title" idx="3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Figtree"/>
              <a:buNone/>
              <a:defRPr sz="2000"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09" name="Google Shape;309;p25"/>
          <p:cNvSpPr txBox="1">
            <a:spLocks noGrp="1"/>
          </p:cNvSpPr>
          <p:nvPr>
            <p:ph type="subTitle" idx="1"/>
          </p:nvPr>
        </p:nvSpPr>
        <p:spPr>
          <a:xfrm>
            <a:off x="228600" y="792994"/>
            <a:ext cx="3130200" cy="1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310" name="Google Shape;310;p25"/>
          <p:cNvSpPr txBox="1">
            <a:spLocks noGrp="1"/>
          </p:cNvSpPr>
          <p:nvPr>
            <p:ph type="title" idx="4"/>
          </p:nvPr>
        </p:nvSpPr>
        <p:spPr>
          <a:xfrm>
            <a:off x="91525" y="1935942"/>
            <a:ext cx="1422300" cy="4647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11" name="Google Shape;311;p25"/>
          <p:cNvSpPr txBox="1">
            <a:spLocks noGrp="1"/>
          </p:cNvSpPr>
          <p:nvPr>
            <p:ph type="title" idx="5"/>
          </p:nvPr>
        </p:nvSpPr>
        <p:spPr>
          <a:xfrm>
            <a:off x="2849500" y="1935942"/>
            <a:ext cx="1422300" cy="4647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12" name="Google Shape;312;p25"/>
          <p:cNvSpPr txBox="1">
            <a:spLocks noGrp="1"/>
          </p:cNvSpPr>
          <p:nvPr>
            <p:ph type="title" idx="6"/>
          </p:nvPr>
        </p:nvSpPr>
        <p:spPr>
          <a:xfrm>
            <a:off x="4298950" y="1935942"/>
            <a:ext cx="1422300" cy="4647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13" name="Google Shape;313;p25"/>
          <p:cNvSpPr txBox="1">
            <a:spLocks noGrp="1"/>
          </p:cNvSpPr>
          <p:nvPr>
            <p:ph type="title" idx="7"/>
          </p:nvPr>
        </p:nvSpPr>
        <p:spPr>
          <a:xfrm>
            <a:off x="7298500" y="1935942"/>
            <a:ext cx="1422300" cy="4647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gtree"/>
              <a:buNone/>
              <a:defRPr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14" name="Google Shape;314;p25"/>
          <p:cNvSpPr txBox="1">
            <a:spLocks noGrp="1"/>
          </p:cNvSpPr>
          <p:nvPr>
            <p:ph type="subTitle" idx="8"/>
          </p:nvPr>
        </p:nvSpPr>
        <p:spPr>
          <a:xfrm>
            <a:off x="442900" y="3172725"/>
            <a:ext cx="1289400" cy="2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9pPr>
          </a:lstStyle>
          <a:p>
            <a:endParaRPr/>
          </a:p>
        </p:txBody>
      </p:sp>
      <p:sp>
        <p:nvSpPr>
          <p:cNvPr id="315" name="Google Shape;315;p25"/>
          <p:cNvSpPr txBox="1">
            <a:spLocks noGrp="1"/>
          </p:cNvSpPr>
          <p:nvPr>
            <p:ph type="subTitle" idx="9"/>
          </p:nvPr>
        </p:nvSpPr>
        <p:spPr>
          <a:xfrm>
            <a:off x="442900" y="3418396"/>
            <a:ext cx="12894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316" name="Google Shape;316;p25"/>
          <p:cNvSpPr txBox="1">
            <a:spLocks noGrp="1"/>
          </p:cNvSpPr>
          <p:nvPr>
            <p:ph type="body" idx="13"/>
          </p:nvPr>
        </p:nvSpPr>
        <p:spPr>
          <a:xfrm>
            <a:off x="442898" y="3850550"/>
            <a:ext cx="12894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9pPr>
          </a:lstStyle>
          <a:p>
            <a:endParaRPr/>
          </a:p>
        </p:txBody>
      </p:sp>
      <p:sp>
        <p:nvSpPr>
          <p:cNvPr id="317" name="Google Shape;317;p25"/>
          <p:cNvSpPr txBox="1">
            <a:spLocks noGrp="1"/>
          </p:cNvSpPr>
          <p:nvPr>
            <p:ph type="subTitle" idx="14"/>
          </p:nvPr>
        </p:nvSpPr>
        <p:spPr>
          <a:xfrm>
            <a:off x="3201413" y="3173750"/>
            <a:ext cx="1289400" cy="2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9pPr>
          </a:lstStyle>
          <a:p>
            <a:endParaRPr/>
          </a:p>
        </p:txBody>
      </p:sp>
      <p:sp>
        <p:nvSpPr>
          <p:cNvPr id="318" name="Google Shape;318;p25"/>
          <p:cNvSpPr txBox="1">
            <a:spLocks noGrp="1"/>
          </p:cNvSpPr>
          <p:nvPr>
            <p:ph type="subTitle" idx="15"/>
          </p:nvPr>
        </p:nvSpPr>
        <p:spPr>
          <a:xfrm>
            <a:off x="3201413" y="3419421"/>
            <a:ext cx="12894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319" name="Google Shape;319;p25"/>
          <p:cNvSpPr txBox="1">
            <a:spLocks noGrp="1"/>
          </p:cNvSpPr>
          <p:nvPr>
            <p:ph type="body" idx="16"/>
          </p:nvPr>
        </p:nvSpPr>
        <p:spPr>
          <a:xfrm>
            <a:off x="3201411" y="3851575"/>
            <a:ext cx="12894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9pPr>
          </a:lstStyle>
          <a:p>
            <a:endParaRPr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7"/>
          </p:nvPr>
        </p:nvSpPr>
        <p:spPr>
          <a:xfrm>
            <a:off x="4652727" y="3173750"/>
            <a:ext cx="1289400" cy="2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9pPr>
          </a:lstStyle>
          <a:p>
            <a:endParaRPr/>
          </a:p>
        </p:txBody>
      </p:sp>
      <p:sp>
        <p:nvSpPr>
          <p:cNvPr id="321" name="Google Shape;321;p25"/>
          <p:cNvSpPr txBox="1">
            <a:spLocks noGrp="1"/>
          </p:cNvSpPr>
          <p:nvPr>
            <p:ph type="subTitle" idx="18"/>
          </p:nvPr>
        </p:nvSpPr>
        <p:spPr>
          <a:xfrm>
            <a:off x="4652727" y="3419421"/>
            <a:ext cx="12894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322" name="Google Shape;322;p25"/>
          <p:cNvSpPr txBox="1">
            <a:spLocks noGrp="1"/>
          </p:cNvSpPr>
          <p:nvPr>
            <p:ph type="body" idx="19"/>
          </p:nvPr>
        </p:nvSpPr>
        <p:spPr>
          <a:xfrm>
            <a:off x="4652725" y="3851575"/>
            <a:ext cx="12894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9pPr>
          </a:lstStyle>
          <a:p>
            <a:endParaRPr/>
          </a:p>
        </p:txBody>
      </p:sp>
      <p:sp>
        <p:nvSpPr>
          <p:cNvPr id="323" name="Google Shape;323;p25"/>
          <p:cNvSpPr txBox="1">
            <a:spLocks noGrp="1"/>
          </p:cNvSpPr>
          <p:nvPr>
            <p:ph type="subTitle" idx="20"/>
          </p:nvPr>
        </p:nvSpPr>
        <p:spPr>
          <a:xfrm>
            <a:off x="7646687" y="3172725"/>
            <a:ext cx="1289400" cy="2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subTitle" idx="21"/>
          </p:nvPr>
        </p:nvSpPr>
        <p:spPr>
          <a:xfrm>
            <a:off x="7646687" y="3418396"/>
            <a:ext cx="1289400" cy="1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3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body" idx="22"/>
          </p:nvPr>
        </p:nvSpPr>
        <p:spPr>
          <a:xfrm>
            <a:off x="7646686" y="3850550"/>
            <a:ext cx="12894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1pPr>
            <a:lvl2pPr marL="914400" lvl="1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2pPr>
            <a:lvl3pPr marL="1371600" lvl="2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3pPr>
            <a:lvl4pPr marL="1828800" lvl="3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4pPr>
            <a:lvl5pPr marL="2286000" lvl="4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5pPr>
            <a:lvl6pPr marL="2743200" lvl="5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6pPr>
            <a:lvl7pPr marL="3200400" lvl="6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●"/>
              <a:defRPr sz="900">
                <a:latin typeface="Jost Light"/>
                <a:ea typeface="Jost Light"/>
                <a:cs typeface="Jost Light"/>
                <a:sym typeface="Jost Light"/>
              </a:defRPr>
            </a:lvl7pPr>
            <a:lvl8pPr marL="3657600" lvl="7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○"/>
              <a:defRPr sz="900">
                <a:latin typeface="Jost Light"/>
                <a:ea typeface="Jost Light"/>
                <a:cs typeface="Jost Light"/>
                <a:sym typeface="Jost Light"/>
              </a:defRPr>
            </a:lvl8pPr>
            <a:lvl9pPr marL="4114800" lvl="8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 Light"/>
              <a:buChar char="■"/>
              <a:defRPr sz="900">
                <a:latin typeface="Jost Light"/>
                <a:ea typeface="Jost Light"/>
                <a:cs typeface="Jost Light"/>
                <a:sym typeface="Jos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Alt 2">
  <p:cSld name="CUSTOM_8_1_1_1_1_1_1_1_1_1_1_1_1_1_1_1_1_1_1_1_1_1_1_1_1_1_1_1_1_1_1_2_1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/>
          <p:nvPr/>
        </p:nvSpPr>
        <p:spPr>
          <a:xfrm rot="-5400000">
            <a:off x="0" y="816600"/>
            <a:ext cx="4326900" cy="43269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28" name="Google Shape;328;p26"/>
          <p:cNvSpPr/>
          <p:nvPr/>
        </p:nvSpPr>
        <p:spPr>
          <a:xfrm rot="5400000">
            <a:off x="4817100" y="0"/>
            <a:ext cx="4326900" cy="4326900"/>
          </a:xfrm>
          <a:prstGeom prst="rect">
            <a:avLst/>
          </a:prstGeom>
          <a:gradFill>
            <a:gsLst>
              <a:gs pos="0">
                <a:schemeClr val="accent6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29" name="Google Shape;329;p26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6"/>
          <p:cNvSpPr/>
          <p:nvPr/>
        </p:nvSpPr>
        <p:spPr>
          <a:xfrm>
            <a:off x="228650" y="457200"/>
            <a:ext cx="8686800" cy="4226400"/>
          </a:xfrm>
          <a:prstGeom prst="roundRect">
            <a:avLst>
              <a:gd name="adj" fmla="val 682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v</a:t>
            </a:r>
            <a:endParaRPr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32" name="Google Shape;332;p26"/>
          <p:cNvSpPr txBox="1">
            <a:spLocks noGrp="1"/>
          </p:cNvSpPr>
          <p:nvPr>
            <p:ph type="title" idx="3"/>
          </p:nvPr>
        </p:nvSpPr>
        <p:spPr>
          <a:xfrm>
            <a:off x="1254050" y="1703407"/>
            <a:ext cx="6636000" cy="127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gtree"/>
              <a:buNone/>
              <a:defRPr sz="8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33" name="Google Shape;333;p26"/>
          <p:cNvSpPr txBox="1">
            <a:spLocks noGrp="1"/>
          </p:cNvSpPr>
          <p:nvPr>
            <p:ph type="subTitle" idx="1"/>
          </p:nvPr>
        </p:nvSpPr>
        <p:spPr>
          <a:xfrm>
            <a:off x="1643100" y="2881050"/>
            <a:ext cx="5857800" cy="43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45" name="Google Shape;345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team - Alt 1">
  <p:cSld name="CUSTOM_2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>
            <a:spLocks noGrp="1"/>
          </p:cNvSpPr>
          <p:nvPr>
            <p:ph type="pic" idx="2"/>
          </p:nvPr>
        </p:nvSpPr>
        <p:spPr>
          <a:xfrm>
            <a:off x="0" y="-9000"/>
            <a:ext cx="3054300" cy="32529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3044117" y="-9000"/>
            <a:ext cx="3054300" cy="32529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4"/>
          <p:cNvSpPr>
            <a:spLocks noGrp="1"/>
          </p:cNvSpPr>
          <p:nvPr>
            <p:ph type="pic" idx="4"/>
          </p:nvPr>
        </p:nvSpPr>
        <p:spPr>
          <a:xfrm>
            <a:off x="6088233" y="-9000"/>
            <a:ext cx="3054300" cy="3252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228675" y="3337800"/>
            <a:ext cx="2671800" cy="21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 idx="5"/>
          </p:nvPr>
        </p:nvSpPr>
        <p:spPr>
          <a:xfrm>
            <a:off x="228675" y="3551100"/>
            <a:ext cx="2671800" cy="21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28675" y="4256750"/>
            <a:ext cx="2660100" cy="4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 idx="6"/>
          </p:nvPr>
        </p:nvSpPr>
        <p:spPr>
          <a:xfrm>
            <a:off x="3235367" y="3337800"/>
            <a:ext cx="2671800" cy="21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7"/>
          </p:nvPr>
        </p:nvSpPr>
        <p:spPr>
          <a:xfrm>
            <a:off x="3235367" y="3551100"/>
            <a:ext cx="2671800" cy="21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8"/>
          </p:nvPr>
        </p:nvSpPr>
        <p:spPr>
          <a:xfrm>
            <a:off x="3241214" y="4256750"/>
            <a:ext cx="2660100" cy="4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9"/>
          </p:nvPr>
        </p:nvSpPr>
        <p:spPr>
          <a:xfrm>
            <a:off x="6279483" y="3337800"/>
            <a:ext cx="2671800" cy="21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13"/>
          </p:nvPr>
        </p:nvSpPr>
        <p:spPr>
          <a:xfrm>
            <a:off x="6279483" y="3551100"/>
            <a:ext cx="2671800" cy="21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4"/>
          </p:nvPr>
        </p:nvSpPr>
        <p:spPr>
          <a:xfrm>
            <a:off x="6285328" y="4256750"/>
            <a:ext cx="2660100" cy="4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0" name="Google Shape;350;p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1" name="Google Shape;361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8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6" name="Google Shape;366;p38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7" name="Google Shape;367;p38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8" name="Google Shape;368;p38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9" name="Google Shape;369;p38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0" name="Google Shape;370;p38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39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7" name="Google Shape;377;p40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8" name="Google Shape;378;p40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9" name="Google Shape;379;p40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0" name="Google Shape;380;p40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team - Alt 2">
  <p:cSld name="CUSTOM_1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/>
          <p:nvPr/>
        </p:nvSpPr>
        <p:spPr>
          <a:xfrm rot="-2700000">
            <a:off x="1338758" y="-3230594"/>
            <a:ext cx="6464087" cy="6464087"/>
          </a:xfrm>
          <a:prstGeom prst="rtTriangle">
            <a:avLst/>
          </a:prstGeom>
          <a:gradFill>
            <a:gsLst>
              <a:gs pos="0">
                <a:schemeClr val="accent5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 idx="3"/>
          </p:nvPr>
        </p:nvSpPr>
        <p:spPr>
          <a:xfrm>
            <a:off x="228600" y="457200"/>
            <a:ext cx="62823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 idx="4"/>
          </p:nvPr>
        </p:nvSpPr>
        <p:spPr>
          <a:xfrm>
            <a:off x="339875" y="3589925"/>
            <a:ext cx="1225200" cy="172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 idx="5"/>
          </p:nvPr>
        </p:nvSpPr>
        <p:spPr>
          <a:xfrm>
            <a:off x="339875" y="4026125"/>
            <a:ext cx="1225200" cy="207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6"/>
          </p:nvPr>
        </p:nvSpPr>
        <p:spPr>
          <a:xfrm>
            <a:off x="1807977" y="3589925"/>
            <a:ext cx="1225200" cy="172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7"/>
          </p:nvPr>
        </p:nvSpPr>
        <p:spPr>
          <a:xfrm>
            <a:off x="1807977" y="4026125"/>
            <a:ext cx="1225200" cy="207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Jost"/>
              <a:buNone/>
              <a:defRPr sz="1200"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 idx="8"/>
          </p:nvPr>
        </p:nvSpPr>
        <p:spPr>
          <a:xfrm>
            <a:off x="3275545" y="3589925"/>
            <a:ext cx="1225200" cy="172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title" idx="9"/>
          </p:nvPr>
        </p:nvSpPr>
        <p:spPr>
          <a:xfrm>
            <a:off x="3275545" y="4026125"/>
            <a:ext cx="1225200" cy="207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idx="13"/>
          </p:nvPr>
        </p:nvSpPr>
        <p:spPr>
          <a:xfrm>
            <a:off x="4743373" y="3589925"/>
            <a:ext cx="1225200" cy="172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14"/>
          </p:nvPr>
        </p:nvSpPr>
        <p:spPr>
          <a:xfrm>
            <a:off x="4743373" y="4026125"/>
            <a:ext cx="1225200" cy="207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15"/>
          </p:nvPr>
        </p:nvSpPr>
        <p:spPr>
          <a:xfrm>
            <a:off x="6205996" y="3589925"/>
            <a:ext cx="1225200" cy="172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title" idx="16"/>
          </p:nvPr>
        </p:nvSpPr>
        <p:spPr>
          <a:xfrm>
            <a:off x="6205996" y="4026125"/>
            <a:ext cx="1225200" cy="207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17"/>
          </p:nvPr>
        </p:nvSpPr>
        <p:spPr>
          <a:xfrm>
            <a:off x="7683660" y="3589925"/>
            <a:ext cx="1225200" cy="172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18"/>
          </p:nvPr>
        </p:nvSpPr>
        <p:spPr>
          <a:xfrm>
            <a:off x="7683660" y="4026125"/>
            <a:ext cx="1225200" cy="207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64" name="Google Shape;64;p5"/>
          <p:cNvSpPr>
            <a:spLocks noGrp="1"/>
          </p:cNvSpPr>
          <p:nvPr>
            <p:ph type="pic" idx="19"/>
          </p:nvPr>
        </p:nvSpPr>
        <p:spPr>
          <a:xfrm>
            <a:off x="1726022" y="1991825"/>
            <a:ext cx="1288500" cy="1363800"/>
          </a:xfrm>
          <a:prstGeom prst="roundRect">
            <a:avLst>
              <a:gd name="adj" fmla="val 6764"/>
            </a:avLst>
          </a:prstGeom>
          <a:noFill/>
          <a:ln>
            <a:noFill/>
          </a:ln>
        </p:spPr>
      </p:sp>
      <p:sp>
        <p:nvSpPr>
          <p:cNvPr id="65" name="Google Shape;65;p5"/>
          <p:cNvSpPr>
            <a:spLocks noGrp="1"/>
          </p:cNvSpPr>
          <p:nvPr>
            <p:ph type="pic" idx="20"/>
          </p:nvPr>
        </p:nvSpPr>
        <p:spPr>
          <a:xfrm>
            <a:off x="3194345" y="1991825"/>
            <a:ext cx="1288500" cy="1363800"/>
          </a:xfrm>
          <a:prstGeom prst="roundRect">
            <a:avLst>
              <a:gd name="adj" fmla="val 6764"/>
            </a:avLst>
          </a:prstGeom>
          <a:noFill/>
          <a:ln>
            <a:noFill/>
          </a:ln>
        </p:spPr>
      </p:sp>
      <p:sp>
        <p:nvSpPr>
          <p:cNvPr id="66" name="Google Shape;66;p5"/>
          <p:cNvSpPr>
            <a:spLocks noGrp="1"/>
          </p:cNvSpPr>
          <p:nvPr>
            <p:ph type="pic" idx="21"/>
          </p:nvPr>
        </p:nvSpPr>
        <p:spPr>
          <a:xfrm>
            <a:off x="4662668" y="1991825"/>
            <a:ext cx="1288500" cy="1363800"/>
          </a:xfrm>
          <a:prstGeom prst="roundRect">
            <a:avLst>
              <a:gd name="adj" fmla="val 6764"/>
            </a:avLst>
          </a:prstGeom>
          <a:noFill/>
          <a:ln>
            <a:noFill/>
          </a:ln>
        </p:spPr>
      </p:sp>
      <p:sp>
        <p:nvSpPr>
          <p:cNvPr id="67" name="Google Shape;67;p5"/>
          <p:cNvSpPr>
            <a:spLocks noGrp="1"/>
          </p:cNvSpPr>
          <p:nvPr>
            <p:ph type="pic" idx="22"/>
          </p:nvPr>
        </p:nvSpPr>
        <p:spPr>
          <a:xfrm>
            <a:off x="6130990" y="1991825"/>
            <a:ext cx="1288500" cy="1363800"/>
          </a:xfrm>
          <a:prstGeom prst="roundRect">
            <a:avLst>
              <a:gd name="adj" fmla="val 6764"/>
            </a:avLst>
          </a:prstGeom>
          <a:noFill/>
          <a:ln>
            <a:noFill/>
          </a:ln>
        </p:spPr>
      </p:sp>
      <p:sp>
        <p:nvSpPr>
          <p:cNvPr id="68" name="Google Shape;68;p5"/>
          <p:cNvSpPr>
            <a:spLocks noGrp="1"/>
          </p:cNvSpPr>
          <p:nvPr>
            <p:ph type="pic" idx="23"/>
          </p:nvPr>
        </p:nvSpPr>
        <p:spPr>
          <a:xfrm>
            <a:off x="7599313" y="1991825"/>
            <a:ext cx="1288500" cy="1363800"/>
          </a:xfrm>
          <a:prstGeom prst="roundRect">
            <a:avLst>
              <a:gd name="adj" fmla="val 6764"/>
            </a:avLst>
          </a:prstGeom>
          <a:noFill/>
          <a:ln>
            <a:noFill/>
          </a:ln>
        </p:spPr>
      </p:sp>
      <p:sp>
        <p:nvSpPr>
          <p:cNvPr id="69" name="Google Shape;69;p5"/>
          <p:cNvSpPr>
            <a:spLocks noGrp="1"/>
          </p:cNvSpPr>
          <p:nvPr>
            <p:ph type="pic" idx="24"/>
          </p:nvPr>
        </p:nvSpPr>
        <p:spPr>
          <a:xfrm>
            <a:off x="257700" y="1991825"/>
            <a:ext cx="1288500" cy="1363800"/>
          </a:xfrm>
          <a:prstGeom prst="roundRect">
            <a:avLst>
              <a:gd name="adj" fmla="val 6764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3" name="Google Shape;383;p41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4" name="Google Shape;384;p41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5" name="Google Shape;385;p41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6" name="Google Shape;386;p41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7" name="Google Shape;387;p41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8" name="Google Shape;388;p41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1" name="Google Shape;391;p42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2" name="Google Shape;392;p42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42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5" name="Google Shape;395;p42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6" name="Google Shape;396;p42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7" name="Google Shape;397;p42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8" name="Google Shape;398;p42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3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4" name="Google Shape;404;p44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Google Shape;405;p44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6" name="Google Shape;406;p44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4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9" name="Google Shape;409;p44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12" name="Google Shape;412;p45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45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4" name="Google Shape;414;p45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45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6" name="Google Shape;416;p45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45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9" name="Google Shape;419;p45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0" name="Google Shape;420;p45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6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47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7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7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7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47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47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47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7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p47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1">
  <p:cSld name="CUSTOM_8_1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title" idx="3"/>
          </p:nvPr>
        </p:nvSpPr>
        <p:spPr>
          <a:xfrm>
            <a:off x="228600" y="457200"/>
            <a:ext cx="42966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- Alt 1">
  <p:cSld name="CUSTOM_8_1_1_1_1_1_1_1_1_1_1_1_1_1_1_1_1_1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>
            <a:off x="0" y="0"/>
            <a:ext cx="2406900" cy="24069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228600" y="457200"/>
            <a:ext cx="34326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78" name="Google Shape;78;p7" descr="Free Images : landscape, nature, horizon, mountain, sky, night ..."/>
          <p:cNvPicPr preferRelativeResize="0"/>
          <p:nvPr/>
        </p:nvPicPr>
        <p:blipFill rotWithShape="1">
          <a:blip r:embed="rId2">
            <a:alphaModFix/>
          </a:blip>
          <a:srcRect l="23232" r="29975"/>
          <a:stretch/>
        </p:blipFill>
        <p:spPr>
          <a:xfrm>
            <a:off x="7541887" y="0"/>
            <a:ext cx="16040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7"/>
          <p:cNvSpPr txBox="1">
            <a:spLocks noGrp="1"/>
          </p:cNvSpPr>
          <p:nvPr>
            <p:ph type="subTitle" idx="1"/>
          </p:nvPr>
        </p:nvSpPr>
        <p:spPr>
          <a:xfrm>
            <a:off x="228950" y="1419750"/>
            <a:ext cx="5154900" cy="228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77650" y="0"/>
            <a:ext cx="1462200" cy="51435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Alt 1">
  <p:cSld name="CUSTOM_8_1_1_1_1_1_1_1_1_1_1_1_1_1_1_1_1_1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>
            <a:off x="0" y="0"/>
            <a:ext cx="3776100" cy="3776100"/>
          </a:xfrm>
          <a:prstGeom prst="rect">
            <a:avLst/>
          </a:prstGeom>
          <a:gradFill>
            <a:gsLst>
              <a:gs pos="0">
                <a:schemeClr val="accent6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83" name="Google Shape;83;p8"/>
          <p:cNvSpPr/>
          <p:nvPr/>
        </p:nvSpPr>
        <p:spPr>
          <a:xfrm rot="10800000">
            <a:off x="3156575" y="250"/>
            <a:ext cx="5983500" cy="5147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4102943" y="1042306"/>
            <a:ext cx="5586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“</a:t>
            </a:r>
            <a:endParaRPr sz="7200" b="1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85" name="Google Shape;85;p8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title" idx="3"/>
          </p:nvPr>
        </p:nvSpPr>
        <p:spPr>
          <a:xfrm>
            <a:off x="228600" y="457200"/>
            <a:ext cx="29259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ubTitle" idx="1"/>
          </p:nvPr>
        </p:nvSpPr>
        <p:spPr>
          <a:xfrm>
            <a:off x="4102950" y="1631400"/>
            <a:ext cx="4089000" cy="228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subTitle" idx="4"/>
          </p:nvPr>
        </p:nvSpPr>
        <p:spPr>
          <a:xfrm>
            <a:off x="228600" y="3967700"/>
            <a:ext cx="23364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8"/>
          <p:cNvSpPr>
            <a:spLocks noGrp="1"/>
          </p:cNvSpPr>
          <p:nvPr>
            <p:ph type="pic" idx="5"/>
          </p:nvPr>
        </p:nvSpPr>
        <p:spPr>
          <a:xfrm>
            <a:off x="228800" y="1707600"/>
            <a:ext cx="1951200" cy="206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Alt 2">
  <p:cSld name="CUSTOM_8_1_1_1_1_1_1_1_1_1_1_1_1_1_1_1_1_1_1_1_1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/>
          <p:nvPr/>
        </p:nvSpPr>
        <p:spPr>
          <a:xfrm rot="-5400000">
            <a:off x="3054300" y="1196700"/>
            <a:ext cx="3946800" cy="3946800"/>
          </a:xfrm>
          <a:prstGeom prst="rect">
            <a:avLst/>
          </a:prstGeom>
          <a:gradFill>
            <a:gsLst>
              <a:gs pos="0">
                <a:schemeClr val="lt2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93" name="Google Shape;93;p9"/>
          <p:cNvSpPr/>
          <p:nvPr/>
        </p:nvSpPr>
        <p:spPr>
          <a:xfrm rot="5400000">
            <a:off x="6262500" y="0"/>
            <a:ext cx="2881500" cy="2881500"/>
          </a:xfrm>
          <a:prstGeom prst="rect">
            <a:avLst/>
          </a:prstGeom>
          <a:gradFill>
            <a:gsLst>
              <a:gs pos="0">
                <a:schemeClr val="accent5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94" name="Google Shape;94;p9"/>
          <p:cNvSpPr>
            <a:spLocks noGrp="1"/>
          </p:cNvSpPr>
          <p:nvPr>
            <p:ph type="pic" idx="2"/>
          </p:nvPr>
        </p:nvSpPr>
        <p:spPr>
          <a:xfrm>
            <a:off x="0" y="-9000"/>
            <a:ext cx="3054300" cy="32529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9"/>
          <p:cNvSpPr txBox="1"/>
          <p:nvPr/>
        </p:nvSpPr>
        <p:spPr>
          <a:xfrm>
            <a:off x="3455693" y="228206"/>
            <a:ext cx="5586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“</a:t>
            </a:r>
            <a:endParaRPr sz="7200" b="1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title" idx="3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title" idx="4"/>
          </p:nvPr>
        </p:nvSpPr>
        <p:spPr>
          <a:xfrm>
            <a:off x="228600" y="3429000"/>
            <a:ext cx="3432600" cy="28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3455700" y="817300"/>
            <a:ext cx="4959300" cy="228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5"/>
          </p:nvPr>
        </p:nvSpPr>
        <p:spPr>
          <a:xfrm>
            <a:off x="228600" y="3739100"/>
            <a:ext cx="23364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Alt 3">
  <p:cSld name="CUSTOM_8_1_1_1_1_1_1_1_1_1_1_1_1_1_1_1_1_1_1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/>
          <p:nvPr/>
        </p:nvSpPr>
        <p:spPr>
          <a:xfrm>
            <a:off x="0" y="0"/>
            <a:ext cx="3776100" cy="3776100"/>
          </a:xfrm>
          <a:prstGeom prst="rect">
            <a:avLst/>
          </a:prstGeom>
          <a:gradFill>
            <a:gsLst>
              <a:gs pos="0">
                <a:schemeClr val="accent6"/>
              </a:gs>
              <a:gs pos="72000">
                <a:schemeClr val="lt1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03" name="Google Shape;103;p10"/>
          <p:cNvSpPr/>
          <p:nvPr/>
        </p:nvSpPr>
        <p:spPr>
          <a:xfrm rot="10800000">
            <a:off x="4619975" y="250"/>
            <a:ext cx="4520100" cy="5147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04" name="Google Shape;104;p10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Figtree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title" idx="3"/>
          </p:nvPr>
        </p:nvSpPr>
        <p:spPr>
          <a:xfrm>
            <a:off x="228600" y="457200"/>
            <a:ext cx="34326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gtree"/>
              <a:buNone/>
              <a:defRPr sz="2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ubTitle" idx="1"/>
          </p:nvPr>
        </p:nvSpPr>
        <p:spPr>
          <a:xfrm>
            <a:off x="230075" y="882000"/>
            <a:ext cx="3716700" cy="1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body" idx="4"/>
          </p:nvPr>
        </p:nvSpPr>
        <p:spPr>
          <a:xfrm>
            <a:off x="230075" y="3492500"/>
            <a:ext cx="3462600" cy="7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Jost"/>
              <a:buChar char="■"/>
              <a:defRPr sz="1000"/>
            </a:lvl9pPr>
          </a:lstStyle>
          <a:p>
            <a:endParaRPr/>
          </a:p>
        </p:txBody>
      </p:sp>
      <p:sp>
        <p:nvSpPr>
          <p:cNvPr id="109" name="Google Shape;109;p10"/>
          <p:cNvSpPr>
            <a:spLocks noGrp="1"/>
          </p:cNvSpPr>
          <p:nvPr>
            <p:ph type="pic" idx="5"/>
          </p:nvPr>
        </p:nvSpPr>
        <p:spPr>
          <a:xfrm>
            <a:off x="5520400" y="921875"/>
            <a:ext cx="2724900" cy="329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28600" y="2881050"/>
            <a:ext cx="4296600" cy="19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 idx="3"/>
          </p:nvPr>
        </p:nvSpPr>
        <p:spPr>
          <a:xfrm>
            <a:off x="371825" y="149825"/>
            <a:ext cx="6212400" cy="2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igtree"/>
              <a:buNone/>
              <a:defRPr sz="5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065">
          <p15:clr>
            <a:srgbClr val="E46962"/>
          </p15:clr>
        </p15:guide>
        <p15:guide id="8" pos="1010">
          <p15:clr>
            <a:srgbClr val="E46962"/>
          </p15:clr>
        </p15:guide>
        <p15:guide id="9" pos="4695">
          <p15:clr>
            <a:srgbClr val="E46962"/>
          </p15:clr>
        </p15:guide>
        <p15:guide id="10" pos="4750">
          <p15:clr>
            <a:srgbClr val="E46962"/>
          </p15:clr>
        </p15:guide>
        <p15:guide id="11" pos="3774">
          <p15:clr>
            <a:srgbClr val="E46962"/>
          </p15:clr>
        </p15:guide>
        <p15:guide id="12" pos="3828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8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 Faculty (AF) Newsletter</a:t>
            </a:r>
            <a:endParaRPr dirty="0"/>
          </a:p>
        </p:txBody>
      </p:sp>
      <p:sp>
        <p:nvSpPr>
          <p:cNvPr id="439" name="Google Shape;439;p48"/>
          <p:cNvSpPr txBox="1">
            <a:spLocks noGrp="1"/>
          </p:cNvSpPr>
          <p:nvPr>
            <p:ph type="subTitle" idx="1"/>
          </p:nvPr>
        </p:nvSpPr>
        <p:spPr>
          <a:xfrm>
            <a:off x="4406650" y="405480"/>
            <a:ext cx="4409700" cy="10470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Schedule:</a:t>
            </a:r>
            <a:r>
              <a:rPr lang="en" sz="1600" dirty="0"/>
              <a:t> Wednesdays, every three weeks, two during busier seasons (N</a:t>
            </a:r>
            <a:r>
              <a:rPr lang="en-US" sz="1600" dirty="0"/>
              <a:t>e</a:t>
            </a:r>
            <a:r>
              <a:rPr lang="en" sz="1600" dirty="0"/>
              <a:t>w Faculty Orientation –NFO, Fall Conference on Teaching and Learning –FTC, Fall start)</a:t>
            </a:r>
            <a:endParaRPr sz="1600" dirty="0"/>
          </a:p>
        </p:txBody>
      </p:sp>
      <p:sp>
        <p:nvSpPr>
          <p:cNvPr id="440" name="Google Shape;440;p48"/>
          <p:cNvSpPr txBox="1">
            <a:spLocks noGrp="1"/>
          </p:cNvSpPr>
          <p:nvPr>
            <p:ph type="subTitle" idx="2"/>
          </p:nvPr>
        </p:nvSpPr>
        <p:spPr>
          <a:xfrm>
            <a:off x="4406650" y="1452555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General layout:</a:t>
            </a:r>
            <a:r>
              <a:rPr lang="en" sz="1600"/>
              <a:t> Director’s Note, events/workshops/programs/reminders, Save the Dates and/or partner events</a:t>
            </a:r>
            <a:endParaRPr sz="1600"/>
          </a:p>
        </p:txBody>
      </p:sp>
      <p:sp>
        <p:nvSpPr>
          <p:cNvPr id="441" name="Google Shape;441;p48"/>
          <p:cNvSpPr txBox="1">
            <a:spLocks noGrp="1"/>
          </p:cNvSpPr>
          <p:nvPr>
            <p:ph type="subTitle" idx="3"/>
          </p:nvPr>
        </p:nvSpPr>
        <p:spPr>
          <a:xfrm>
            <a:off x="4406650" y="419532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Program:</a:t>
            </a:r>
            <a:r>
              <a:rPr lang="en" sz="1600"/>
              <a:t> “New” Emma vs Old Emma</a:t>
            </a:r>
            <a:endParaRPr sz="1600"/>
          </a:p>
        </p:txBody>
      </p:sp>
      <p:sp>
        <p:nvSpPr>
          <p:cNvPr id="442" name="Google Shape;442;p48"/>
          <p:cNvSpPr txBox="1">
            <a:spLocks noGrp="1"/>
          </p:cNvSpPr>
          <p:nvPr>
            <p:ph type="subTitle" idx="4"/>
          </p:nvPr>
        </p:nvSpPr>
        <p:spPr>
          <a:xfrm>
            <a:off x="4406650" y="225951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Who receives it:</a:t>
            </a:r>
            <a:r>
              <a:rPr lang="en" sz="1600" dirty="0"/>
              <a:t> all faculty, all support staff, all admin. Lists updated every semester. Usually between 1,800-2,000 people</a:t>
            </a:r>
            <a:endParaRPr sz="1600" dirty="0"/>
          </a:p>
        </p:txBody>
      </p:sp>
      <p:sp>
        <p:nvSpPr>
          <p:cNvPr id="443" name="Google Shape;443;p48"/>
          <p:cNvSpPr txBox="1">
            <a:spLocks noGrp="1"/>
          </p:cNvSpPr>
          <p:nvPr>
            <p:ph type="subTitle" idx="6"/>
          </p:nvPr>
        </p:nvSpPr>
        <p:spPr>
          <a:xfrm>
            <a:off x="4406650" y="306644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Philosophy:</a:t>
            </a:r>
            <a:r>
              <a:rPr lang="en" sz="1600"/>
              <a:t> to continue to share learning experiences and resources for GVSU faculty, whether they be Pew FTLC, GVSU partner, or external opportunities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0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Affiliate Faculty Newsletter</a:t>
            </a:r>
            <a:endParaRPr/>
          </a:p>
        </p:txBody>
      </p:sp>
      <p:sp>
        <p:nvSpPr>
          <p:cNvPr id="458" name="Google Shape;458;p50"/>
          <p:cNvSpPr txBox="1">
            <a:spLocks noGrp="1"/>
          </p:cNvSpPr>
          <p:nvPr>
            <p:ph type="subTitle" idx="1"/>
          </p:nvPr>
        </p:nvSpPr>
        <p:spPr>
          <a:xfrm>
            <a:off x="4406650" y="386275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Schedule: </a:t>
            </a:r>
            <a:r>
              <a:rPr lang="en" sz="1600"/>
              <a:t>Twice a semester, once in the summer</a:t>
            </a:r>
            <a:endParaRPr sz="1600"/>
          </a:p>
        </p:txBody>
      </p:sp>
      <p:sp>
        <p:nvSpPr>
          <p:cNvPr id="459" name="Google Shape;459;p50"/>
          <p:cNvSpPr txBox="1">
            <a:spLocks noGrp="1"/>
          </p:cNvSpPr>
          <p:nvPr>
            <p:ph type="subTitle" idx="2"/>
          </p:nvPr>
        </p:nvSpPr>
        <p:spPr>
          <a:xfrm>
            <a:off x="4406650" y="92898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General layout:</a:t>
            </a:r>
            <a:r>
              <a:rPr lang="en" sz="1600"/>
              <a:t> Assistant Director’s Note, events/workshops/programs/reminders, Affiliate Faculty policy reminders, Save the Dates and/or partner events</a:t>
            </a:r>
            <a:endParaRPr sz="1600"/>
          </a:p>
        </p:txBody>
      </p:sp>
      <p:sp>
        <p:nvSpPr>
          <p:cNvPr id="460" name="Google Shape;460;p50"/>
          <p:cNvSpPr txBox="1">
            <a:spLocks noGrp="1"/>
          </p:cNvSpPr>
          <p:nvPr>
            <p:ph type="subTitle" idx="3"/>
          </p:nvPr>
        </p:nvSpPr>
        <p:spPr>
          <a:xfrm>
            <a:off x="4406650" y="4335795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Program:</a:t>
            </a:r>
            <a:r>
              <a:rPr lang="en" sz="1600"/>
              <a:t> “New” Emma vs Old Emma</a:t>
            </a:r>
            <a:endParaRPr sz="1600"/>
          </a:p>
        </p:txBody>
      </p:sp>
      <p:sp>
        <p:nvSpPr>
          <p:cNvPr id="461" name="Google Shape;461;p50"/>
          <p:cNvSpPr txBox="1">
            <a:spLocks noGrp="1"/>
          </p:cNvSpPr>
          <p:nvPr>
            <p:ph type="subTitle" idx="4"/>
          </p:nvPr>
        </p:nvSpPr>
        <p:spPr>
          <a:xfrm>
            <a:off x="4406650" y="197541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Who receives it:</a:t>
            </a:r>
            <a:r>
              <a:rPr lang="en" sz="1600"/>
              <a:t> all Affiliate Faculty. Lists updated every semester. Usually between 219-225 per semester so far.</a:t>
            </a:r>
            <a:endParaRPr sz="1600"/>
          </a:p>
        </p:txBody>
      </p:sp>
      <p:sp>
        <p:nvSpPr>
          <p:cNvPr id="462" name="Google Shape;462;p50"/>
          <p:cNvSpPr txBox="1">
            <a:spLocks noGrp="1"/>
          </p:cNvSpPr>
          <p:nvPr>
            <p:ph type="subTitle" idx="6"/>
          </p:nvPr>
        </p:nvSpPr>
        <p:spPr>
          <a:xfrm>
            <a:off x="4406650" y="279509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Philosophy: </a:t>
            </a:r>
            <a:r>
              <a:rPr lang="en" sz="1600"/>
              <a:t>to continue to share learning experiences and resources for GVSU Affiliate Faculty, whether they be Pew FTLC, GVSU partner, or external opportunities, to encourage the continued building of community and excellence.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9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Some General Data</a:t>
            </a:r>
            <a:endParaRPr dirty="0"/>
          </a:p>
        </p:txBody>
      </p:sp>
      <p:sp>
        <p:nvSpPr>
          <p:cNvPr id="449" name="Google Shape;449;p49"/>
          <p:cNvSpPr txBox="1">
            <a:spLocks noGrp="1"/>
          </p:cNvSpPr>
          <p:nvPr>
            <p:ph type="subTitle" idx="3"/>
          </p:nvPr>
        </p:nvSpPr>
        <p:spPr>
          <a:xfrm>
            <a:off x="581550" y="1258811"/>
            <a:ext cx="36198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Definitions:</a:t>
            </a:r>
            <a:br>
              <a:rPr lang="en" sz="1300" dirty="0"/>
            </a:br>
            <a:r>
              <a:rPr lang="en" sz="1300" dirty="0"/>
              <a:t>Open Rate (OR): who is opening the newsletter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Click Rate (CR): who is clicking links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Click-to-Open Rate (CTOR): how many clicks per open</a:t>
            </a:r>
            <a:endParaRPr sz="1300" dirty="0"/>
          </a:p>
        </p:txBody>
      </p:sp>
      <p:sp>
        <p:nvSpPr>
          <p:cNvPr id="450" name="Google Shape;450;p49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Highlights</a:t>
            </a:r>
            <a:endParaRPr/>
          </a:p>
        </p:txBody>
      </p:sp>
      <p:sp>
        <p:nvSpPr>
          <p:cNvPr id="451" name="Google Shape;451;p49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Newsletters Sent F25: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AF - 7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NFO Cohort - 4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Affiliate - 2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+8.46% in opens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-.75% in CTO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+.45 CR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50% increase in newsletters sent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Best send time: Wednesdays 3-4PM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2" name="Google Shape;452;p49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Best performing (OR):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Sept NFO Cohort - 84% 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Oct NFO Cohort - 74% 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 NFO Cohort - 71% 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Sept Affiliate - 73% 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Nov Affiliate - 72% 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b="1" dirty="0"/>
              <a:t>Best performing (CTOR):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Mid-September AF - 12% CTOR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dirty="0"/>
              <a:t>Late August AF - 13% CTOR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dirty="0"/>
              <a:t>Late Oct - 11% CTOR</a:t>
            </a: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51"/>
          <p:cNvGrpSpPr/>
          <p:nvPr/>
        </p:nvGrpSpPr>
        <p:grpSpPr>
          <a:xfrm>
            <a:off x="242500" y="2437454"/>
            <a:ext cx="8646300" cy="672663"/>
            <a:chOff x="242500" y="2437454"/>
            <a:chExt cx="8646300" cy="672663"/>
          </a:xfrm>
        </p:grpSpPr>
        <p:cxnSp>
          <p:nvCxnSpPr>
            <p:cNvPr id="468" name="Google Shape;468;p51"/>
            <p:cNvCxnSpPr/>
            <p:nvPr/>
          </p:nvCxnSpPr>
          <p:spPr>
            <a:xfrm>
              <a:off x="242500" y="2485600"/>
              <a:ext cx="8646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69" name="Google Shape;469;p51"/>
            <p:cNvCxnSpPr/>
            <p:nvPr/>
          </p:nvCxnSpPr>
          <p:spPr>
            <a:xfrm>
              <a:off x="802675" y="2484575"/>
              <a:ext cx="0" cy="56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470" name="Google Shape;470;p51"/>
            <p:cNvCxnSpPr>
              <a:stCxn id="471" idx="2"/>
            </p:cNvCxnSpPr>
            <p:nvPr/>
          </p:nvCxnSpPr>
          <p:spPr>
            <a:xfrm>
              <a:off x="2505550" y="2437454"/>
              <a:ext cx="13800" cy="642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472" name="Google Shape;472;p51"/>
            <p:cNvCxnSpPr>
              <a:stCxn id="473" idx="2"/>
            </p:cNvCxnSpPr>
            <p:nvPr/>
          </p:nvCxnSpPr>
          <p:spPr>
            <a:xfrm flipH="1">
              <a:off x="3872650" y="2437467"/>
              <a:ext cx="55200" cy="620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474" name="Google Shape;474;p51"/>
            <p:cNvCxnSpPr>
              <a:stCxn id="475" idx="2"/>
            </p:cNvCxnSpPr>
            <p:nvPr/>
          </p:nvCxnSpPr>
          <p:spPr>
            <a:xfrm>
              <a:off x="5283150" y="2532617"/>
              <a:ext cx="84600" cy="577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476" name="Google Shape;476;p51"/>
          <p:cNvSpPr txBox="1">
            <a:spLocks noGrp="1"/>
          </p:cNvSpPr>
          <p:nvPr>
            <p:ph type="title"/>
          </p:nvPr>
        </p:nvSpPr>
        <p:spPr>
          <a:xfrm>
            <a:off x="2300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77" name="Google Shape;477;p51"/>
          <p:cNvSpPr txBox="1">
            <a:spLocks noGrp="1"/>
          </p:cNvSpPr>
          <p:nvPr>
            <p:ph type="title" idx="2"/>
          </p:nvPr>
        </p:nvSpPr>
        <p:spPr>
          <a:xfrm>
            <a:off x="6414875" y="58625"/>
            <a:ext cx="2500500" cy="1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Pew FTLC</a:t>
            </a:r>
            <a:endParaRPr/>
          </a:p>
        </p:txBody>
      </p:sp>
      <p:sp>
        <p:nvSpPr>
          <p:cNvPr id="478" name="Google Shape;478;p51"/>
          <p:cNvSpPr txBox="1">
            <a:spLocks noGrp="1"/>
          </p:cNvSpPr>
          <p:nvPr>
            <p:ph type="title" idx="3"/>
          </p:nvPr>
        </p:nvSpPr>
        <p:spPr>
          <a:xfrm>
            <a:off x="228600" y="457200"/>
            <a:ext cx="4160400" cy="46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Affiliate Faculty Newsletter</a:t>
            </a:r>
            <a:endParaRPr/>
          </a:p>
        </p:txBody>
      </p:sp>
      <p:sp>
        <p:nvSpPr>
          <p:cNvPr id="479" name="Google Shape;479;p51"/>
          <p:cNvSpPr txBox="1">
            <a:spLocks noGrp="1"/>
          </p:cNvSpPr>
          <p:nvPr>
            <p:ph type="subTitle" idx="1"/>
          </p:nvPr>
        </p:nvSpPr>
        <p:spPr>
          <a:xfrm>
            <a:off x="228600" y="793000"/>
            <a:ext cx="3472200" cy="1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Dates and Data</a:t>
            </a:r>
            <a:br>
              <a:rPr lang="en"/>
            </a:br>
            <a:r>
              <a:rPr lang="en"/>
              <a:t>219-225 total sent per newsletter</a:t>
            </a:r>
            <a:endParaRPr/>
          </a:p>
        </p:txBody>
      </p:sp>
      <p:sp>
        <p:nvSpPr>
          <p:cNvPr id="480" name="Google Shape;480;p51"/>
          <p:cNvSpPr txBox="1">
            <a:spLocks noGrp="1"/>
          </p:cNvSpPr>
          <p:nvPr>
            <p:ph type="title" idx="4"/>
          </p:nvPr>
        </p:nvSpPr>
        <p:spPr>
          <a:xfrm>
            <a:off x="91525" y="1935942"/>
            <a:ext cx="1422300" cy="5541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title" idx="5"/>
          </p:nvPr>
        </p:nvSpPr>
        <p:spPr>
          <a:xfrm>
            <a:off x="1794400" y="1883354"/>
            <a:ext cx="1422300" cy="5541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title" idx="6"/>
          </p:nvPr>
        </p:nvSpPr>
        <p:spPr>
          <a:xfrm>
            <a:off x="3216700" y="1883367"/>
            <a:ext cx="1422300" cy="5541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75" name="Google Shape;475;p51"/>
          <p:cNvSpPr txBox="1">
            <a:spLocks noGrp="1"/>
          </p:cNvSpPr>
          <p:nvPr>
            <p:ph type="title" idx="7"/>
          </p:nvPr>
        </p:nvSpPr>
        <p:spPr>
          <a:xfrm>
            <a:off x="4572000" y="1978517"/>
            <a:ext cx="1422300" cy="5541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81" name="Google Shape;481;p51"/>
          <p:cNvSpPr txBox="1">
            <a:spLocks noGrp="1"/>
          </p:cNvSpPr>
          <p:nvPr>
            <p:ph type="subTitle" idx="8"/>
          </p:nvPr>
        </p:nvSpPr>
        <p:spPr>
          <a:xfrm>
            <a:off x="442900" y="3172725"/>
            <a:ext cx="1289400" cy="2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3/25</a:t>
            </a:r>
            <a:endParaRPr/>
          </a:p>
        </p:txBody>
      </p:sp>
      <p:sp>
        <p:nvSpPr>
          <p:cNvPr id="482" name="Google Shape;482;p51"/>
          <p:cNvSpPr txBox="1">
            <a:spLocks noGrp="1"/>
          </p:cNvSpPr>
          <p:nvPr>
            <p:ph type="body" idx="13"/>
          </p:nvPr>
        </p:nvSpPr>
        <p:spPr>
          <a:xfrm>
            <a:off x="442900" y="3460800"/>
            <a:ext cx="1351500" cy="7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71.2% Open Rate (156 opened)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18% CTO Rate (28 people clicked)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Biggest Clicks: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SSTI &gt; 9 clicks*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Upcoming Event Calendar &gt; 5 clicks</a:t>
            </a:r>
            <a:endParaRPr dirty="0"/>
          </a:p>
        </p:txBody>
      </p:sp>
      <p:sp>
        <p:nvSpPr>
          <p:cNvPr id="483" name="Google Shape;483;p51"/>
          <p:cNvSpPr txBox="1">
            <a:spLocks noGrp="1"/>
          </p:cNvSpPr>
          <p:nvPr>
            <p:ph type="subTitle" idx="14"/>
          </p:nvPr>
        </p:nvSpPr>
        <p:spPr>
          <a:xfrm>
            <a:off x="2134513" y="3224700"/>
            <a:ext cx="1289400" cy="2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6/25</a:t>
            </a:r>
            <a:endParaRPr/>
          </a:p>
        </p:txBody>
      </p:sp>
      <p:sp>
        <p:nvSpPr>
          <p:cNvPr id="484" name="Google Shape;484;p51"/>
          <p:cNvSpPr txBox="1">
            <a:spLocks noGrp="1"/>
          </p:cNvSpPr>
          <p:nvPr>
            <p:ph type="subTitle" idx="17"/>
          </p:nvPr>
        </p:nvSpPr>
        <p:spPr>
          <a:xfrm>
            <a:off x="3624999" y="3176250"/>
            <a:ext cx="5241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9/25</a:t>
            </a:r>
            <a:endParaRPr/>
          </a:p>
        </p:txBody>
      </p:sp>
      <p:sp>
        <p:nvSpPr>
          <p:cNvPr id="485" name="Google Shape;485;p51"/>
          <p:cNvSpPr txBox="1">
            <a:spLocks noGrp="1"/>
          </p:cNvSpPr>
          <p:nvPr>
            <p:ph type="subTitle" idx="20"/>
          </p:nvPr>
        </p:nvSpPr>
        <p:spPr>
          <a:xfrm>
            <a:off x="5163350" y="3172725"/>
            <a:ext cx="727800" cy="2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11/25</a:t>
            </a:r>
            <a:endParaRPr/>
          </a:p>
        </p:txBody>
      </p:sp>
      <p:grpSp>
        <p:nvGrpSpPr>
          <p:cNvPr id="486" name="Google Shape;486;p51"/>
          <p:cNvGrpSpPr/>
          <p:nvPr/>
        </p:nvGrpSpPr>
        <p:grpSpPr>
          <a:xfrm>
            <a:off x="6129387" y="1573250"/>
            <a:ext cx="1011600" cy="362700"/>
            <a:chOff x="3556025" y="1833150"/>
            <a:chExt cx="1011600" cy="362700"/>
          </a:xfrm>
        </p:grpSpPr>
        <p:sp>
          <p:nvSpPr>
            <p:cNvPr id="487" name="Google Shape;487;p51"/>
            <p:cNvSpPr/>
            <p:nvPr/>
          </p:nvSpPr>
          <p:spPr>
            <a:xfrm>
              <a:off x="3556025" y="1833150"/>
              <a:ext cx="1011600" cy="276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We are here</a:t>
              </a:r>
              <a:endParaRPr sz="1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488" name="Google Shape;488;p51"/>
            <p:cNvSpPr/>
            <p:nvPr/>
          </p:nvSpPr>
          <p:spPr>
            <a:xfrm rot="10800000">
              <a:off x="4301625" y="2091150"/>
              <a:ext cx="121200" cy="1047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489" name="Google Shape;489;p51"/>
          <p:cNvSpPr txBox="1"/>
          <p:nvPr/>
        </p:nvSpPr>
        <p:spPr>
          <a:xfrm>
            <a:off x="104100" y="475077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* 19 out of 45 total participants were affiliate faculty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</p:txBody>
      </p:sp>
      <p:sp>
        <p:nvSpPr>
          <p:cNvPr id="490" name="Google Shape;490;p51"/>
          <p:cNvSpPr txBox="1">
            <a:spLocks noGrp="1"/>
          </p:cNvSpPr>
          <p:nvPr>
            <p:ph type="title" idx="7"/>
          </p:nvPr>
        </p:nvSpPr>
        <p:spPr>
          <a:xfrm>
            <a:off x="6129375" y="1978517"/>
            <a:ext cx="1422300" cy="5541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cxnSp>
        <p:nvCxnSpPr>
          <p:cNvPr id="491" name="Google Shape;491;p51"/>
          <p:cNvCxnSpPr/>
          <p:nvPr/>
        </p:nvCxnSpPr>
        <p:spPr>
          <a:xfrm>
            <a:off x="6910975" y="2490054"/>
            <a:ext cx="86100" cy="56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92" name="Google Shape;492;p51"/>
          <p:cNvSpPr txBox="1"/>
          <p:nvPr/>
        </p:nvSpPr>
        <p:spPr>
          <a:xfrm>
            <a:off x="6570475" y="3106950"/>
            <a:ext cx="76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2/26</a:t>
            </a:r>
            <a:endParaRPr sz="1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493" name="Google Shape;493;p51"/>
          <p:cNvSpPr txBox="1"/>
          <p:nvPr/>
        </p:nvSpPr>
        <p:spPr>
          <a:xfrm>
            <a:off x="7453150" y="1886125"/>
            <a:ext cx="1011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Figtree"/>
                <a:ea typeface="Figtree"/>
                <a:cs typeface="Figtree"/>
                <a:sym typeface="Figtree"/>
              </a:rPr>
              <a:t>06</a:t>
            </a:r>
            <a:endParaRPr sz="3600">
              <a:solidFill>
                <a:schemeClr val="dk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cxnSp>
        <p:nvCxnSpPr>
          <p:cNvPr id="494" name="Google Shape;494;p51"/>
          <p:cNvCxnSpPr/>
          <p:nvPr/>
        </p:nvCxnSpPr>
        <p:spPr>
          <a:xfrm>
            <a:off x="7953125" y="2484579"/>
            <a:ext cx="86100" cy="56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95" name="Google Shape;495;p51"/>
          <p:cNvSpPr txBox="1"/>
          <p:nvPr/>
        </p:nvSpPr>
        <p:spPr>
          <a:xfrm>
            <a:off x="7703200" y="31069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4/26</a:t>
            </a:r>
            <a:endParaRPr sz="1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496" name="Google Shape;496;p51"/>
          <p:cNvSpPr txBox="1"/>
          <p:nvPr/>
        </p:nvSpPr>
        <p:spPr>
          <a:xfrm>
            <a:off x="2018125" y="3398925"/>
            <a:ext cx="15222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69.4% Open Rate ( 152 opened)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7.2% CTO Rate (11 people clicked)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Biggest Clicks: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Calendar Hacks &gt; 7 clicks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</p:txBody>
      </p:sp>
      <p:sp>
        <p:nvSpPr>
          <p:cNvPr id="497" name="Google Shape;497;p51"/>
          <p:cNvSpPr txBox="1"/>
          <p:nvPr/>
        </p:nvSpPr>
        <p:spPr>
          <a:xfrm>
            <a:off x="3540325" y="3337800"/>
            <a:ext cx="1649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73.3% Open Rate (167 opened)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22.2% CTO Rate (37 people clicked)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Biggest Clicks: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Affiliate Promotion Policies &gt; 10 clicks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Affiliate Handbook &gt; 8 clicks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LCs &gt; 7 clicks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</p:txBody>
      </p:sp>
      <p:sp>
        <p:nvSpPr>
          <p:cNvPr id="498" name="Google Shape;498;p51"/>
          <p:cNvSpPr txBox="1"/>
          <p:nvPr/>
        </p:nvSpPr>
        <p:spPr>
          <a:xfrm>
            <a:off x="5101300" y="3337800"/>
            <a:ext cx="16497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71.9% Open Rate (161 opened)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16.2% CTO Rate (26 people clicked)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Biggest Clicks: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SSTI/LCs &gt; 13 clicks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Jost Light"/>
                <a:ea typeface="Jost Light"/>
                <a:cs typeface="Jost Light"/>
                <a:sym typeface="Jost Light"/>
              </a:rPr>
              <a:t>Teaching professor STLE &gt; 8 clicks</a:t>
            </a:r>
            <a:endParaRPr sz="900">
              <a:solidFill>
                <a:schemeClr val="dk1"/>
              </a:solidFill>
              <a:latin typeface="Jost Light"/>
              <a:ea typeface="Jost Light"/>
              <a:cs typeface="Jost Light"/>
              <a:sym typeface="Jos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2"/>
          <p:cNvSpPr txBox="1">
            <a:spLocks noGrp="1"/>
          </p:cNvSpPr>
          <p:nvPr>
            <p:ph type="body" idx="1"/>
          </p:nvPr>
        </p:nvSpPr>
        <p:spPr>
          <a:xfrm>
            <a:off x="780450" y="1546149"/>
            <a:ext cx="7840500" cy="33116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Total Pageviews vs. Sessions vs. Total Users</a:t>
            </a:r>
            <a:endParaRPr sz="1800" dirty="0"/>
          </a:p>
          <a:p>
            <a:pPr marL="285750" indent="-285750"/>
            <a:r>
              <a:rPr lang="en" sz="1800" dirty="0"/>
              <a:t>Sessions</a:t>
            </a:r>
          </a:p>
          <a:p>
            <a:pPr marL="742950" lvl="1" indent="-285750"/>
            <a:r>
              <a:rPr lang="en" sz="1600" dirty="0"/>
              <a:t>A session is a single visit or interaction by a user with a website, consisting of a series of pageviews and other interactions within a specific time frame.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285750" indent="-285750"/>
            <a:r>
              <a:rPr lang="en" sz="1800" dirty="0"/>
              <a:t>Sessions Per User</a:t>
            </a:r>
          </a:p>
          <a:p>
            <a:pPr marL="742950" lvl="1" indent="-285750"/>
            <a:r>
              <a:rPr lang="en" sz="1600" dirty="0"/>
              <a:t>Sessions per user is a metric that represents the average number of sessions generated by each individual user during their interactions with a website.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285750" indent="-285750"/>
            <a:r>
              <a:rPr lang="en" sz="1800" dirty="0"/>
              <a:t>Views</a:t>
            </a:r>
          </a:p>
          <a:p>
            <a:pPr marL="742950" lvl="1" indent="-285750"/>
            <a:r>
              <a:rPr lang="en" sz="1600" dirty="0"/>
              <a:t>A view is a single instance of a webpage being loaded or displayed in a web browser.</a:t>
            </a:r>
            <a:endParaRPr sz="1600" dirty="0"/>
          </a:p>
        </p:txBody>
      </p:sp>
      <p:sp>
        <p:nvSpPr>
          <p:cNvPr id="504" name="Google Shape;504;p52"/>
          <p:cNvSpPr txBox="1">
            <a:spLocks noGrp="1"/>
          </p:cNvSpPr>
          <p:nvPr>
            <p:ph type="subTitle" idx="5"/>
          </p:nvPr>
        </p:nvSpPr>
        <p:spPr>
          <a:xfrm>
            <a:off x="780438" y="986707"/>
            <a:ext cx="3838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Analytics (What Can We Know?)</a:t>
            </a:r>
            <a:endParaRPr/>
          </a:p>
        </p:txBody>
      </p:sp>
      <p:sp>
        <p:nvSpPr>
          <p:cNvPr id="505" name="Google Shape;505;p52"/>
          <p:cNvSpPr txBox="1">
            <a:spLocks noGrp="1"/>
          </p:cNvSpPr>
          <p:nvPr>
            <p:ph type="title"/>
          </p:nvPr>
        </p:nvSpPr>
        <p:spPr>
          <a:xfrm>
            <a:off x="730800" y="228600"/>
            <a:ext cx="15999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3"/>
          <p:cNvSpPr txBox="1">
            <a:spLocks noGrp="1"/>
          </p:cNvSpPr>
          <p:nvPr>
            <p:ph type="title"/>
          </p:nvPr>
        </p:nvSpPr>
        <p:spPr>
          <a:xfrm>
            <a:off x="135000" y="46300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Screenshots of Analytics Info</a:t>
            </a:r>
            <a:endParaRPr/>
          </a:p>
        </p:txBody>
      </p:sp>
      <p:pic>
        <p:nvPicPr>
          <p:cNvPr id="511" name="Google Shape;511;p53" title="Screenshot 2026-02-16 0813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050" y="755075"/>
            <a:ext cx="6003800" cy="415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4"/>
          <p:cNvSpPr txBox="1">
            <a:spLocks noGrp="1"/>
          </p:cNvSpPr>
          <p:nvPr>
            <p:ph type="title"/>
          </p:nvPr>
        </p:nvSpPr>
        <p:spPr>
          <a:xfrm>
            <a:off x="135000" y="46300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Screenshots of Analytics Info</a:t>
            </a:r>
            <a:endParaRPr/>
          </a:p>
        </p:txBody>
      </p:sp>
      <p:pic>
        <p:nvPicPr>
          <p:cNvPr id="517" name="Google Shape;517;p54" title="Screenshot 2026-02-16 0815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6925" y="554600"/>
            <a:ext cx="2206002" cy="403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54" title="Screenshot 2026-02-16 08165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350" y="804400"/>
            <a:ext cx="5659292" cy="40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5"/>
          <p:cNvSpPr txBox="1">
            <a:spLocks noGrp="1"/>
          </p:cNvSpPr>
          <p:nvPr>
            <p:ph type="body" idx="1"/>
          </p:nvPr>
        </p:nvSpPr>
        <p:spPr>
          <a:xfrm>
            <a:off x="483175" y="18954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CMS 4 is written in old programming and will eventually stop working. We need to move content to CMS 5 so the website can stay updated.</a:t>
            </a:r>
            <a:endParaRPr/>
          </a:p>
        </p:txBody>
      </p:sp>
      <p:sp>
        <p:nvSpPr>
          <p:cNvPr id="524" name="Google Shape;524;p55"/>
          <p:cNvSpPr txBox="1">
            <a:spLocks noGrp="1"/>
          </p:cNvSpPr>
          <p:nvPr>
            <p:ph type="body" idx="2"/>
          </p:nvPr>
        </p:nvSpPr>
        <p:spPr>
          <a:xfrm>
            <a:off x="3347725" y="21510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We’ll work closely with the webteam to migrate content and files from CMS 4 to CMS 5. Our office will determine which content will migrate.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will take only a few days for the actual migration, but more time to decide what to migrate.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55"/>
          <p:cNvSpPr txBox="1">
            <a:spLocks noGrp="1"/>
          </p:cNvSpPr>
          <p:nvPr>
            <p:ph type="body" idx="6"/>
          </p:nvPr>
        </p:nvSpPr>
        <p:spPr>
          <a:xfrm>
            <a:off x="6174900" y="211465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you might’ve seen on other webpages, CMS 5 has a new look. Some of the content and modules have changed, too, so where something might be an “accordion” on the current website, that might become “tabs” in CMS 5.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same accessibility tools are available in CMS 5.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content might be displayed differently. More to come on this </a:t>
            </a:r>
            <a:endParaRPr/>
          </a:p>
        </p:txBody>
      </p:sp>
      <p:sp>
        <p:nvSpPr>
          <p:cNvPr id="526" name="Google Shape;526;p55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the change?</a:t>
            </a:r>
            <a:endParaRPr/>
          </a:p>
        </p:txBody>
      </p:sp>
      <p:sp>
        <p:nvSpPr>
          <p:cNvPr id="527" name="Google Shape;527;p55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this mean for the website?</a:t>
            </a:r>
            <a:endParaRPr/>
          </a:p>
        </p:txBody>
      </p:sp>
      <p:sp>
        <p:nvSpPr>
          <p:cNvPr id="528" name="Google Shape;528;p55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the change work?</a:t>
            </a:r>
            <a:endParaRPr/>
          </a:p>
        </p:txBody>
      </p:sp>
      <p:sp>
        <p:nvSpPr>
          <p:cNvPr id="529" name="Google Shape;529;p55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CMS 4 to CMS 5 Migration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rk mode gradients">
  <a:themeElements>
    <a:clrScheme name="Simple Light">
      <a:dk1>
        <a:srgbClr val="FFFFFF"/>
      </a:dk1>
      <a:lt1>
        <a:srgbClr val="000000"/>
      </a:lt1>
      <a:dk2>
        <a:srgbClr val="FF6234"/>
      </a:dk2>
      <a:lt2>
        <a:srgbClr val="AB4FF6"/>
      </a:lt2>
      <a:accent1>
        <a:srgbClr val="202124"/>
      </a:accent1>
      <a:accent2>
        <a:srgbClr val="F7F2F1"/>
      </a:accent2>
      <a:accent3>
        <a:srgbClr val="BABCC2"/>
      </a:accent3>
      <a:accent4>
        <a:srgbClr val="FCE5CD"/>
      </a:accent4>
      <a:accent5>
        <a:srgbClr val="FF5F79"/>
      </a:accent5>
      <a:accent6>
        <a:srgbClr val="D20972"/>
      </a:accent6>
      <a:hlink>
        <a:srgbClr val="3C78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</Words>
  <Application>Microsoft Macintosh PowerPoint</Application>
  <PresentationFormat>On-screen Show (16:9)</PresentationFormat>
  <Paragraphs>109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Jost</vt:lpstr>
      <vt:lpstr>Arial</vt:lpstr>
      <vt:lpstr>Jost Light</vt:lpstr>
      <vt:lpstr>Figtree Light</vt:lpstr>
      <vt:lpstr>Figtree</vt:lpstr>
      <vt:lpstr>Dark mode gradients</vt:lpstr>
      <vt:lpstr>All Faculty (AF) Newsletter</vt:lpstr>
      <vt:lpstr>Affiliate Faculty Newsletter</vt:lpstr>
      <vt:lpstr>Some General Data</vt:lpstr>
      <vt:lpstr>TIMELINE</vt:lpstr>
      <vt:lpstr>Website</vt:lpstr>
      <vt:lpstr>Screenshots of Analytics Info</vt:lpstr>
      <vt:lpstr>Screenshots of Analytics Info</vt:lpstr>
      <vt:lpstr>CMS 4 to CMS 5 Migration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Maggie Goss</cp:lastModifiedBy>
  <cp:revision>1</cp:revision>
  <dcterms:modified xsi:type="dcterms:W3CDTF">2026-02-16T14:17:30Z</dcterms:modified>
</cp:coreProperties>
</file>