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0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263" y="5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4BC51-E387-4754-B76B-F0DA8C05E25E}" type="datetimeFigureOut">
              <a:rPr lang="en-US" smtClean="0"/>
              <a:t>2/11/2015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A4FB1-7BA8-4466-8ECF-F6B3CC1512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4550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4BC51-E387-4754-B76B-F0DA8C05E25E}" type="datetimeFigureOut">
              <a:rPr lang="en-US" smtClean="0"/>
              <a:t>2/11/2015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A4FB1-7BA8-4466-8ECF-F6B3CC1512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548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4BC51-E387-4754-B76B-F0DA8C05E25E}" type="datetimeFigureOut">
              <a:rPr lang="en-US" smtClean="0"/>
              <a:t>2/11/2015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A4FB1-7BA8-4466-8ECF-F6B3CC1512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0672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4BC51-E387-4754-B76B-F0DA8C05E25E}" type="datetimeFigureOut">
              <a:rPr lang="en-US" smtClean="0"/>
              <a:t>2/11/2015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A4FB1-7BA8-4466-8ECF-F6B3CC1512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4577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4BC51-E387-4754-B76B-F0DA8C05E25E}" type="datetimeFigureOut">
              <a:rPr lang="en-US" smtClean="0"/>
              <a:t>2/11/2015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A4FB1-7BA8-4466-8ECF-F6B3CC1512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0848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4BC51-E387-4754-B76B-F0DA8C05E25E}" type="datetimeFigureOut">
              <a:rPr lang="en-US" smtClean="0"/>
              <a:t>2/11/2015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A4FB1-7BA8-4466-8ECF-F6B3CC1512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677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4BC51-E387-4754-B76B-F0DA8C05E25E}" type="datetimeFigureOut">
              <a:rPr lang="en-US" smtClean="0"/>
              <a:t>2/11/2015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A4FB1-7BA8-4466-8ECF-F6B3CC1512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2008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4BC51-E387-4754-B76B-F0DA8C05E25E}" type="datetimeFigureOut">
              <a:rPr lang="en-US" smtClean="0"/>
              <a:t>2/11/2015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A4FB1-7BA8-4466-8ECF-F6B3CC1512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5297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4BC51-E387-4754-B76B-F0DA8C05E25E}" type="datetimeFigureOut">
              <a:rPr lang="en-US" smtClean="0"/>
              <a:t>2/11/2015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A4FB1-7BA8-4466-8ECF-F6B3CC1512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331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4BC51-E387-4754-B76B-F0DA8C05E25E}" type="datetimeFigureOut">
              <a:rPr lang="en-US" smtClean="0"/>
              <a:t>2/11/2015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A4FB1-7BA8-4466-8ECF-F6B3CC1512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618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4BC51-E387-4754-B76B-F0DA8C05E25E}" type="datetimeFigureOut">
              <a:rPr lang="en-US" smtClean="0"/>
              <a:t>2/11/2015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A4FB1-7BA8-4466-8ECF-F6B3CC1512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308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C4BC51-E387-4754-B76B-F0DA8C05E25E}" type="datetimeFigureOut">
              <a:rPr lang="en-US" smtClean="0"/>
              <a:t>2/11/2015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3A4FB1-7BA8-4466-8ECF-F6B3CC1512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957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60337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Well-being through “Person-centered living for Person’s Living with Dementia”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Art and Science of Aging Conference 2015</a:t>
            </a:r>
          </a:p>
          <a:p>
            <a:r>
              <a:rPr lang="en-US" dirty="0" smtClean="0"/>
              <a:t>Presented by: Chris Simons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273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Freedom from doubt</a:t>
            </a:r>
          </a:p>
          <a:p>
            <a:r>
              <a:rPr lang="en-US" dirty="0" smtClean="0"/>
              <a:t>Anxiety</a:t>
            </a:r>
          </a:p>
          <a:p>
            <a:r>
              <a:rPr lang="en-US" dirty="0" smtClean="0"/>
              <a:t>Fear</a:t>
            </a:r>
          </a:p>
          <a:p>
            <a:r>
              <a:rPr lang="en-US" dirty="0" smtClean="0"/>
              <a:t>Safe</a:t>
            </a:r>
          </a:p>
          <a:p>
            <a:r>
              <a:rPr lang="en-US" dirty="0" smtClean="0"/>
              <a:t>Having privacy</a:t>
            </a:r>
          </a:p>
          <a:p>
            <a:r>
              <a:rPr lang="en-US" dirty="0" smtClean="0"/>
              <a:t>Dignity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0663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Happiness</a:t>
            </a:r>
          </a:p>
          <a:p>
            <a:r>
              <a:rPr lang="en-US" dirty="0" smtClean="0"/>
              <a:t>Pleasure</a:t>
            </a:r>
          </a:p>
          <a:p>
            <a:r>
              <a:rPr lang="en-US" dirty="0" smtClean="0"/>
              <a:t>Delight</a:t>
            </a:r>
          </a:p>
          <a:p>
            <a:r>
              <a:rPr lang="en-US" dirty="0" smtClean="0"/>
              <a:t>Contentment</a:t>
            </a:r>
          </a:p>
          <a:p>
            <a:r>
              <a:rPr lang="en-US" dirty="0" smtClean="0"/>
              <a:t>Enjoyment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7184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Significance</a:t>
            </a:r>
          </a:p>
          <a:p>
            <a:r>
              <a:rPr lang="en-US" dirty="0" smtClean="0"/>
              <a:t>Heart</a:t>
            </a:r>
          </a:p>
          <a:p>
            <a:r>
              <a:rPr lang="en-US" dirty="0" smtClean="0"/>
              <a:t>Hope</a:t>
            </a:r>
          </a:p>
          <a:p>
            <a:r>
              <a:rPr lang="en-US" dirty="0" smtClean="0"/>
              <a:t>Value</a:t>
            </a:r>
          </a:p>
          <a:p>
            <a:r>
              <a:rPr lang="en-US" dirty="0" smtClean="0"/>
              <a:t>Purpose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4324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Connectedness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State of being connected</a:t>
            </a:r>
          </a:p>
          <a:p>
            <a:r>
              <a:rPr lang="en-US" dirty="0" smtClean="0"/>
              <a:t>Belonging</a:t>
            </a:r>
          </a:p>
          <a:p>
            <a:r>
              <a:rPr lang="en-US" dirty="0" smtClean="0"/>
              <a:t>Engaged</a:t>
            </a:r>
          </a:p>
          <a:p>
            <a:r>
              <a:rPr lang="en-US" dirty="0" smtClean="0"/>
              <a:t>Involved (not detached)</a:t>
            </a:r>
          </a:p>
          <a:p>
            <a:r>
              <a:rPr lang="en-US" dirty="0" smtClean="0"/>
              <a:t>Connected to the past, present, and future</a:t>
            </a:r>
          </a:p>
          <a:p>
            <a:r>
              <a:rPr lang="en-US" dirty="0" smtClean="0"/>
              <a:t>Connected to personal possessions</a:t>
            </a:r>
          </a:p>
          <a:p>
            <a:r>
              <a:rPr lang="en-US" dirty="0" smtClean="0"/>
              <a:t>Connected to place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934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Growth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Development</a:t>
            </a:r>
          </a:p>
          <a:p>
            <a:r>
              <a:rPr lang="en-US" dirty="0" smtClean="0"/>
              <a:t>Enrichment</a:t>
            </a:r>
          </a:p>
          <a:p>
            <a:r>
              <a:rPr lang="en-US" dirty="0" smtClean="0"/>
              <a:t>Unfolding</a:t>
            </a:r>
          </a:p>
          <a:p>
            <a:r>
              <a:rPr lang="en-US" dirty="0" smtClean="0"/>
              <a:t>Expanding</a:t>
            </a:r>
          </a:p>
          <a:p>
            <a:r>
              <a:rPr lang="en-US" dirty="0" smtClean="0"/>
              <a:t>Evolving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447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Person-centered care/living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Person-centered care is a philosophy that recognizes that individuals have unique values, personal history and personality and that each person has an equal right to dignity, respect, and to participate fully in his/her environment.</a:t>
            </a:r>
          </a:p>
          <a:p>
            <a:r>
              <a:rPr lang="en-US" dirty="0" smtClean="0"/>
              <a:t>It is more than a buzz word. It is individualized approaches and relationships.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8087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would person-centered care be for you?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6079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Ways to enhance a person’s life that has dementia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Listen</a:t>
            </a:r>
          </a:p>
          <a:p>
            <a:r>
              <a:rPr lang="en-US" dirty="0" smtClean="0"/>
              <a:t>Know the persons life story</a:t>
            </a:r>
          </a:p>
          <a:p>
            <a:r>
              <a:rPr lang="en-US" dirty="0" smtClean="0"/>
              <a:t>Connect by common experiences</a:t>
            </a:r>
          </a:p>
          <a:p>
            <a:r>
              <a:rPr lang="en-US" dirty="0" smtClean="0"/>
              <a:t>Be a friend</a:t>
            </a:r>
          </a:p>
          <a:p>
            <a:r>
              <a:rPr lang="en-US" dirty="0" smtClean="0"/>
              <a:t>Respect the person’s past</a:t>
            </a:r>
          </a:p>
          <a:p>
            <a:r>
              <a:rPr lang="en-US" dirty="0" smtClean="0"/>
              <a:t>Provide activities that are meaningful</a:t>
            </a:r>
          </a:p>
          <a:p>
            <a:r>
              <a:rPr lang="en-US" dirty="0" smtClean="0"/>
              <a:t>Provide unconditional love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1556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“ Well-being: Beyond quality of Life” the Metamorphosis of Eldercare”.</a:t>
            </a:r>
          </a:p>
          <a:p>
            <a:pPr marL="0" indent="0">
              <a:buNone/>
            </a:pPr>
            <a:r>
              <a:rPr lang="en-US" dirty="0" smtClean="0"/>
              <a:t>“ Dementia Beyond Disease” Enhancing  Well-being”. Dr. Al Power</a:t>
            </a:r>
          </a:p>
          <a:p>
            <a:pPr marL="0" indent="0">
              <a:buNone/>
            </a:pPr>
            <a:r>
              <a:rPr lang="en-US" dirty="0" smtClean="0"/>
              <a:t>“Person-centered Care for People with dementia” Generations, Journal of the American Society on Aging.  Fall 2013, volume 37, no.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367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Who is the person living with dementia?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2274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Do you know someone living with dementia?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2952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it like to have dementia?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7241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dementia?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29200"/>
          </a:xfrm>
        </p:spPr>
        <p:txBody>
          <a:bodyPr/>
          <a:lstStyle/>
          <a:p>
            <a:r>
              <a:rPr lang="en-US" dirty="0" smtClean="0"/>
              <a:t>Dementia is a shift in the way a person experiences the world around him/her</a:t>
            </a:r>
          </a:p>
          <a:p>
            <a:r>
              <a:rPr lang="en-US" dirty="0" smtClean="0"/>
              <a:t>This connects us not separates us</a:t>
            </a:r>
          </a:p>
          <a:p>
            <a:r>
              <a:rPr lang="en-US" dirty="0" smtClean="0"/>
              <a:t>It helps keep our focus on the whole person not the disease</a:t>
            </a:r>
          </a:p>
          <a:p>
            <a:r>
              <a:rPr lang="en-US" dirty="0" smtClean="0"/>
              <a:t>Dementia is a change in ability</a:t>
            </a:r>
          </a:p>
          <a:p>
            <a:r>
              <a:rPr lang="en-US" dirty="0" smtClean="0"/>
              <a:t>We need to support person’s living with dementia </a:t>
            </a:r>
          </a:p>
          <a:p>
            <a:r>
              <a:rPr lang="en-US" dirty="0" smtClean="0"/>
              <a:t>We need to change our approach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7154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does well-being mean to you?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2426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well-being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Autonomy</a:t>
            </a:r>
          </a:p>
          <a:p>
            <a:r>
              <a:rPr lang="en-US" dirty="0" smtClean="0"/>
              <a:t>Growth</a:t>
            </a:r>
          </a:p>
          <a:p>
            <a:r>
              <a:rPr lang="en-US" dirty="0" smtClean="0"/>
              <a:t>Connectedness</a:t>
            </a:r>
          </a:p>
          <a:p>
            <a:r>
              <a:rPr lang="en-US" dirty="0" smtClean="0"/>
              <a:t>Meaning</a:t>
            </a:r>
          </a:p>
          <a:p>
            <a:r>
              <a:rPr lang="en-US" dirty="0" smtClean="0"/>
              <a:t>Joy</a:t>
            </a:r>
          </a:p>
          <a:p>
            <a:r>
              <a:rPr lang="en-US" dirty="0" smtClean="0"/>
              <a:t>Security</a:t>
            </a:r>
          </a:p>
          <a:p>
            <a:r>
              <a:rPr lang="en-US" dirty="0" smtClean="0"/>
              <a:t>Identity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15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Autonomy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Choice </a:t>
            </a:r>
          </a:p>
          <a:p>
            <a:r>
              <a:rPr lang="en-US" dirty="0" smtClean="0"/>
              <a:t>Freedom</a:t>
            </a:r>
          </a:p>
          <a:p>
            <a:r>
              <a:rPr lang="en-US" dirty="0" smtClean="0"/>
              <a:t>Liberty</a:t>
            </a:r>
          </a:p>
          <a:p>
            <a:r>
              <a:rPr lang="en-US" dirty="0" smtClean="0"/>
              <a:t>Self-governance</a:t>
            </a:r>
          </a:p>
          <a:p>
            <a:r>
              <a:rPr lang="en-US" dirty="0" smtClean="0"/>
              <a:t>Self-determination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9944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Identity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Being well-known</a:t>
            </a:r>
          </a:p>
          <a:p>
            <a:r>
              <a:rPr lang="en-US" dirty="0" smtClean="0"/>
              <a:t>Having personhood</a:t>
            </a:r>
          </a:p>
          <a:p>
            <a:r>
              <a:rPr lang="en-US" dirty="0" smtClean="0"/>
              <a:t>Individuality</a:t>
            </a:r>
          </a:p>
          <a:p>
            <a:r>
              <a:rPr lang="en-US" dirty="0" smtClean="0"/>
              <a:t>Wholeness</a:t>
            </a:r>
          </a:p>
          <a:p>
            <a:r>
              <a:rPr lang="en-US" dirty="0" smtClean="0"/>
              <a:t>Having a history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036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341</Words>
  <Application>Microsoft Office PowerPoint</Application>
  <PresentationFormat>On-screen Show (4:3)</PresentationFormat>
  <Paragraphs>83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Well-being through “Person-centered living for Person’s Living with Dementia”</vt:lpstr>
      <vt:lpstr>Who is the person living with dementia?</vt:lpstr>
      <vt:lpstr>Do you know someone living with dementia?</vt:lpstr>
      <vt:lpstr>What is it like to have dementia?</vt:lpstr>
      <vt:lpstr>What is dementia?</vt:lpstr>
      <vt:lpstr>What does well-being mean to you?</vt:lpstr>
      <vt:lpstr>What is well-being</vt:lpstr>
      <vt:lpstr>Autonomy</vt:lpstr>
      <vt:lpstr> Identity </vt:lpstr>
      <vt:lpstr>Security</vt:lpstr>
      <vt:lpstr>Joy</vt:lpstr>
      <vt:lpstr>Meaning</vt:lpstr>
      <vt:lpstr>Connectedness</vt:lpstr>
      <vt:lpstr>Growth</vt:lpstr>
      <vt:lpstr>Person-centered care/living</vt:lpstr>
      <vt:lpstr>What would person-centered care be for you? </vt:lpstr>
      <vt:lpstr>Ways to enhance a person’s life that has dementia</vt:lpstr>
      <vt:lpstr>References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Well-being through “Person-centered living for Person’s Living with Dementia”</dc:title>
  <dc:creator>Christine Simons</dc:creator>
  <cp:lastModifiedBy>Priscilla Kimboko</cp:lastModifiedBy>
  <cp:revision>13</cp:revision>
  <dcterms:created xsi:type="dcterms:W3CDTF">2015-01-16T15:14:13Z</dcterms:created>
  <dcterms:modified xsi:type="dcterms:W3CDTF">2015-02-11T20:13:56Z</dcterms:modified>
</cp:coreProperties>
</file>