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tags/tag1.xml" ContentType="application/vnd.openxmlformats-officedocument.presentationml.tags+xml"/>
  <Override PartName="/ppt/tags/tag2.xml" ContentType="application/vnd.openxmlformats-officedocument.presentationml.tags+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Lst>
  <p:notesMasterIdLst>
    <p:notesMasterId r:id="rId31"/>
  </p:notesMasterIdLst>
  <p:handoutMasterIdLst>
    <p:handoutMasterId r:id="rId32"/>
  </p:handoutMasterIdLst>
  <p:sldIdLst>
    <p:sldId id="256" r:id="rId2"/>
    <p:sldId id="295" r:id="rId3"/>
    <p:sldId id="287" r:id="rId4"/>
    <p:sldId id="290" r:id="rId5"/>
    <p:sldId id="293" r:id="rId6"/>
    <p:sldId id="258" r:id="rId7"/>
    <p:sldId id="294" r:id="rId8"/>
    <p:sldId id="279" r:id="rId9"/>
    <p:sldId id="282" r:id="rId10"/>
    <p:sldId id="289" r:id="rId11"/>
    <p:sldId id="276" r:id="rId12"/>
    <p:sldId id="277" r:id="rId13"/>
    <p:sldId id="275" r:id="rId14"/>
    <p:sldId id="280" r:id="rId15"/>
    <p:sldId id="281" r:id="rId16"/>
    <p:sldId id="291" r:id="rId17"/>
    <p:sldId id="278" r:id="rId18"/>
    <p:sldId id="292" r:id="rId19"/>
    <p:sldId id="286" r:id="rId20"/>
    <p:sldId id="283" r:id="rId21"/>
    <p:sldId id="296" r:id="rId22"/>
    <p:sldId id="284" r:id="rId23"/>
    <p:sldId id="285" r:id="rId24"/>
    <p:sldId id="259" r:id="rId25"/>
    <p:sldId id="262" r:id="rId26"/>
    <p:sldId id="272" r:id="rId27"/>
    <p:sldId id="268" r:id="rId28"/>
    <p:sldId id="297" r:id="rId29"/>
    <p:sldId id="273" r:id="rId30"/>
  </p:sldIdLst>
  <p:sldSz cx="9144000" cy="6858000" type="screen4x3"/>
  <p:notesSz cx="7077075" cy="9383713"/>
  <p:defaultTextStyle>
    <a:defPPr>
      <a:defRPr lang="en-US"/>
    </a:defPPr>
    <a:lvl1pPr algn="l" rtl="0" eaLnBrk="0" fontAlgn="base" hangingPunct="0">
      <a:spcBef>
        <a:spcPct val="0"/>
      </a:spcBef>
      <a:spcAft>
        <a:spcPct val="0"/>
      </a:spcAft>
      <a:defRPr kern="1200">
        <a:solidFill>
          <a:schemeClr val="tx1"/>
        </a:solidFill>
        <a:latin typeface="Verdana" panose="020B0604030504040204" pitchFamily="34" charset="0"/>
        <a:ea typeface="+mn-ea"/>
        <a:cs typeface="+mn-cs"/>
      </a:defRPr>
    </a:lvl1pPr>
    <a:lvl2pPr marL="457200" algn="l" rtl="0" eaLnBrk="0" fontAlgn="base" hangingPunct="0">
      <a:spcBef>
        <a:spcPct val="0"/>
      </a:spcBef>
      <a:spcAft>
        <a:spcPct val="0"/>
      </a:spcAft>
      <a:defRPr kern="1200">
        <a:solidFill>
          <a:schemeClr val="tx1"/>
        </a:solidFill>
        <a:latin typeface="Verdana" panose="020B0604030504040204" pitchFamily="34" charset="0"/>
        <a:ea typeface="+mn-ea"/>
        <a:cs typeface="+mn-cs"/>
      </a:defRPr>
    </a:lvl2pPr>
    <a:lvl3pPr marL="914400" algn="l" rtl="0" eaLnBrk="0" fontAlgn="base" hangingPunct="0">
      <a:spcBef>
        <a:spcPct val="0"/>
      </a:spcBef>
      <a:spcAft>
        <a:spcPct val="0"/>
      </a:spcAft>
      <a:defRPr kern="1200">
        <a:solidFill>
          <a:schemeClr val="tx1"/>
        </a:solidFill>
        <a:latin typeface="Verdana" panose="020B0604030504040204" pitchFamily="34" charset="0"/>
        <a:ea typeface="+mn-ea"/>
        <a:cs typeface="+mn-cs"/>
      </a:defRPr>
    </a:lvl3pPr>
    <a:lvl4pPr marL="1371600" algn="l" rtl="0" eaLnBrk="0" fontAlgn="base" hangingPunct="0">
      <a:spcBef>
        <a:spcPct val="0"/>
      </a:spcBef>
      <a:spcAft>
        <a:spcPct val="0"/>
      </a:spcAft>
      <a:defRPr kern="1200">
        <a:solidFill>
          <a:schemeClr val="tx1"/>
        </a:solidFill>
        <a:latin typeface="Verdana" panose="020B0604030504040204" pitchFamily="34" charset="0"/>
        <a:ea typeface="+mn-ea"/>
        <a:cs typeface="+mn-cs"/>
      </a:defRPr>
    </a:lvl4pPr>
    <a:lvl5pPr marL="1828800" algn="l" rtl="0" eaLnBrk="0" fontAlgn="base" hangingPunct="0">
      <a:spcBef>
        <a:spcPct val="0"/>
      </a:spcBef>
      <a:spcAft>
        <a:spcPct val="0"/>
      </a:spcAft>
      <a:defRPr kern="1200">
        <a:solidFill>
          <a:schemeClr val="tx1"/>
        </a:solidFill>
        <a:latin typeface="Verdana" panose="020B0604030504040204" pitchFamily="34" charset="0"/>
        <a:ea typeface="+mn-ea"/>
        <a:cs typeface="+mn-cs"/>
      </a:defRPr>
    </a:lvl5pPr>
    <a:lvl6pPr marL="2286000" algn="l" defTabSz="914400" rtl="0" eaLnBrk="1" latinLnBrk="0" hangingPunct="1">
      <a:defRPr kern="1200">
        <a:solidFill>
          <a:schemeClr val="tx1"/>
        </a:solidFill>
        <a:latin typeface="Verdana" panose="020B0604030504040204" pitchFamily="34" charset="0"/>
        <a:ea typeface="+mn-ea"/>
        <a:cs typeface="+mn-cs"/>
      </a:defRPr>
    </a:lvl6pPr>
    <a:lvl7pPr marL="2743200" algn="l" defTabSz="914400" rtl="0" eaLnBrk="1" latinLnBrk="0" hangingPunct="1">
      <a:defRPr kern="1200">
        <a:solidFill>
          <a:schemeClr val="tx1"/>
        </a:solidFill>
        <a:latin typeface="Verdana" panose="020B0604030504040204" pitchFamily="34" charset="0"/>
        <a:ea typeface="+mn-ea"/>
        <a:cs typeface="+mn-cs"/>
      </a:defRPr>
    </a:lvl7pPr>
    <a:lvl8pPr marL="3200400" algn="l" defTabSz="914400" rtl="0" eaLnBrk="1" latinLnBrk="0" hangingPunct="1">
      <a:defRPr kern="1200">
        <a:solidFill>
          <a:schemeClr val="tx1"/>
        </a:solidFill>
        <a:latin typeface="Verdana" panose="020B0604030504040204" pitchFamily="34" charset="0"/>
        <a:ea typeface="+mn-ea"/>
        <a:cs typeface="+mn-cs"/>
      </a:defRPr>
    </a:lvl8pPr>
    <a:lvl9pPr marL="3657600" algn="l" defTabSz="914400" rtl="0" eaLnBrk="1" latinLnBrk="0" hangingPunct="1">
      <a:defRPr kern="1200">
        <a:solidFill>
          <a:schemeClr val="tx1"/>
        </a:solidFill>
        <a:latin typeface="Verdana" panose="020B060403050404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3" d="100"/>
          <a:sy n="63" d="100"/>
        </p:scale>
        <p:origin x="1383" y="54"/>
      </p:cViewPr>
      <p:guideLst>
        <p:guide orient="horz" pos="2160"/>
        <p:guide pos="2880"/>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67050" cy="469900"/>
          </a:xfrm>
          <a:prstGeom prst="rect">
            <a:avLst/>
          </a:prstGeom>
        </p:spPr>
        <p:txBody>
          <a:bodyPr vert="horz" lIns="91440" tIns="45720" rIns="91440" bIns="45720" rtlCol="0"/>
          <a:lstStyle>
            <a:lvl1pPr algn="l">
              <a:defRPr sz="1200" smtClean="0"/>
            </a:lvl1pPr>
          </a:lstStyle>
          <a:p>
            <a:pPr>
              <a:defRPr/>
            </a:pPr>
            <a:endParaRPr lang="en-US"/>
          </a:p>
        </p:txBody>
      </p:sp>
      <p:sp>
        <p:nvSpPr>
          <p:cNvPr id="3" name="Date Placeholder 2"/>
          <p:cNvSpPr>
            <a:spLocks noGrp="1"/>
          </p:cNvSpPr>
          <p:nvPr>
            <p:ph type="dt" sz="quarter" idx="1"/>
          </p:nvPr>
        </p:nvSpPr>
        <p:spPr>
          <a:xfrm>
            <a:off x="4008438" y="0"/>
            <a:ext cx="3067050" cy="469900"/>
          </a:xfrm>
          <a:prstGeom prst="rect">
            <a:avLst/>
          </a:prstGeom>
        </p:spPr>
        <p:txBody>
          <a:bodyPr vert="horz" lIns="91440" tIns="45720" rIns="91440" bIns="45720" rtlCol="0"/>
          <a:lstStyle>
            <a:lvl1pPr algn="r">
              <a:defRPr sz="1200" smtClean="0"/>
            </a:lvl1pPr>
          </a:lstStyle>
          <a:p>
            <a:pPr>
              <a:defRPr/>
            </a:pPr>
            <a:fld id="{4074DB2C-5683-4AFB-86C7-F48492FBA28B}" type="datetimeFigureOut">
              <a:rPr lang="en-US"/>
              <a:pPr>
                <a:defRPr/>
              </a:pPr>
              <a:t>2/11/2015</a:t>
            </a:fld>
            <a:endParaRPr lang="en-US"/>
          </a:p>
        </p:txBody>
      </p:sp>
      <p:sp>
        <p:nvSpPr>
          <p:cNvPr id="4" name="Footer Placeholder 3"/>
          <p:cNvSpPr>
            <a:spLocks noGrp="1"/>
          </p:cNvSpPr>
          <p:nvPr>
            <p:ph type="ftr" sz="quarter" idx="2"/>
          </p:nvPr>
        </p:nvSpPr>
        <p:spPr>
          <a:xfrm>
            <a:off x="0" y="8913813"/>
            <a:ext cx="3067050" cy="469900"/>
          </a:xfrm>
          <a:prstGeom prst="rect">
            <a:avLst/>
          </a:prstGeom>
        </p:spPr>
        <p:txBody>
          <a:bodyPr vert="horz" lIns="91440" tIns="45720" rIns="91440" bIns="45720" rtlCol="0" anchor="b"/>
          <a:lstStyle>
            <a:lvl1pPr algn="l">
              <a:defRPr sz="1200" smtClean="0"/>
            </a:lvl1pPr>
          </a:lstStyle>
          <a:p>
            <a:pPr>
              <a:defRPr/>
            </a:pPr>
            <a:endParaRPr lang="en-US"/>
          </a:p>
        </p:txBody>
      </p:sp>
      <p:sp>
        <p:nvSpPr>
          <p:cNvPr id="5" name="Slide Number Placeholder 4"/>
          <p:cNvSpPr>
            <a:spLocks noGrp="1"/>
          </p:cNvSpPr>
          <p:nvPr>
            <p:ph type="sldNum" sz="quarter" idx="3"/>
          </p:nvPr>
        </p:nvSpPr>
        <p:spPr>
          <a:xfrm>
            <a:off x="4008438" y="8913813"/>
            <a:ext cx="3067050" cy="469900"/>
          </a:xfrm>
          <a:prstGeom prst="rect">
            <a:avLst/>
          </a:prstGeom>
        </p:spPr>
        <p:txBody>
          <a:bodyPr vert="horz" lIns="91440" tIns="45720" rIns="91440" bIns="45720" rtlCol="0" anchor="b"/>
          <a:lstStyle>
            <a:lvl1pPr algn="r">
              <a:defRPr sz="1200" smtClean="0"/>
            </a:lvl1pPr>
          </a:lstStyle>
          <a:p>
            <a:pPr>
              <a:defRPr/>
            </a:pPr>
            <a:fld id="{3612EC29-FAA4-4921-B525-40463870819A}" type="slidenum">
              <a:rPr lang="en-US"/>
              <a:pPr>
                <a:defRPr/>
              </a:pPr>
              <a:t>‹#›</a:t>
            </a:fld>
            <a:endParaRPr lang="en-US"/>
          </a:p>
        </p:txBody>
      </p:sp>
    </p:spTree>
    <p:extLst>
      <p:ext uri="{BB962C8B-B14F-4D97-AF65-F5344CB8AC3E}">
        <p14:creationId xmlns:p14="http://schemas.microsoft.com/office/powerpoint/2010/main" val="395183520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hdr" sz="quarter"/>
          </p:nvPr>
        </p:nvSpPr>
        <p:spPr bwMode="auto">
          <a:xfrm>
            <a:off x="0" y="0"/>
            <a:ext cx="3067050" cy="469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4055" tIns="47028" rIns="94055" bIns="47028" numCol="1" anchor="t" anchorCtr="0" compatLnSpc="1">
            <a:prstTxWarp prst="textNoShape">
              <a:avLst/>
            </a:prstTxWarp>
          </a:bodyPr>
          <a:lstStyle>
            <a:lvl1pPr eaLnBrk="1" hangingPunct="1">
              <a:defRPr sz="1200">
                <a:latin typeface="Arial" charset="0"/>
              </a:defRPr>
            </a:lvl1pPr>
          </a:lstStyle>
          <a:p>
            <a:pPr>
              <a:defRPr/>
            </a:pPr>
            <a:endParaRPr lang="en-US"/>
          </a:p>
        </p:txBody>
      </p:sp>
      <p:sp>
        <p:nvSpPr>
          <p:cNvPr id="6147" name="Rectangle 3"/>
          <p:cNvSpPr>
            <a:spLocks noGrp="1" noChangeArrowheads="1"/>
          </p:cNvSpPr>
          <p:nvPr>
            <p:ph type="dt" idx="1"/>
          </p:nvPr>
        </p:nvSpPr>
        <p:spPr bwMode="auto">
          <a:xfrm>
            <a:off x="4008438" y="0"/>
            <a:ext cx="3067050" cy="469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4055" tIns="47028" rIns="94055" bIns="47028" numCol="1" anchor="t" anchorCtr="0" compatLnSpc="1">
            <a:prstTxWarp prst="textNoShape">
              <a:avLst/>
            </a:prstTxWarp>
          </a:bodyPr>
          <a:lstStyle>
            <a:lvl1pPr algn="r" eaLnBrk="1" hangingPunct="1">
              <a:defRPr sz="1200">
                <a:latin typeface="Arial" charset="0"/>
              </a:defRPr>
            </a:lvl1pPr>
          </a:lstStyle>
          <a:p>
            <a:pPr>
              <a:defRPr/>
            </a:pPr>
            <a:endParaRPr lang="en-US"/>
          </a:p>
        </p:txBody>
      </p:sp>
      <p:sp>
        <p:nvSpPr>
          <p:cNvPr id="3076" name="Rectangle 4"/>
          <p:cNvSpPr>
            <a:spLocks noGrp="1" noRot="1" noChangeAspect="1" noChangeArrowheads="1" noTextEdit="1"/>
          </p:cNvSpPr>
          <p:nvPr>
            <p:ph type="sldImg" idx="2"/>
          </p:nvPr>
        </p:nvSpPr>
        <p:spPr bwMode="auto">
          <a:xfrm>
            <a:off x="1192213" y="703263"/>
            <a:ext cx="4692650" cy="3519487"/>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6149" name="Rectangle 5"/>
          <p:cNvSpPr>
            <a:spLocks noGrp="1" noChangeArrowheads="1"/>
          </p:cNvSpPr>
          <p:nvPr>
            <p:ph type="body" sz="quarter" idx="3"/>
          </p:nvPr>
        </p:nvSpPr>
        <p:spPr bwMode="auto">
          <a:xfrm>
            <a:off x="708025" y="4457700"/>
            <a:ext cx="5661025" cy="4222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4055" tIns="47028" rIns="94055" bIns="47028"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150" name="Rectangle 6"/>
          <p:cNvSpPr>
            <a:spLocks noGrp="1" noChangeArrowheads="1"/>
          </p:cNvSpPr>
          <p:nvPr>
            <p:ph type="ftr" sz="quarter" idx="4"/>
          </p:nvPr>
        </p:nvSpPr>
        <p:spPr bwMode="auto">
          <a:xfrm>
            <a:off x="0" y="8912225"/>
            <a:ext cx="3067050" cy="469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4055" tIns="47028" rIns="94055" bIns="47028" numCol="1" anchor="b" anchorCtr="0" compatLnSpc="1">
            <a:prstTxWarp prst="textNoShape">
              <a:avLst/>
            </a:prstTxWarp>
          </a:bodyPr>
          <a:lstStyle>
            <a:lvl1pPr eaLnBrk="1" hangingPunct="1">
              <a:defRPr sz="1200">
                <a:latin typeface="Arial" charset="0"/>
              </a:defRPr>
            </a:lvl1pPr>
          </a:lstStyle>
          <a:p>
            <a:pPr>
              <a:defRPr/>
            </a:pPr>
            <a:endParaRPr lang="en-US"/>
          </a:p>
        </p:txBody>
      </p:sp>
      <p:sp>
        <p:nvSpPr>
          <p:cNvPr id="6151" name="Rectangle 7"/>
          <p:cNvSpPr>
            <a:spLocks noGrp="1" noChangeArrowheads="1"/>
          </p:cNvSpPr>
          <p:nvPr>
            <p:ph type="sldNum" sz="quarter" idx="5"/>
          </p:nvPr>
        </p:nvSpPr>
        <p:spPr bwMode="auto">
          <a:xfrm>
            <a:off x="4008438" y="8912225"/>
            <a:ext cx="3067050" cy="469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4055" tIns="47028" rIns="94055" bIns="47028" numCol="1" anchor="b" anchorCtr="0" compatLnSpc="1">
            <a:prstTxWarp prst="textNoShape">
              <a:avLst/>
            </a:prstTxWarp>
          </a:bodyPr>
          <a:lstStyle>
            <a:lvl1pPr algn="r" eaLnBrk="1" hangingPunct="1">
              <a:defRPr sz="1200">
                <a:latin typeface="Arial" panose="020B0604020202020204" pitchFamily="34" charset="0"/>
              </a:defRPr>
            </a:lvl1pPr>
          </a:lstStyle>
          <a:p>
            <a:pPr>
              <a:defRPr/>
            </a:pPr>
            <a:fld id="{E4B90915-11B2-4284-AEE8-AB7AF6CC5657}" type="slidenum">
              <a:rPr lang="en-US" altLang="en-US"/>
              <a:pPr>
                <a:defRPr/>
              </a:pPr>
              <a:t>‹#›</a:t>
            </a:fld>
            <a:endParaRPr lang="en-US" altLang="en-US"/>
          </a:p>
        </p:txBody>
      </p:sp>
    </p:spTree>
    <p:extLst>
      <p:ext uri="{BB962C8B-B14F-4D97-AF65-F5344CB8AC3E}">
        <p14:creationId xmlns:p14="http://schemas.microsoft.com/office/powerpoint/2010/main" val="486783927"/>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7"/>
          <p:cNvSpPr>
            <a:spLocks noGrp="1" noChangeArrowheads="1"/>
          </p:cNvSpPr>
          <p:nvPr>
            <p:ph type="sldNum" sz="quarter" idx="5"/>
          </p:nvPr>
        </p:nvSpPr>
        <p:spPr>
          <a:noFill/>
        </p:spPr>
        <p:txBody>
          <a:bodyPr/>
          <a:lstStyle>
            <a:lvl1pPr>
              <a:defRPr>
                <a:solidFill>
                  <a:schemeClr val="tx1"/>
                </a:solidFill>
                <a:latin typeface="Verdana" panose="020B0604030504040204" pitchFamily="34" charset="0"/>
              </a:defRPr>
            </a:lvl1pPr>
            <a:lvl2pPr marL="763588" indent="-293688">
              <a:defRPr>
                <a:solidFill>
                  <a:schemeClr val="tx1"/>
                </a:solidFill>
                <a:latin typeface="Verdana" panose="020B0604030504040204" pitchFamily="34" charset="0"/>
              </a:defRPr>
            </a:lvl2pPr>
            <a:lvl3pPr marL="1174750" indent="-234950">
              <a:defRPr>
                <a:solidFill>
                  <a:schemeClr val="tx1"/>
                </a:solidFill>
                <a:latin typeface="Verdana" panose="020B0604030504040204" pitchFamily="34" charset="0"/>
              </a:defRPr>
            </a:lvl3pPr>
            <a:lvl4pPr marL="1644650" indent="-234950">
              <a:defRPr>
                <a:solidFill>
                  <a:schemeClr val="tx1"/>
                </a:solidFill>
                <a:latin typeface="Verdana" panose="020B0604030504040204" pitchFamily="34" charset="0"/>
              </a:defRPr>
            </a:lvl4pPr>
            <a:lvl5pPr marL="2116138" indent="-234950">
              <a:defRPr>
                <a:solidFill>
                  <a:schemeClr val="tx1"/>
                </a:solidFill>
                <a:latin typeface="Verdana" panose="020B0604030504040204" pitchFamily="34" charset="0"/>
              </a:defRPr>
            </a:lvl5pPr>
            <a:lvl6pPr marL="2573338" indent="-234950" eaLnBrk="0" fontAlgn="base" hangingPunct="0">
              <a:spcBef>
                <a:spcPct val="0"/>
              </a:spcBef>
              <a:spcAft>
                <a:spcPct val="0"/>
              </a:spcAft>
              <a:defRPr>
                <a:solidFill>
                  <a:schemeClr val="tx1"/>
                </a:solidFill>
                <a:latin typeface="Verdana" panose="020B0604030504040204" pitchFamily="34" charset="0"/>
              </a:defRPr>
            </a:lvl6pPr>
            <a:lvl7pPr marL="3030538" indent="-234950" eaLnBrk="0" fontAlgn="base" hangingPunct="0">
              <a:spcBef>
                <a:spcPct val="0"/>
              </a:spcBef>
              <a:spcAft>
                <a:spcPct val="0"/>
              </a:spcAft>
              <a:defRPr>
                <a:solidFill>
                  <a:schemeClr val="tx1"/>
                </a:solidFill>
                <a:latin typeface="Verdana" panose="020B0604030504040204" pitchFamily="34" charset="0"/>
              </a:defRPr>
            </a:lvl7pPr>
            <a:lvl8pPr marL="3487738" indent="-234950" eaLnBrk="0" fontAlgn="base" hangingPunct="0">
              <a:spcBef>
                <a:spcPct val="0"/>
              </a:spcBef>
              <a:spcAft>
                <a:spcPct val="0"/>
              </a:spcAft>
              <a:defRPr>
                <a:solidFill>
                  <a:schemeClr val="tx1"/>
                </a:solidFill>
                <a:latin typeface="Verdana" panose="020B0604030504040204" pitchFamily="34" charset="0"/>
              </a:defRPr>
            </a:lvl8pPr>
            <a:lvl9pPr marL="3944938" indent="-234950" eaLnBrk="0" fontAlgn="base" hangingPunct="0">
              <a:spcBef>
                <a:spcPct val="0"/>
              </a:spcBef>
              <a:spcAft>
                <a:spcPct val="0"/>
              </a:spcAft>
              <a:defRPr>
                <a:solidFill>
                  <a:schemeClr val="tx1"/>
                </a:solidFill>
                <a:latin typeface="Verdana" panose="020B0604030504040204" pitchFamily="34" charset="0"/>
              </a:defRPr>
            </a:lvl9pPr>
          </a:lstStyle>
          <a:p>
            <a:fld id="{49AF84B0-271C-4E5E-A146-CFCCF475489C}" type="slidenum">
              <a:rPr lang="en-US" altLang="en-US" smtClean="0">
                <a:latin typeface="Arial" panose="020B0604020202020204" pitchFamily="34" charset="0"/>
              </a:rPr>
              <a:pPr/>
              <a:t>1</a:t>
            </a:fld>
            <a:endParaRPr lang="en-US" altLang="en-US" smtClean="0">
              <a:latin typeface="Arial" panose="020B0604020202020204" pitchFamily="34" charset="0"/>
            </a:endParaRPr>
          </a:p>
        </p:txBody>
      </p:sp>
      <p:sp>
        <p:nvSpPr>
          <p:cNvPr id="6147" name="Rectangle 2"/>
          <p:cNvSpPr>
            <a:spLocks noGrp="1" noRot="1" noChangeAspect="1" noChangeArrowheads="1" noTextEdit="1"/>
          </p:cNvSpPr>
          <p:nvPr>
            <p:ph type="sldImg"/>
          </p:nvPr>
        </p:nvSpPr>
        <p:spPr>
          <a:ln/>
        </p:spPr>
      </p:sp>
      <p:sp>
        <p:nvSpPr>
          <p:cNvPr id="6148" name="Rectangle 3"/>
          <p:cNvSpPr>
            <a:spLocks noGrp="1" noChangeArrowheads="1"/>
          </p:cNvSpPr>
          <p:nvPr>
            <p:ph type="body" idx="1"/>
          </p:nvPr>
        </p:nvSpPr>
        <p:spPr>
          <a:noFill/>
        </p:spPr>
        <p:txBody>
          <a:bodyPr/>
          <a:lstStyle/>
          <a:p>
            <a:pPr eaLnBrk="1" hangingPunct="1"/>
            <a:endParaRPr lang="en-US" altLang="en-US" smtClean="0">
              <a:latin typeface="Arial" panose="020B0604020202020204" pitchFamily="34" charset="0"/>
            </a:endParaRPr>
          </a:p>
        </p:txBody>
      </p:sp>
    </p:spTree>
    <p:extLst>
      <p:ext uri="{BB962C8B-B14F-4D97-AF65-F5344CB8AC3E}">
        <p14:creationId xmlns:p14="http://schemas.microsoft.com/office/powerpoint/2010/main" val="73811139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7"/>
          <p:cNvSpPr>
            <a:spLocks noGrp="1" noChangeArrowheads="1"/>
          </p:cNvSpPr>
          <p:nvPr>
            <p:ph type="sldNum" sz="quarter" idx="5"/>
          </p:nvPr>
        </p:nvSpPr>
        <p:spPr>
          <a:noFill/>
        </p:spPr>
        <p:txBody>
          <a:bodyPr/>
          <a:lstStyle>
            <a:lvl1pPr>
              <a:defRPr>
                <a:solidFill>
                  <a:schemeClr val="tx1"/>
                </a:solidFill>
                <a:latin typeface="Verdana" panose="020B0604030504040204" pitchFamily="34" charset="0"/>
              </a:defRPr>
            </a:lvl1pPr>
            <a:lvl2pPr marL="763588" indent="-293688">
              <a:defRPr>
                <a:solidFill>
                  <a:schemeClr val="tx1"/>
                </a:solidFill>
                <a:latin typeface="Verdana" panose="020B0604030504040204" pitchFamily="34" charset="0"/>
              </a:defRPr>
            </a:lvl2pPr>
            <a:lvl3pPr marL="1174750" indent="-234950">
              <a:defRPr>
                <a:solidFill>
                  <a:schemeClr val="tx1"/>
                </a:solidFill>
                <a:latin typeface="Verdana" panose="020B0604030504040204" pitchFamily="34" charset="0"/>
              </a:defRPr>
            </a:lvl3pPr>
            <a:lvl4pPr marL="1644650" indent="-234950">
              <a:defRPr>
                <a:solidFill>
                  <a:schemeClr val="tx1"/>
                </a:solidFill>
                <a:latin typeface="Verdana" panose="020B0604030504040204" pitchFamily="34" charset="0"/>
              </a:defRPr>
            </a:lvl4pPr>
            <a:lvl5pPr marL="2116138" indent="-234950">
              <a:defRPr>
                <a:solidFill>
                  <a:schemeClr val="tx1"/>
                </a:solidFill>
                <a:latin typeface="Verdana" panose="020B0604030504040204" pitchFamily="34" charset="0"/>
              </a:defRPr>
            </a:lvl5pPr>
            <a:lvl6pPr marL="2573338" indent="-234950" eaLnBrk="0" fontAlgn="base" hangingPunct="0">
              <a:spcBef>
                <a:spcPct val="0"/>
              </a:spcBef>
              <a:spcAft>
                <a:spcPct val="0"/>
              </a:spcAft>
              <a:defRPr>
                <a:solidFill>
                  <a:schemeClr val="tx1"/>
                </a:solidFill>
                <a:latin typeface="Verdana" panose="020B0604030504040204" pitchFamily="34" charset="0"/>
              </a:defRPr>
            </a:lvl6pPr>
            <a:lvl7pPr marL="3030538" indent="-234950" eaLnBrk="0" fontAlgn="base" hangingPunct="0">
              <a:spcBef>
                <a:spcPct val="0"/>
              </a:spcBef>
              <a:spcAft>
                <a:spcPct val="0"/>
              </a:spcAft>
              <a:defRPr>
                <a:solidFill>
                  <a:schemeClr val="tx1"/>
                </a:solidFill>
                <a:latin typeface="Verdana" panose="020B0604030504040204" pitchFamily="34" charset="0"/>
              </a:defRPr>
            </a:lvl7pPr>
            <a:lvl8pPr marL="3487738" indent="-234950" eaLnBrk="0" fontAlgn="base" hangingPunct="0">
              <a:spcBef>
                <a:spcPct val="0"/>
              </a:spcBef>
              <a:spcAft>
                <a:spcPct val="0"/>
              </a:spcAft>
              <a:defRPr>
                <a:solidFill>
                  <a:schemeClr val="tx1"/>
                </a:solidFill>
                <a:latin typeface="Verdana" panose="020B0604030504040204" pitchFamily="34" charset="0"/>
              </a:defRPr>
            </a:lvl8pPr>
            <a:lvl9pPr marL="3944938" indent="-234950" eaLnBrk="0" fontAlgn="base" hangingPunct="0">
              <a:spcBef>
                <a:spcPct val="0"/>
              </a:spcBef>
              <a:spcAft>
                <a:spcPct val="0"/>
              </a:spcAft>
              <a:defRPr>
                <a:solidFill>
                  <a:schemeClr val="tx1"/>
                </a:solidFill>
                <a:latin typeface="Verdana" panose="020B0604030504040204" pitchFamily="34" charset="0"/>
              </a:defRPr>
            </a:lvl9pPr>
          </a:lstStyle>
          <a:p>
            <a:fld id="{517BEDDB-D3A9-4419-B955-8274FC0799B8}" type="slidenum">
              <a:rPr lang="en-US" altLang="en-US" smtClean="0">
                <a:latin typeface="Arial" panose="020B0604020202020204" pitchFamily="34" charset="0"/>
              </a:rPr>
              <a:pPr/>
              <a:t>6</a:t>
            </a:fld>
            <a:endParaRPr lang="en-US" altLang="en-US" smtClean="0">
              <a:latin typeface="Arial" panose="020B0604020202020204" pitchFamily="34" charset="0"/>
            </a:endParaRPr>
          </a:p>
        </p:txBody>
      </p:sp>
      <p:sp>
        <p:nvSpPr>
          <p:cNvPr id="12291" name="Rectangle 2"/>
          <p:cNvSpPr>
            <a:spLocks noGrp="1" noRot="1" noChangeAspect="1" noChangeArrowheads="1" noTextEdit="1"/>
          </p:cNvSpPr>
          <p:nvPr>
            <p:ph type="sldImg"/>
          </p:nvPr>
        </p:nvSpPr>
        <p:spPr>
          <a:ln/>
        </p:spPr>
      </p:sp>
      <p:sp>
        <p:nvSpPr>
          <p:cNvPr id="12292" name="Rectangle 3"/>
          <p:cNvSpPr>
            <a:spLocks noGrp="1" noChangeArrowheads="1"/>
          </p:cNvSpPr>
          <p:nvPr>
            <p:ph type="body" idx="1"/>
          </p:nvPr>
        </p:nvSpPr>
        <p:spPr>
          <a:noFill/>
        </p:spPr>
        <p:txBody>
          <a:bodyPr/>
          <a:lstStyle/>
          <a:p>
            <a:pPr eaLnBrk="1" hangingPunct="1"/>
            <a:endParaRPr lang="en-US" altLang="en-US" smtClean="0">
              <a:latin typeface="Arial" panose="020B0604020202020204" pitchFamily="34" charset="0"/>
            </a:endParaRPr>
          </a:p>
        </p:txBody>
      </p:sp>
    </p:spTree>
    <p:extLst>
      <p:ext uri="{BB962C8B-B14F-4D97-AF65-F5344CB8AC3E}">
        <p14:creationId xmlns:p14="http://schemas.microsoft.com/office/powerpoint/2010/main" val="80158864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p:cNvSpPr>
            <a:spLocks noGrp="1" noRot="1" noChangeAspect="1" noTextEdit="1"/>
          </p:cNvSpPr>
          <p:nvPr>
            <p:ph type="sldImg"/>
          </p:nvPr>
        </p:nvSpPr>
        <p:spPr>
          <a:ln/>
        </p:spPr>
      </p:sp>
      <p:sp>
        <p:nvSpPr>
          <p:cNvPr id="25603" name="Notes Placeholder 2"/>
          <p:cNvSpPr>
            <a:spLocks noGrp="1"/>
          </p:cNvSpPr>
          <p:nvPr>
            <p:ph type="body" idx="1"/>
          </p:nvPr>
        </p:nvSpPr>
        <p:spPr>
          <a:noFill/>
        </p:spPr>
        <p:txBody>
          <a:bodyPr/>
          <a:lstStyle/>
          <a:p>
            <a:r>
              <a:rPr lang="en-US" altLang="en-US" smtClean="0">
                <a:latin typeface="Arial" panose="020B0604020202020204" pitchFamily="34" charset="0"/>
              </a:rPr>
              <a:t>Peace Corps, Green Peace, WWF, Nature Conservancy </a:t>
            </a:r>
          </a:p>
        </p:txBody>
      </p:sp>
      <p:sp>
        <p:nvSpPr>
          <p:cNvPr id="25604" name="Slide Number Placeholder 3"/>
          <p:cNvSpPr>
            <a:spLocks noGrp="1"/>
          </p:cNvSpPr>
          <p:nvPr>
            <p:ph type="sldNum" sz="quarter" idx="5"/>
          </p:nvPr>
        </p:nvSpPr>
        <p:spPr>
          <a:noFill/>
        </p:spPr>
        <p:txBody>
          <a:bodyPr/>
          <a:lstStyle>
            <a:lvl1pPr>
              <a:defRPr>
                <a:solidFill>
                  <a:schemeClr val="tx1"/>
                </a:solidFill>
                <a:latin typeface="Verdana" panose="020B0604030504040204" pitchFamily="34" charset="0"/>
              </a:defRPr>
            </a:lvl1pPr>
            <a:lvl2pPr marL="763588" indent="-293688">
              <a:defRPr>
                <a:solidFill>
                  <a:schemeClr val="tx1"/>
                </a:solidFill>
                <a:latin typeface="Verdana" panose="020B0604030504040204" pitchFamily="34" charset="0"/>
              </a:defRPr>
            </a:lvl2pPr>
            <a:lvl3pPr marL="1174750" indent="-234950">
              <a:defRPr>
                <a:solidFill>
                  <a:schemeClr val="tx1"/>
                </a:solidFill>
                <a:latin typeface="Verdana" panose="020B0604030504040204" pitchFamily="34" charset="0"/>
              </a:defRPr>
            </a:lvl3pPr>
            <a:lvl4pPr marL="1644650" indent="-234950">
              <a:defRPr>
                <a:solidFill>
                  <a:schemeClr val="tx1"/>
                </a:solidFill>
                <a:latin typeface="Verdana" panose="020B0604030504040204" pitchFamily="34" charset="0"/>
              </a:defRPr>
            </a:lvl4pPr>
            <a:lvl5pPr marL="2116138" indent="-234950">
              <a:defRPr>
                <a:solidFill>
                  <a:schemeClr val="tx1"/>
                </a:solidFill>
                <a:latin typeface="Verdana" panose="020B0604030504040204" pitchFamily="34" charset="0"/>
              </a:defRPr>
            </a:lvl5pPr>
            <a:lvl6pPr marL="2573338" indent="-234950" eaLnBrk="0" fontAlgn="base" hangingPunct="0">
              <a:spcBef>
                <a:spcPct val="0"/>
              </a:spcBef>
              <a:spcAft>
                <a:spcPct val="0"/>
              </a:spcAft>
              <a:defRPr>
                <a:solidFill>
                  <a:schemeClr val="tx1"/>
                </a:solidFill>
                <a:latin typeface="Verdana" panose="020B0604030504040204" pitchFamily="34" charset="0"/>
              </a:defRPr>
            </a:lvl6pPr>
            <a:lvl7pPr marL="3030538" indent="-234950" eaLnBrk="0" fontAlgn="base" hangingPunct="0">
              <a:spcBef>
                <a:spcPct val="0"/>
              </a:spcBef>
              <a:spcAft>
                <a:spcPct val="0"/>
              </a:spcAft>
              <a:defRPr>
                <a:solidFill>
                  <a:schemeClr val="tx1"/>
                </a:solidFill>
                <a:latin typeface="Verdana" panose="020B0604030504040204" pitchFamily="34" charset="0"/>
              </a:defRPr>
            </a:lvl7pPr>
            <a:lvl8pPr marL="3487738" indent="-234950" eaLnBrk="0" fontAlgn="base" hangingPunct="0">
              <a:spcBef>
                <a:spcPct val="0"/>
              </a:spcBef>
              <a:spcAft>
                <a:spcPct val="0"/>
              </a:spcAft>
              <a:defRPr>
                <a:solidFill>
                  <a:schemeClr val="tx1"/>
                </a:solidFill>
                <a:latin typeface="Verdana" panose="020B0604030504040204" pitchFamily="34" charset="0"/>
              </a:defRPr>
            </a:lvl8pPr>
            <a:lvl9pPr marL="3944938" indent="-234950" eaLnBrk="0" fontAlgn="base" hangingPunct="0">
              <a:spcBef>
                <a:spcPct val="0"/>
              </a:spcBef>
              <a:spcAft>
                <a:spcPct val="0"/>
              </a:spcAft>
              <a:defRPr>
                <a:solidFill>
                  <a:schemeClr val="tx1"/>
                </a:solidFill>
                <a:latin typeface="Verdana" panose="020B0604030504040204" pitchFamily="34" charset="0"/>
              </a:defRPr>
            </a:lvl9pPr>
          </a:lstStyle>
          <a:p>
            <a:fld id="{39E0B3F5-AD40-46D2-B42A-412FE015182C}" type="slidenum">
              <a:rPr lang="en-US" altLang="en-US" smtClean="0">
                <a:latin typeface="Arial" panose="020B0604020202020204" pitchFamily="34" charset="0"/>
              </a:rPr>
              <a:pPr/>
              <a:t>18</a:t>
            </a:fld>
            <a:endParaRPr lang="en-US" altLang="en-US" smtClean="0">
              <a:latin typeface="Arial" panose="020B0604020202020204" pitchFamily="34" charset="0"/>
            </a:endParaRPr>
          </a:p>
        </p:txBody>
      </p:sp>
    </p:spTree>
    <p:extLst>
      <p:ext uri="{BB962C8B-B14F-4D97-AF65-F5344CB8AC3E}">
        <p14:creationId xmlns:p14="http://schemas.microsoft.com/office/powerpoint/2010/main" val="20955083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p:cNvSpPr>
            <a:spLocks noGrp="1" noChangeArrowheads="1"/>
          </p:cNvSpPr>
          <p:nvPr>
            <p:ph type="sldNum" sz="quarter" idx="5"/>
          </p:nvPr>
        </p:nvSpPr>
        <p:spPr>
          <a:noFill/>
        </p:spPr>
        <p:txBody>
          <a:bodyPr/>
          <a:lstStyle>
            <a:lvl1pPr>
              <a:defRPr>
                <a:solidFill>
                  <a:schemeClr val="tx1"/>
                </a:solidFill>
                <a:latin typeface="Verdana" panose="020B0604030504040204" pitchFamily="34" charset="0"/>
              </a:defRPr>
            </a:lvl1pPr>
            <a:lvl2pPr marL="763588" indent="-293688">
              <a:defRPr>
                <a:solidFill>
                  <a:schemeClr val="tx1"/>
                </a:solidFill>
                <a:latin typeface="Verdana" panose="020B0604030504040204" pitchFamily="34" charset="0"/>
              </a:defRPr>
            </a:lvl2pPr>
            <a:lvl3pPr marL="1174750" indent="-234950">
              <a:defRPr>
                <a:solidFill>
                  <a:schemeClr val="tx1"/>
                </a:solidFill>
                <a:latin typeface="Verdana" panose="020B0604030504040204" pitchFamily="34" charset="0"/>
              </a:defRPr>
            </a:lvl3pPr>
            <a:lvl4pPr marL="1644650" indent="-234950">
              <a:defRPr>
                <a:solidFill>
                  <a:schemeClr val="tx1"/>
                </a:solidFill>
                <a:latin typeface="Verdana" panose="020B0604030504040204" pitchFamily="34" charset="0"/>
              </a:defRPr>
            </a:lvl4pPr>
            <a:lvl5pPr marL="2116138" indent="-234950">
              <a:defRPr>
                <a:solidFill>
                  <a:schemeClr val="tx1"/>
                </a:solidFill>
                <a:latin typeface="Verdana" panose="020B0604030504040204" pitchFamily="34" charset="0"/>
              </a:defRPr>
            </a:lvl5pPr>
            <a:lvl6pPr marL="2573338" indent="-234950" eaLnBrk="0" fontAlgn="base" hangingPunct="0">
              <a:spcBef>
                <a:spcPct val="0"/>
              </a:spcBef>
              <a:spcAft>
                <a:spcPct val="0"/>
              </a:spcAft>
              <a:defRPr>
                <a:solidFill>
                  <a:schemeClr val="tx1"/>
                </a:solidFill>
                <a:latin typeface="Verdana" panose="020B0604030504040204" pitchFamily="34" charset="0"/>
              </a:defRPr>
            </a:lvl6pPr>
            <a:lvl7pPr marL="3030538" indent="-234950" eaLnBrk="0" fontAlgn="base" hangingPunct="0">
              <a:spcBef>
                <a:spcPct val="0"/>
              </a:spcBef>
              <a:spcAft>
                <a:spcPct val="0"/>
              </a:spcAft>
              <a:defRPr>
                <a:solidFill>
                  <a:schemeClr val="tx1"/>
                </a:solidFill>
                <a:latin typeface="Verdana" panose="020B0604030504040204" pitchFamily="34" charset="0"/>
              </a:defRPr>
            </a:lvl7pPr>
            <a:lvl8pPr marL="3487738" indent="-234950" eaLnBrk="0" fontAlgn="base" hangingPunct="0">
              <a:spcBef>
                <a:spcPct val="0"/>
              </a:spcBef>
              <a:spcAft>
                <a:spcPct val="0"/>
              </a:spcAft>
              <a:defRPr>
                <a:solidFill>
                  <a:schemeClr val="tx1"/>
                </a:solidFill>
                <a:latin typeface="Verdana" panose="020B0604030504040204" pitchFamily="34" charset="0"/>
              </a:defRPr>
            </a:lvl8pPr>
            <a:lvl9pPr marL="3944938" indent="-234950" eaLnBrk="0" fontAlgn="base" hangingPunct="0">
              <a:spcBef>
                <a:spcPct val="0"/>
              </a:spcBef>
              <a:spcAft>
                <a:spcPct val="0"/>
              </a:spcAft>
              <a:defRPr>
                <a:solidFill>
                  <a:schemeClr val="tx1"/>
                </a:solidFill>
                <a:latin typeface="Verdana" panose="020B0604030504040204" pitchFamily="34" charset="0"/>
              </a:defRPr>
            </a:lvl9pPr>
          </a:lstStyle>
          <a:p>
            <a:fld id="{B82556CE-597F-4D0A-ABB7-A92A11AD52DC}" type="slidenum">
              <a:rPr lang="en-US" altLang="en-US" smtClean="0">
                <a:latin typeface="Arial" panose="020B0604020202020204" pitchFamily="34" charset="0"/>
              </a:rPr>
              <a:pPr/>
              <a:t>24</a:t>
            </a:fld>
            <a:endParaRPr lang="en-US" altLang="en-US" smtClean="0">
              <a:latin typeface="Arial" panose="020B0604020202020204" pitchFamily="34" charset="0"/>
            </a:endParaRPr>
          </a:p>
        </p:txBody>
      </p:sp>
      <p:sp>
        <p:nvSpPr>
          <p:cNvPr id="32771" name="Rectangle 2"/>
          <p:cNvSpPr>
            <a:spLocks noGrp="1" noRot="1" noChangeAspect="1" noChangeArrowheads="1" noTextEdit="1"/>
          </p:cNvSpPr>
          <p:nvPr>
            <p:ph type="sldImg"/>
          </p:nvPr>
        </p:nvSpPr>
        <p:spPr>
          <a:ln/>
        </p:spPr>
      </p:sp>
      <p:sp>
        <p:nvSpPr>
          <p:cNvPr id="32772" name="Rectangle 3"/>
          <p:cNvSpPr>
            <a:spLocks noGrp="1" noChangeArrowheads="1"/>
          </p:cNvSpPr>
          <p:nvPr>
            <p:ph type="body" idx="1"/>
          </p:nvPr>
        </p:nvSpPr>
        <p:spPr>
          <a:noFill/>
        </p:spPr>
        <p:txBody>
          <a:bodyPr/>
          <a:lstStyle/>
          <a:p>
            <a:pPr eaLnBrk="1" hangingPunct="1"/>
            <a:endParaRPr lang="en-US" altLang="en-US" smtClean="0">
              <a:latin typeface="Arial" panose="020B0604020202020204" pitchFamily="34" charset="0"/>
            </a:endParaRPr>
          </a:p>
        </p:txBody>
      </p:sp>
    </p:spTree>
    <p:extLst>
      <p:ext uri="{BB962C8B-B14F-4D97-AF65-F5344CB8AC3E}">
        <p14:creationId xmlns:p14="http://schemas.microsoft.com/office/powerpoint/2010/main" val="151994015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a:noFill/>
        </p:spPr>
        <p:txBody>
          <a:bodyPr/>
          <a:lstStyle>
            <a:lvl1pPr>
              <a:defRPr>
                <a:solidFill>
                  <a:schemeClr val="tx1"/>
                </a:solidFill>
                <a:latin typeface="Verdana" panose="020B0604030504040204" pitchFamily="34" charset="0"/>
              </a:defRPr>
            </a:lvl1pPr>
            <a:lvl2pPr marL="763588" indent="-293688">
              <a:defRPr>
                <a:solidFill>
                  <a:schemeClr val="tx1"/>
                </a:solidFill>
                <a:latin typeface="Verdana" panose="020B0604030504040204" pitchFamily="34" charset="0"/>
              </a:defRPr>
            </a:lvl2pPr>
            <a:lvl3pPr marL="1174750" indent="-234950">
              <a:defRPr>
                <a:solidFill>
                  <a:schemeClr val="tx1"/>
                </a:solidFill>
                <a:latin typeface="Verdana" panose="020B0604030504040204" pitchFamily="34" charset="0"/>
              </a:defRPr>
            </a:lvl3pPr>
            <a:lvl4pPr marL="1644650" indent="-234950">
              <a:defRPr>
                <a:solidFill>
                  <a:schemeClr val="tx1"/>
                </a:solidFill>
                <a:latin typeface="Verdana" panose="020B0604030504040204" pitchFamily="34" charset="0"/>
              </a:defRPr>
            </a:lvl4pPr>
            <a:lvl5pPr marL="2116138" indent="-234950">
              <a:defRPr>
                <a:solidFill>
                  <a:schemeClr val="tx1"/>
                </a:solidFill>
                <a:latin typeface="Verdana" panose="020B0604030504040204" pitchFamily="34" charset="0"/>
              </a:defRPr>
            </a:lvl5pPr>
            <a:lvl6pPr marL="2573338" indent="-234950" eaLnBrk="0" fontAlgn="base" hangingPunct="0">
              <a:spcBef>
                <a:spcPct val="0"/>
              </a:spcBef>
              <a:spcAft>
                <a:spcPct val="0"/>
              </a:spcAft>
              <a:defRPr>
                <a:solidFill>
                  <a:schemeClr val="tx1"/>
                </a:solidFill>
                <a:latin typeface="Verdana" panose="020B0604030504040204" pitchFamily="34" charset="0"/>
              </a:defRPr>
            </a:lvl6pPr>
            <a:lvl7pPr marL="3030538" indent="-234950" eaLnBrk="0" fontAlgn="base" hangingPunct="0">
              <a:spcBef>
                <a:spcPct val="0"/>
              </a:spcBef>
              <a:spcAft>
                <a:spcPct val="0"/>
              </a:spcAft>
              <a:defRPr>
                <a:solidFill>
                  <a:schemeClr val="tx1"/>
                </a:solidFill>
                <a:latin typeface="Verdana" panose="020B0604030504040204" pitchFamily="34" charset="0"/>
              </a:defRPr>
            </a:lvl7pPr>
            <a:lvl8pPr marL="3487738" indent="-234950" eaLnBrk="0" fontAlgn="base" hangingPunct="0">
              <a:spcBef>
                <a:spcPct val="0"/>
              </a:spcBef>
              <a:spcAft>
                <a:spcPct val="0"/>
              </a:spcAft>
              <a:defRPr>
                <a:solidFill>
                  <a:schemeClr val="tx1"/>
                </a:solidFill>
                <a:latin typeface="Verdana" panose="020B0604030504040204" pitchFamily="34" charset="0"/>
              </a:defRPr>
            </a:lvl8pPr>
            <a:lvl9pPr marL="3944938" indent="-234950" eaLnBrk="0" fontAlgn="base" hangingPunct="0">
              <a:spcBef>
                <a:spcPct val="0"/>
              </a:spcBef>
              <a:spcAft>
                <a:spcPct val="0"/>
              </a:spcAft>
              <a:defRPr>
                <a:solidFill>
                  <a:schemeClr val="tx1"/>
                </a:solidFill>
                <a:latin typeface="Verdana" panose="020B0604030504040204" pitchFamily="34" charset="0"/>
              </a:defRPr>
            </a:lvl9pPr>
          </a:lstStyle>
          <a:p>
            <a:fld id="{725EB2F5-1E75-4C45-A2F6-3E8043721A14}" type="slidenum">
              <a:rPr lang="en-US" altLang="en-US" smtClean="0">
                <a:latin typeface="Arial" panose="020B0604020202020204" pitchFamily="34" charset="0"/>
              </a:rPr>
              <a:pPr/>
              <a:t>25</a:t>
            </a:fld>
            <a:endParaRPr lang="en-US" altLang="en-US" smtClean="0">
              <a:latin typeface="Arial" panose="020B0604020202020204" pitchFamily="34" charset="0"/>
            </a:endParaRPr>
          </a:p>
        </p:txBody>
      </p:sp>
      <p:sp>
        <p:nvSpPr>
          <p:cNvPr id="34819" name="Rectangle 2"/>
          <p:cNvSpPr>
            <a:spLocks noGrp="1" noRot="1" noChangeAspect="1" noChangeArrowheads="1" noTextEdit="1"/>
          </p:cNvSpPr>
          <p:nvPr>
            <p:ph type="sldImg"/>
          </p:nvPr>
        </p:nvSpPr>
        <p:spPr>
          <a:ln/>
        </p:spPr>
      </p:sp>
      <p:sp>
        <p:nvSpPr>
          <p:cNvPr id="34820" name="Rectangle 3"/>
          <p:cNvSpPr>
            <a:spLocks noGrp="1" noChangeArrowheads="1"/>
          </p:cNvSpPr>
          <p:nvPr>
            <p:ph type="body" idx="1"/>
          </p:nvPr>
        </p:nvSpPr>
        <p:spPr>
          <a:noFill/>
        </p:spPr>
        <p:txBody>
          <a:bodyPr/>
          <a:lstStyle/>
          <a:p>
            <a:pPr eaLnBrk="1" hangingPunct="1"/>
            <a:endParaRPr lang="en-US" altLang="en-US" smtClean="0">
              <a:latin typeface="Arial" panose="020B0604020202020204" pitchFamily="34" charset="0"/>
            </a:endParaRPr>
          </a:p>
        </p:txBody>
      </p:sp>
    </p:spTree>
    <p:extLst>
      <p:ext uri="{BB962C8B-B14F-4D97-AF65-F5344CB8AC3E}">
        <p14:creationId xmlns:p14="http://schemas.microsoft.com/office/powerpoint/2010/main" val="157965206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7"/>
          <p:cNvSpPr>
            <a:spLocks noGrp="1" noChangeArrowheads="1"/>
          </p:cNvSpPr>
          <p:nvPr>
            <p:ph type="sldNum" sz="quarter" idx="5"/>
          </p:nvPr>
        </p:nvSpPr>
        <p:spPr>
          <a:noFill/>
        </p:spPr>
        <p:txBody>
          <a:bodyPr/>
          <a:lstStyle>
            <a:lvl1pPr>
              <a:defRPr>
                <a:solidFill>
                  <a:schemeClr val="tx1"/>
                </a:solidFill>
                <a:latin typeface="Verdana" panose="020B0604030504040204" pitchFamily="34" charset="0"/>
              </a:defRPr>
            </a:lvl1pPr>
            <a:lvl2pPr marL="763588" indent="-293688">
              <a:defRPr>
                <a:solidFill>
                  <a:schemeClr val="tx1"/>
                </a:solidFill>
                <a:latin typeface="Verdana" panose="020B0604030504040204" pitchFamily="34" charset="0"/>
              </a:defRPr>
            </a:lvl2pPr>
            <a:lvl3pPr marL="1174750" indent="-234950">
              <a:defRPr>
                <a:solidFill>
                  <a:schemeClr val="tx1"/>
                </a:solidFill>
                <a:latin typeface="Verdana" panose="020B0604030504040204" pitchFamily="34" charset="0"/>
              </a:defRPr>
            </a:lvl3pPr>
            <a:lvl4pPr marL="1644650" indent="-234950">
              <a:defRPr>
                <a:solidFill>
                  <a:schemeClr val="tx1"/>
                </a:solidFill>
                <a:latin typeface="Verdana" panose="020B0604030504040204" pitchFamily="34" charset="0"/>
              </a:defRPr>
            </a:lvl4pPr>
            <a:lvl5pPr marL="2116138" indent="-234950">
              <a:defRPr>
                <a:solidFill>
                  <a:schemeClr val="tx1"/>
                </a:solidFill>
                <a:latin typeface="Verdana" panose="020B0604030504040204" pitchFamily="34" charset="0"/>
              </a:defRPr>
            </a:lvl5pPr>
            <a:lvl6pPr marL="2573338" indent="-234950" eaLnBrk="0" fontAlgn="base" hangingPunct="0">
              <a:spcBef>
                <a:spcPct val="0"/>
              </a:spcBef>
              <a:spcAft>
                <a:spcPct val="0"/>
              </a:spcAft>
              <a:defRPr>
                <a:solidFill>
                  <a:schemeClr val="tx1"/>
                </a:solidFill>
                <a:latin typeface="Verdana" panose="020B0604030504040204" pitchFamily="34" charset="0"/>
              </a:defRPr>
            </a:lvl6pPr>
            <a:lvl7pPr marL="3030538" indent="-234950" eaLnBrk="0" fontAlgn="base" hangingPunct="0">
              <a:spcBef>
                <a:spcPct val="0"/>
              </a:spcBef>
              <a:spcAft>
                <a:spcPct val="0"/>
              </a:spcAft>
              <a:defRPr>
                <a:solidFill>
                  <a:schemeClr val="tx1"/>
                </a:solidFill>
                <a:latin typeface="Verdana" panose="020B0604030504040204" pitchFamily="34" charset="0"/>
              </a:defRPr>
            </a:lvl7pPr>
            <a:lvl8pPr marL="3487738" indent="-234950" eaLnBrk="0" fontAlgn="base" hangingPunct="0">
              <a:spcBef>
                <a:spcPct val="0"/>
              </a:spcBef>
              <a:spcAft>
                <a:spcPct val="0"/>
              </a:spcAft>
              <a:defRPr>
                <a:solidFill>
                  <a:schemeClr val="tx1"/>
                </a:solidFill>
                <a:latin typeface="Verdana" panose="020B0604030504040204" pitchFamily="34" charset="0"/>
              </a:defRPr>
            </a:lvl8pPr>
            <a:lvl9pPr marL="3944938" indent="-234950" eaLnBrk="0" fontAlgn="base" hangingPunct="0">
              <a:spcBef>
                <a:spcPct val="0"/>
              </a:spcBef>
              <a:spcAft>
                <a:spcPct val="0"/>
              </a:spcAft>
              <a:defRPr>
                <a:solidFill>
                  <a:schemeClr val="tx1"/>
                </a:solidFill>
                <a:latin typeface="Verdana" panose="020B0604030504040204" pitchFamily="34" charset="0"/>
              </a:defRPr>
            </a:lvl9pPr>
          </a:lstStyle>
          <a:p>
            <a:fld id="{08828AA2-144F-4487-B2A0-6E8ACD816FEE}" type="slidenum">
              <a:rPr lang="en-US" altLang="en-US" smtClean="0">
                <a:latin typeface="Arial" panose="020B0604020202020204" pitchFamily="34" charset="0"/>
              </a:rPr>
              <a:pPr/>
              <a:t>26</a:t>
            </a:fld>
            <a:endParaRPr lang="en-US" altLang="en-US" smtClean="0">
              <a:latin typeface="Arial" panose="020B0604020202020204" pitchFamily="34" charset="0"/>
            </a:endParaRPr>
          </a:p>
        </p:txBody>
      </p:sp>
      <p:sp>
        <p:nvSpPr>
          <p:cNvPr id="36867" name="Rectangle 2"/>
          <p:cNvSpPr>
            <a:spLocks noGrp="1" noRot="1" noChangeAspect="1" noChangeArrowheads="1" noTextEdit="1"/>
          </p:cNvSpPr>
          <p:nvPr>
            <p:ph type="sldImg"/>
          </p:nvPr>
        </p:nvSpPr>
        <p:spPr>
          <a:ln/>
        </p:spPr>
      </p:sp>
      <p:sp>
        <p:nvSpPr>
          <p:cNvPr id="36868" name="Rectangle 3"/>
          <p:cNvSpPr>
            <a:spLocks noGrp="1" noChangeArrowheads="1"/>
          </p:cNvSpPr>
          <p:nvPr>
            <p:ph type="body" idx="1"/>
          </p:nvPr>
        </p:nvSpPr>
        <p:spPr>
          <a:noFill/>
        </p:spPr>
        <p:txBody>
          <a:bodyPr/>
          <a:lstStyle/>
          <a:p>
            <a:pPr eaLnBrk="1" hangingPunct="1"/>
            <a:endParaRPr lang="en-US" altLang="en-US" smtClean="0">
              <a:latin typeface="Arial" panose="020B0604020202020204" pitchFamily="34" charset="0"/>
            </a:endParaRPr>
          </a:p>
        </p:txBody>
      </p:sp>
    </p:spTree>
    <p:extLst>
      <p:ext uri="{BB962C8B-B14F-4D97-AF65-F5344CB8AC3E}">
        <p14:creationId xmlns:p14="http://schemas.microsoft.com/office/powerpoint/2010/main" val="192469550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p:cNvSpPr>
            <a:spLocks noGrp="1" noChangeArrowheads="1"/>
          </p:cNvSpPr>
          <p:nvPr>
            <p:ph type="sldNum" sz="quarter" idx="5"/>
          </p:nvPr>
        </p:nvSpPr>
        <p:spPr>
          <a:noFill/>
        </p:spPr>
        <p:txBody>
          <a:bodyPr/>
          <a:lstStyle>
            <a:lvl1pPr>
              <a:defRPr>
                <a:solidFill>
                  <a:schemeClr val="tx1"/>
                </a:solidFill>
                <a:latin typeface="Verdana" panose="020B0604030504040204" pitchFamily="34" charset="0"/>
              </a:defRPr>
            </a:lvl1pPr>
            <a:lvl2pPr marL="763588" indent="-293688">
              <a:defRPr>
                <a:solidFill>
                  <a:schemeClr val="tx1"/>
                </a:solidFill>
                <a:latin typeface="Verdana" panose="020B0604030504040204" pitchFamily="34" charset="0"/>
              </a:defRPr>
            </a:lvl2pPr>
            <a:lvl3pPr marL="1174750" indent="-234950">
              <a:defRPr>
                <a:solidFill>
                  <a:schemeClr val="tx1"/>
                </a:solidFill>
                <a:latin typeface="Verdana" panose="020B0604030504040204" pitchFamily="34" charset="0"/>
              </a:defRPr>
            </a:lvl3pPr>
            <a:lvl4pPr marL="1644650" indent="-234950">
              <a:defRPr>
                <a:solidFill>
                  <a:schemeClr val="tx1"/>
                </a:solidFill>
                <a:latin typeface="Verdana" panose="020B0604030504040204" pitchFamily="34" charset="0"/>
              </a:defRPr>
            </a:lvl4pPr>
            <a:lvl5pPr marL="2116138" indent="-234950">
              <a:defRPr>
                <a:solidFill>
                  <a:schemeClr val="tx1"/>
                </a:solidFill>
                <a:latin typeface="Verdana" panose="020B0604030504040204" pitchFamily="34" charset="0"/>
              </a:defRPr>
            </a:lvl5pPr>
            <a:lvl6pPr marL="2573338" indent="-234950" eaLnBrk="0" fontAlgn="base" hangingPunct="0">
              <a:spcBef>
                <a:spcPct val="0"/>
              </a:spcBef>
              <a:spcAft>
                <a:spcPct val="0"/>
              </a:spcAft>
              <a:defRPr>
                <a:solidFill>
                  <a:schemeClr val="tx1"/>
                </a:solidFill>
                <a:latin typeface="Verdana" panose="020B0604030504040204" pitchFamily="34" charset="0"/>
              </a:defRPr>
            </a:lvl6pPr>
            <a:lvl7pPr marL="3030538" indent="-234950" eaLnBrk="0" fontAlgn="base" hangingPunct="0">
              <a:spcBef>
                <a:spcPct val="0"/>
              </a:spcBef>
              <a:spcAft>
                <a:spcPct val="0"/>
              </a:spcAft>
              <a:defRPr>
                <a:solidFill>
                  <a:schemeClr val="tx1"/>
                </a:solidFill>
                <a:latin typeface="Verdana" panose="020B0604030504040204" pitchFamily="34" charset="0"/>
              </a:defRPr>
            </a:lvl7pPr>
            <a:lvl8pPr marL="3487738" indent="-234950" eaLnBrk="0" fontAlgn="base" hangingPunct="0">
              <a:spcBef>
                <a:spcPct val="0"/>
              </a:spcBef>
              <a:spcAft>
                <a:spcPct val="0"/>
              </a:spcAft>
              <a:defRPr>
                <a:solidFill>
                  <a:schemeClr val="tx1"/>
                </a:solidFill>
                <a:latin typeface="Verdana" panose="020B0604030504040204" pitchFamily="34" charset="0"/>
              </a:defRPr>
            </a:lvl8pPr>
            <a:lvl9pPr marL="3944938" indent="-234950" eaLnBrk="0" fontAlgn="base" hangingPunct="0">
              <a:spcBef>
                <a:spcPct val="0"/>
              </a:spcBef>
              <a:spcAft>
                <a:spcPct val="0"/>
              </a:spcAft>
              <a:defRPr>
                <a:solidFill>
                  <a:schemeClr val="tx1"/>
                </a:solidFill>
                <a:latin typeface="Verdana" panose="020B0604030504040204" pitchFamily="34" charset="0"/>
              </a:defRPr>
            </a:lvl9pPr>
          </a:lstStyle>
          <a:p>
            <a:fld id="{CED8443D-B5F8-4F1A-BC36-1B396392C91A}" type="slidenum">
              <a:rPr lang="en-US" altLang="en-US" smtClean="0">
                <a:latin typeface="Arial" panose="020B0604020202020204" pitchFamily="34" charset="0"/>
              </a:rPr>
              <a:pPr/>
              <a:t>27</a:t>
            </a:fld>
            <a:endParaRPr lang="en-US" altLang="en-US" smtClean="0">
              <a:latin typeface="Arial" panose="020B0604020202020204" pitchFamily="34" charset="0"/>
            </a:endParaRPr>
          </a:p>
        </p:txBody>
      </p:sp>
      <p:sp>
        <p:nvSpPr>
          <p:cNvPr id="38915" name="Rectangle 2"/>
          <p:cNvSpPr>
            <a:spLocks noGrp="1" noRot="1" noChangeAspect="1" noChangeArrowheads="1" noTextEdit="1"/>
          </p:cNvSpPr>
          <p:nvPr>
            <p:ph type="sldImg"/>
          </p:nvPr>
        </p:nvSpPr>
        <p:spPr>
          <a:ln/>
        </p:spPr>
      </p:sp>
      <p:sp>
        <p:nvSpPr>
          <p:cNvPr id="38916" name="Rectangle 3"/>
          <p:cNvSpPr>
            <a:spLocks noGrp="1" noChangeArrowheads="1"/>
          </p:cNvSpPr>
          <p:nvPr>
            <p:ph type="body" idx="1"/>
          </p:nvPr>
        </p:nvSpPr>
        <p:spPr>
          <a:noFill/>
        </p:spPr>
        <p:txBody>
          <a:bodyPr/>
          <a:lstStyle/>
          <a:p>
            <a:pPr eaLnBrk="1" hangingPunct="1"/>
            <a:endParaRPr lang="en-US" altLang="en-US" smtClean="0">
              <a:latin typeface="Arial" panose="020B0604020202020204" pitchFamily="34" charset="0"/>
            </a:endParaRPr>
          </a:p>
        </p:txBody>
      </p:sp>
    </p:spTree>
    <p:extLst>
      <p:ext uri="{BB962C8B-B14F-4D97-AF65-F5344CB8AC3E}">
        <p14:creationId xmlns:p14="http://schemas.microsoft.com/office/powerpoint/2010/main" val="395395700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0" y="0"/>
            <a:ext cx="9148763" cy="6851650"/>
            <a:chOff x="1" y="0"/>
            <a:chExt cx="5763" cy="4316"/>
          </a:xfrm>
        </p:grpSpPr>
        <p:sp>
          <p:nvSpPr>
            <p:cNvPr id="5" name="Freeform 3"/>
            <p:cNvSpPr>
              <a:spLocks/>
            </p:cNvSpPr>
            <p:nvPr/>
          </p:nvSpPr>
          <p:spPr bwMode="hidden">
            <a:xfrm>
              <a:off x="5045" y="2626"/>
              <a:ext cx="719" cy="1690"/>
            </a:xfrm>
            <a:custGeom>
              <a:avLst/>
              <a:gdLst>
                <a:gd name="T0" fmla="*/ 717 w 717"/>
                <a:gd name="T1" fmla="*/ 72 h 1690"/>
                <a:gd name="T2" fmla="*/ 717 w 717"/>
                <a:gd name="T3" fmla="*/ 0 h 1690"/>
                <a:gd name="T4" fmla="*/ 699 w 717"/>
                <a:gd name="T5" fmla="*/ 101 h 1690"/>
                <a:gd name="T6" fmla="*/ 675 w 717"/>
                <a:gd name="T7" fmla="*/ 209 h 1690"/>
                <a:gd name="T8" fmla="*/ 627 w 717"/>
                <a:gd name="T9" fmla="*/ 389 h 1690"/>
                <a:gd name="T10" fmla="*/ 574 w 717"/>
                <a:gd name="T11" fmla="*/ 569 h 1690"/>
                <a:gd name="T12" fmla="*/ 502 w 717"/>
                <a:gd name="T13" fmla="*/ 749 h 1690"/>
                <a:gd name="T14" fmla="*/ 424 w 717"/>
                <a:gd name="T15" fmla="*/ 935 h 1690"/>
                <a:gd name="T16" fmla="*/ 334 w 717"/>
                <a:gd name="T17" fmla="*/ 1121 h 1690"/>
                <a:gd name="T18" fmla="*/ 233 w 717"/>
                <a:gd name="T19" fmla="*/ 1312 h 1690"/>
                <a:gd name="T20" fmla="*/ 125 w 717"/>
                <a:gd name="T21" fmla="*/ 1498 h 1690"/>
                <a:gd name="T22" fmla="*/ 0 w 717"/>
                <a:gd name="T23" fmla="*/ 1690 h 1690"/>
                <a:gd name="T24" fmla="*/ 11 w 717"/>
                <a:gd name="T25" fmla="*/ 1690 h 1690"/>
                <a:gd name="T26" fmla="*/ 137 w 717"/>
                <a:gd name="T27" fmla="*/ 1498 h 1690"/>
                <a:gd name="T28" fmla="*/ 245 w 717"/>
                <a:gd name="T29" fmla="*/ 1312 h 1690"/>
                <a:gd name="T30" fmla="*/ 346 w 717"/>
                <a:gd name="T31" fmla="*/ 1121 h 1690"/>
                <a:gd name="T32" fmla="*/ 436 w 717"/>
                <a:gd name="T33" fmla="*/ 935 h 1690"/>
                <a:gd name="T34" fmla="*/ 514 w 717"/>
                <a:gd name="T35" fmla="*/ 749 h 1690"/>
                <a:gd name="T36" fmla="*/ 585 w 717"/>
                <a:gd name="T37" fmla="*/ 569 h 1690"/>
                <a:gd name="T38" fmla="*/ 639 w 717"/>
                <a:gd name="T39" fmla="*/ 389 h 1690"/>
                <a:gd name="T40" fmla="*/ 687 w 717"/>
                <a:gd name="T41" fmla="*/ 209 h 1690"/>
                <a:gd name="T42" fmla="*/ 705 w 717"/>
                <a:gd name="T43" fmla="*/ 143 h 1690"/>
                <a:gd name="T44" fmla="*/ 717 w 717"/>
                <a:gd name="T45" fmla="*/ 72 h 1690"/>
                <a:gd name="T46" fmla="*/ 717 w 717"/>
                <a:gd name="T47" fmla="*/ 72 h 16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717" h="1690">
                  <a:moveTo>
                    <a:pt x="717" y="72"/>
                  </a:moveTo>
                  <a:lnTo>
                    <a:pt x="717" y="0"/>
                  </a:lnTo>
                  <a:lnTo>
                    <a:pt x="699" y="101"/>
                  </a:lnTo>
                  <a:lnTo>
                    <a:pt x="675" y="209"/>
                  </a:lnTo>
                  <a:lnTo>
                    <a:pt x="627" y="389"/>
                  </a:lnTo>
                  <a:lnTo>
                    <a:pt x="574" y="569"/>
                  </a:lnTo>
                  <a:lnTo>
                    <a:pt x="502" y="749"/>
                  </a:lnTo>
                  <a:lnTo>
                    <a:pt x="424" y="935"/>
                  </a:lnTo>
                  <a:lnTo>
                    <a:pt x="334" y="1121"/>
                  </a:lnTo>
                  <a:lnTo>
                    <a:pt x="233" y="1312"/>
                  </a:lnTo>
                  <a:lnTo>
                    <a:pt x="125" y="1498"/>
                  </a:lnTo>
                  <a:lnTo>
                    <a:pt x="0" y="1690"/>
                  </a:lnTo>
                  <a:lnTo>
                    <a:pt x="11" y="1690"/>
                  </a:lnTo>
                  <a:lnTo>
                    <a:pt x="137" y="1498"/>
                  </a:lnTo>
                  <a:lnTo>
                    <a:pt x="245" y="1312"/>
                  </a:lnTo>
                  <a:lnTo>
                    <a:pt x="346" y="1121"/>
                  </a:lnTo>
                  <a:lnTo>
                    <a:pt x="436" y="935"/>
                  </a:lnTo>
                  <a:lnTo>
                    <a:pt x="514" y="749"/>
                  </a:lnTo>
                  <a:lnTo>
                    <a:pt x="585" y="569"/>
                  </a:lnTo>
                  <a:lnTo>
                    <a:pt x="639" y="389"/>
                  </a:lnTo>
                  <a:lnTo>
                    <a:pt x="687" y="209"/>
                  </a:lnTo>
                  <a:lnTo>
                    <a:pt x="705" y="143"/>
                  </a:lnTo>
                  <a:lnTo>
                    <a:pt x="717" y="72"/>
                  </a:lnTo>
                  <a:lnTo>
                    <a:pt x="717" y="72"/>
                  </a:lnTo>
                  <a:close/>
                </a:path>
              </a:pathLst>
            </a:custGeom>
            <a:gradFill rotWithShape="0">
              <a:gsLst>
                <a:gs pos="0">
                  <a:schemeClr val="bg2"/>
                </a:gs>
                <a:gs pos="100000">
                  <a:schemeClr val="bg2">
                    <a:gamma/>
                    <a:shade val="60784"/>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a:p>
          </p:txBody>
        </p:sp>
        <p:sp>
          <p:nvSpPr>
            <p:cNvPr id="6" name="Freeform 4"/>
            <p:cNvSpPr>
              <a:spLocks/>
            </p:cNvSpPr>
            <p:nvPr/>
          </p:nvSpPr>
          <p:spPr bwMode="hidden">
            <a:xfrm>
              <a:off x="5386" y="3794"/>
              <a:ext cx="378" cy="522"/>
            </a:xfrm>
            <a:custGeom>
              <a:avLst/>
              <a:gdLst>
                <a:gd name="T0" fmla="*/ 377 w 377"/>
                <a:gd name="T1" fmla="*/ 0 h 522"/>
                <a:gd name="T2" fmla="*/ 293 w 377"/>
                <a:gd name="T3" fmla="*/ 132 h 522"/>
                <a:gd name="T4" fmla="*/ 204 w 377"/>
                <a:gd name="T5" fmla="*/ 264 h 522"/>
                <a:gd name="T6" fmla="*/ 102 w 377"/>
                <a:gd name="T7" fmla="*/ 396 h 522"/>
                <a:gd name="T8" fmla="*/ 0 w 377"/>
                <a:gd name="T9" fmla="*/ 522 h 522"/>
                <a:gd name="T10" fmla="*/ 12 w 377"/>
                <a:gd name="T11" fmla="*/ 522 h 522"/>
                <a:gd name="T12" fmla="*/ 114 w 377"/>
                <a:gd name="T13" fmla="*/ 402 h 522"/>
                <a:gd name="T14" fmla="*/ 204 w 377"/>
                <a:gd name="T15" fmla="*/ 282 h 522"/>
                <a:gd name="T16" fmla="*/ 377 w 377"/>
                <a:gd name="T17" fmla="*/ 24 h 522"/>
                <a:gd name="T18" fmla="*/ 377 w 377"/>
                <a:gd name="T19" fmla="*/ 0 h 522"/>
                <a:gd name="T20" fmla="*/ 377 w 377"/>
                <a:gd name="T21" fmla="*/ 0 h 5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77" h="522">
                  <a:moveTo>
                    <a:pt x="377" y="0"/>
                  </a:moveTo>
                  <a:lnTo>
                    <a:pt x="293" y="132"/>
                  </a:lnTo>
                  <a:lnTo>
                    <a:pt x="204" y="264"/>
                  </a:lnTo>
                  <a:lnTo>
                    <a:pt x="102" y="396"/>
                  </a:lnTo>
                  <a:lnTo>
                    <a:pt x="0" y="522"/>
                  </a:lnTo>
                  <a:lnTo>
                    <a:pt x="12" y="522"/>
                  </a:lnTo>
                  <a:lnTo>
                    <a:pt x="114" y="402"/>
                  </a:lnTo>
                  <a:lnTo>
                    <a:pt x="204" y="282"/>
                  </a:lnTo>
                  <a:lnTo>
                    <a:pt x="377" y="24"/>
                  </a:lnTo>
                  <a:lnTo>
                    <a:pt x="377" y="0"/>
                  </a:lnTo>
                  <a:lnTo>
                    <a:pt x="377" y="0"/>
                  </a:lnTo>
                  <a:close/>
                </a:path>
              </a:pathLst>
            </a:custGeom>
            <a:gradFill rotWithShape="0">
              <a:gsLst>
                <a:gs pos="0">
                  <a:schemeClr val="bg2"/>
                </a:gs>
                <a:gs pos="100000">
                  <a:schemeClr val="bg2">
                    <a:gamma/>
                    <a:shade val="60784"/>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a:p>
          </p:txBody>
        </p:sp>
        <p:sp>
          <p:nvSpPr>
            <p:cNvPr id="7" name="Freeform 5"/>
            <p:cNvSpPr>
              <a:spLocks/>
            </p:cNvSpPr>
            <p:nvPr/>
          </p:nvSpPr>
          <p:spPr bwMode="hidden">
            <a:xfrm>
              <a:off x="5680" y="4214"/>
              <a:ext cx="84" cy="102"/>
            </a:xfrm>
            <a:custGeom>
              <a:avLst/>
              <a:gdLst>
                <a:gd name="T0" fmla="*/ 0 w 84"/>
                <a:gd name="T1" fmla="*/ 102 h 102"/>
                <a:gd name="T2" fmla="*/ 18 w 84"/>
                <a:gd name="T3" fmla="*/ 102 h 102"/>
                <a:gd name="T4" fmla="*/ 48 w 84"/>
                <a:gd name="T5" fmla="*/ 60 h 102"/>
                <a:gd name="T6" fmla="*/ 84 w 84"/>
                <a:gd name="T7" fmla="*/ 24 h 102"/>
                <a:gd name="T8" fmla="*/ 84 w 84"/>
                <a:gd name="T9" fmla="*/ 0 h 102"/>
                <a:gd name="T10" fmla="*/ 42 w 84"/>
                <a:gd name="T11" fmla="*/ 54 h 102"/>
                <a:gd name="T12" fmla="*/ 0 w 84"/>
                <a:gd name="T13" fmla="*/ 102 h 102"/>
                <a:gd name="T14" fmla="*/ 0 w 84"/>
                <a:gd name="T15" fmla="*/ 102 h 10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4" h="102">
                  <a:moveTo>
                    <a:pt x="0" y="102"/>
                  </a:moveTo>
                  <a:lnTo>
                    <a:pt x="18" y="102"/>
                  </a:lnTo>
                  <a:lnTo>
                    <a:pt x="48" y="60"/>
                  </a:lnTo>
                  <a:lnTo>
                    <a:pt x="84" y="24"/>
                  </a:lnTo>
                  <a:lnTo>
                    <a:pt x="84" y="0"/>
                  </a:lnTo>
                  <a:lnTo>
                    <a:pt x="42" y="54"/>
                  </a:lnTo>
                  <a:lnTo>
                    <a:pt x="0" y="102"/>
                  </a:lnTo>
                  <a:lnTo>
                    <a:pt x="0" y="102"/>
                  </a:lnTo>
                  <a:close/>
                </a:path>
              </a:pathLst>
            </a:custGeom>
            <a:gradFill rotWithShape="0">
              <a:gsLst>
                <a:gs pos="0">
                  <a:schemeClr val="bg2"/>
                </a:gs>
                <a:gs pos="100000">
                  <a:schemeClr val="bg2">
                    <a:gamma/>
                    <a:shade val="60784"/>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a:p>
          </p:txBody>
        </p:sp>
        <p:grpSp>
          <p:nvGrpSpPr>
            <p:cNvPr id="8" name="Group 6"/>
            <p:cNvGrpSpPr>
              <a:grpSpLocks/>
            </p:cNvGrpSpPr>
            <p:nvPr/>
          </p:nvGrpSpPr>
          <p:grpSpPr bwMode="auto">
            <a:xfrm>
              <a:off x="288" y="0"/>
              <a:ext cx="5098" cy="4316"/>
              <a:chOff x="288" y="0"/>
              <a:chExt cx="5098" cy="4316"/>
            </a:xfrm>
          </p:grpSpPr>
          <p:sp>
            <p:nvSpPr>
              <p:cNvPr id="28" name="Freeform 7"/>
              <p:cNvSpPr>
                <a:spLocks/>
              </p:cNvSpPr>
              <p:nvPr userDrawn="1"/>
            </p:nvSpPr>
            <p:spPr bwMode="hidden">
              <a:xfrm>
                <a:off x="2789" y="0"/>
                <a:ext cx="72" cy="4316"/>
              </a:xfrm>
              <a:custGeom>
                <a:avLst/>
                <a:gdLst>
                  <a:gd name="T0" fmla="*/ 0 w 72"/>
                  <a:gd name="T1" fmla="*/ 0 h 4316"/>
                  <a:gd name="T2" fmla="*/ 60 w 72"/>
                  <a:gd name="T3" fmla="*/ 4316 h 4316"/>
                  <a:gd name="T4" fmla="*/ 72 w 72"/>
                  <a:gd name="T5" fmla="*/ 4316 h 4316"/>
                  <a:gd name="T6" fmla="*/ 12 w 72"/>
                  <a:gd name="T7" fmla="*/ 0 h 4316"/>
                  <a:gd name="T8" fmla="*/ 0 w 72"/>
                  <a:gd name="T9" fmla="*/ 0 h 4316"/>
                  <a:gd name="T10" fmla="*/ 0 w 72"/>
                  <a:gd name="T11" fmla="*/ 0 h 4316"/>
                </a:gdLst>
                <a:ahLst/>
                <a:cxnLst>
                  <a:cxn ang="0">
                    <a:pos x="T0" y="T1"/>
                  </a:cxn>
                  <a:cxn ang="0">
                    <a:pos x="T2" y="T3"/>
                  </a:cxn>
                  <a:cxn ang="0">
                    <a:pos x="T4" y="T5"/>
                  </a:cxn>
                  <a:cxn ang="0">
                    <a:pos x="T6" y="T7"/>
                  </a:cxn>
                  <a:cxn ang="0">
                    <a:pos x="T8" y="T9"/>
                  </a:cxn>
                  <a:cxn ang="0">
                    <a:pos x="T10" y="T11"/>
                  </a:cxn>
                </a:cxnLst>
                <a:rect l="0" t="0" r="r" b="b"/>
                <a:pathLst>
                  <a:path w="72" h="4316">
                    <a:moveTo>
                      <a:pt x="0" y="0"/>
                    </a:moveTo>
                    <a:lnTo>
                      <a:pt x="60" y="4316"/>
                    </a:lnTo>
                    <a:lnTo>
                      <a:pt x="72" y="4316"/>
                    </a:lnTo>
                    <a:lnTo>
                      <a:pt x="12" y="0"/>
                    </a:lnTo>
                    <a:lnTo>
                      <a:pt x="0" y="0"/>
                    </a:lnTo>
                    <a:lnTo>
                      <a:pt x="0" y="0"/>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a:p>
            </p:txBody>
          </p:sp>
          <p:sp>
            <p:nvSpPr>
              <p:cNvPr id="29" name="Freeform 8"/>
              <p:cNvSpPr>
                <a:spLocks/>
              </p:cNvSpPr>
              <p:nvPr userDrawn="1"/>
            </p:nvSpPr>
            <p:spPr bwMode="hidden">
              <a:xfrm>
                <a:off x="3089" y="0"/>
                <a:ext cx="174" cy="4316"/>
              </a:xfrm>
              <a:custGeom>
                <a:avLst/>
                <a:gdLst>
                  <a:gd name="T0" fmla="*/ 24 w 174"/>
                  <a:gd name="T1" fmla="*/ 0 h 4316"/>
                  <a:gd name="T2" fmla="*/ 12 w 174"/>
                  <a:gd name="T3" fmla="*/ 0 h 4316"/>
                  <a:gd name="T4" fmla="*/ 42 w 174"/>
                  <a:gd name="T5" fmla="*/ 216 h 4316"/>
                  <a:gd name="T6" fmla="*/ 72 w 174"/>
                  <a:gd name="T7" fmla="*/ 444 h 4316"/>
                  <a:gd name="T8" fmla="*/ 96 w 174"/>
                  <a:gd name="T9" fmla="*/ 689 h 4316"/>
                  <a:gd name="T10" fmla="*/ 120 w 174"/>
                  <a:gd name="T11" fmla="*/ 947 h 4316"/>
                  <a:gd name="T12" fmla="*/ 132 w 174"/>
                  <a:gd name="T13" fmla="*/ 1211 h 4316"/>
                  <a:gd name="T14" fmla="*/ 150 w 174"/>
                  <a:gd name="T15" fmla="*/ 1487 h 4316"/>
                  <a:gd name="T16" fmla="*/ 156 w 174"/>
                  <a:gd name="T17" fmla="*/ 1768 h 4316"/>
                  <a:gd name="T18" fmla="*/ 162 w 174"/>
                  <a:gd name="T19" fmla="*/ 2062 h 4316"/>
                  <a:gd name="T20" fmla="*/ 156 w 174"/>
                  <a:gd name="T21" fmla="*/ 2644 h 4316"/>
                  <a:gd name="T22" fmla="*/ 126 w 174"/>
                  <a:gd name="T23" fmla="*/ 3225 h 4316"/>
                  <a:gd name="T24" fmla="*/ 108 w 174"/>
                  <a:gd name="T25" fmla="*/ 3507 h 4316"/>
                  <a:gd name="T26" fmla="*/ 78 w 174"/>
                  <a:gd name="T27" fmla="*/ 3788 h 4316"/>
                  <a:gd name="T28" fmla="*/ 42 w 174"/>
                  <a:gd name="T29" fmla="*/ 4058 h 4316"/>
                  <a:gd name="T30" fmla="*/ 0 w 174"/>
                  <a:gd name="T31" fmla="*/ 4316 h 4316"/>
                  <a:gd name="T32" fmla="*/ 12 w 174"/>
                  <a:gd name="T33" fmla="*/ 4316 h 4316"/>
                  <a:gd name="T34" fmla="*/ 54 w 174"/>
                  <a:gd name="T35" fmla="*/ 4058 h 4316"/>
                  <a:gd name="T36" fmla="*/ 90 w 174"/>
                  <a:gd name="T37" fmla="*/ 3782 h 4316"/>
                  <a:gd name="T38" fmla="*/ 120 w 174"/>
                  <a:gd name="T39" fmla="*/ 3507 h 4316"/>
                  <a:gd name="T40" fmla="*/ 138 w 174"/>
                  <a:gd name="T41" fmla="*/ 3219 h 4316"/>
                  <a:gd name="T42" fmla="*/ 168 w 174"/>
                  <a:gd name="T43" fmla="*/ 2638 h 4316"/>
                  <a:gd name="T44" fmla="*/ 174 w 174"/>
                  <a:gd name="T45" fmla="*/ 2056 h 4316"/>
                  <a:gd name="T46" fmla="*/ 168 w 174"/>
                  <a:gd name="T47" fmla="*/ 1768 h 4316"/>
                  <a:gd name="T48" fmla="*/ 162 w 174"/>
                  <a:gd name="T49" fmla="*/ 1487 h 4316"/>
                  <a:gd name="T50" fmla="*/ 144 w 174"/>
                  <a:gd name="T51" fmla="*/ 1211 h 4316"/>
                  <a:gd name="T52" fmla="*/ 132 w 174"/>
                  <a:gd name="T53" fmla="*/ 941 h 4316"/>
                  <a:gd name="T54" fmla="*/ 108 w 174"/>
                  <a:gd name="T55" fmla="*/ 689 h 4316"/>
                  <a:gd name="T56" fmla="*/ 84 w 174"/>
                  <a:gd name="T57" fmla="*/ 444 h 4316"/>
                  <a:gd name="T58" fmla="*/ 54 w 174"/>
                  <a:gd name="T59" fmla="*/ 216 h 4316"/>
                  <a:gd name="T60" fmla="*/ 24 w 174"/>
                  <a:gd name="T61" fmla="*/ 0 h 4316"/>
                  <a:gd name="T62" fmla="*/ 24 w 174"/>
                  <a:gd name="T63" fmla="*/ 0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74" h="4316">
                    <a:moveTo>
                      <a:pt x="24" y="0"/>
                    </a:moveTo>
                    <a:lnTo>
                      <a:pt x="12" y="0"/>
                    </a:lnTo>
                    <a:lnTo>
                      <a:pt x="42" y="216"/>
                    </a:lnTo>
                    <a:lnTo>
                      <a:pt x="72" y="444"/>
                    </a:lnTo>
                    <a:lnTo>
                      <a:pt x="96" y="689"/>
                    </a:lnTo>
                    <a:lnTo>
                      <a:pt x="120" y="947"/>
                    </a:lnTo>
                    <a:lnTo>
                      <a:pt x="132" y="1211"/>
                    </a:lnTo>
                    <a:lnTo>
                      <a:pt x="150" y="1487"/>
                    </a:lnTo>
                    <a:lnTo>
                      <a:pt x="156" y="1768"/>
                    </a:lnTo>
                    <a:lnTo>
                      <a:pt x="162" y="2062"/>
                    </a:lnTo>
                    <a:lnTo>
                      <a:pt x="156" y="2644"/>
                    </a:lnTo>
                    <a:lnTo>
                      <a:pt x="126" y="3225"/>
                    </a:lnTo>
                    <a:lnTo>
                      <a:pt x="108" y="3507"/>
                    </a:lnTo>
                    <a:lnTo>
                      <a:pt x="78" y="3788"/>
                    </a:lnTo>
                    <a:lnTo>
                      <a:pt x="42" y="4058"/>
                    </a:lnTo>
                    <a:lnTo>
                      <a:pt x="0" y="4316"/>
                    </a:lnTo>
                    <a:lnTo>
                      <a:pt x="12" y="4316"/>
                    </a:lnTo>
                    <a:lnTo>
                      <a:pt x="54" y="4058"/>
                    </a:lnTo>
                    <a:lnTo>
                      <a:pt x="90" y="3782"/>
                    </a:lnTo>
                    <a:lnTo>
                      <a:pt x="120" y="3507"/>
                    </a:lnTo>
                    <a:lnTo>
                      <a:pt x="138" y="3219"/>
                    </a:lnTo>
                    <a:lnTo>
                      <a:pt x="168" y="2638"/>
                    </a:lnTo>
                    <a:lnTo>
                      <a:pt x="174" y="2056"/>
                    </a:lnTo>
                    <a:lnTo>
                      <a:pt x="168" y="1768"/>
                    </a:lnTo>
                    <a:lnTo>
                      <a:pt x="162" y="1487"/>
                    </a:lnTo>
                    <a:lnTo>
                      <a:pt x="144" y="1211"/>
                    </a:lnTo>
                    <a:lnTo>
                      <a:pt x="132" y="941"/>
                    </a:lnTo>
                    <a:lnTo>
                      <a:pt x="108" y="689"/>
                    </a:lnTo>
                    <a:lnTo>
                      <a:pt x="84" y="444"/>
                    </a:lnTo>
                    <a:lnTo>
                      <a:pt x="54" y="216"/>
                    </a:lnTo>
                    <a:lnTo>
                      <a:pt x="24" y="0"/>
                    </a:lnTo>
                    <a:lnTo>
                      <a:pt x="24" y="0"/>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a:p>
            </p:txBody>
          </p:sp>
          <p:sp>
            <p:nvSpPr>
              <p:cNvPr id="30" name="Freeform 9"/>
              <p:cNvSpPr>
                <a:spLocks/>
              </p:cNvSpPr>
              <p:nvPr userDrawn="1"/>
            </p:nvSpPr>
            <p:spPr bwMode="hidden">
              <a:xfrm>
                <a:off x="3358" y="0"/>
                <a:ext cx="337" cy="4316"/>
              </a:xfrm>
              <a:custGeom>
                <a:avLst/>
                <a:gdLst>
                  <a:gd name="T0" fmla="*/ 329 w 335"/>
                  <a:gd name="T1" fmla="*/ 2014 h 4316"/>
                  <a:gd name="T2" fmla="*/ 317 w 335"/>
                  <a:gd name="T3" fmla="*/ 1726 h 4316"/>
                  <a:gd name="T4" fmla="*/ 293 w 335"/>
                  <a:gd name="T5" fmla="*/ 1445 h 4316"/>
                  <a:gd name="T6" fmla="*/ 263 w 335"/>
                  <a:gd name="T7" fmla="*/ 1175 h 4316"/>
                  <a:gd name="T8" fmla="*/ 228 w 335"/>
                  <a:gd name="T9" fmla="*/ 917 h 4316"/>
                  <a:gd name="T10" fmla="*/ 186 w 335"/>
                  <a:gd name="T11" fmla="*/ 665 h 4316"/>
                  <a:gd name="T12" fmla="*/ 132 w 335"/>
                  <a:gd name="T13" fmla="*/ 432 h 4316"/>
                  <a:gd name="T14" fmla="*/ 78 w 335"/>
                  <a:gd name="T15" fmla="*/ 204 h 4316"/>
                  <a:gd name="T16" fmla="*/ 12 w 335"/>
                  <a:gd name="T17" fmla="*/ 0 h 4316"/>
                  <a:gd name="T18" fmla="*/ 0 w 335"/>
                  <a:gd name="T19" fmla="*/ 0 h 4316"/>
                  <a:gd name="T20" fmla="*/ 66 w 335"/>
                  <a:gd name="T21" fmla="*/ 204 h 4316"/>
                  <a:gd name="T22" fmla="*/ 120 w 335"/>
                  <a:gd name="T23" fmla="*/ 432 h 4316"/>
                  <a:gd name="T24" fmla="*/ 174 w 335"/>
                  <a:gd name="T25" fmla="*/ 665 h 4316"/>
                  <a:gd name="T26" fmla="*/ 216 w 335"/>
                  <a:gd name="T27" fmla="*/ 917 h 4316"/>
                  <a:gd name="T28" fmla="*/ 251 w 335"/>
                  <a:gd name="T29" fmla="*/ 1175 h 4316"/>
                  <a:gd name="T30" fmla="*/ 281 w 335"/>
                  <a:gd name="T31" fmla="*/ 1445 h 4316"/>
                  <a:gd name="T32" fmla="*/ 305 w 335"/>
                  <a:gd name="T33" fmla="*/ 1726 h 4316"/>
                  <a:gd name="T34" fmla="*/ 317 w 335"/>
                  <a:gd name="T35" fmla="*/ 2014 h 4316"/>
                  <a:gd name="T36" fmla="*/ 323 w 335"/>
                  <a:gd name="T37" fmla="*/ 2314 h 4316"/>
                  <a:gd name="T38" fmla="*/ 317 w 335"/>
                  <a:gd name="T39" fmla="*/ 2608 h 4316"/>
                  <a:gd name="T40" fmla="*/ 305 w 335"/>
                  <a:gd name="T41" fmla="*/ 2907 h 4316"/>
                  <a:gd name="T42" fmla="*/ 281 w 335"/>
                  <a:gd name="T43" fmla="*/ 3201 h 4316"/>
                  <a:gd name="T44" fmla="*/ 257 w 335"/>
                  <a:gd name="T45" fmla="*/ 3489 h 4316"/>
                  <a:gd name="T46" fmla="*/ 216 w 335"/>
                  <a:gd name="T47" fmla="*/ 3777 h 4316"/>
                  <a:gd name="T48" fmla="*/ 174 w 335"/>
                  <a:gd name="T49" fmla="*/ 4052 h 4316"/>
                  <a:gd name="T50" fmla="*/ 120 w 335"/>
                  <a:gd name="T51" fmla="*/ 4316 h 4316"/>
                  <a:gd name="T52" fmla="*/ 132 w 335"/>
                  <a:gd name="T53" fmla="*/ 4316 h 4316"/>
                  <a:gd name="T54" fmla="*/ 186 w 335"/>
                  <a:gd name="T55" fmla="*/ 4052 h 4316"/>
                  <a:gd name="T56" fmla="*/ 228 w 335"/>
                  <a:gd name="T57" fmla="*/ 3777 h 4316"/>
                  <a:gd name="T58" fmla="*/ 269 w 335"/>
                  <a:gd name="T59" fmla="*/ 3489 h 4316"/>
                  <a:gd name="T60" fmla="*/ 293 w 335"/>
                  <a:gd name="T61" fmla="*/ 3201 h 4316"/>
                  <a:gd name="T62" fmla="*/ 317 w 335"/>
                  <a:gd name="T63" fmla="*/ 2907 h 4316"/>
                  <a:gd name="T64" fmla="*/ 329 w 335"/>
                  <a:gd name="T65" fmla="*/ 2608 h 4316"/>
                  <a:gd name="T66" fmla="*/ 335 w 335"/>
                  <a:gd name="T67" fmla="*/ 2314 h 4316"/>
                  <a:gd name="T68" fmla="*/ 329 w 335"/>
                  <a:gd name="T69" fmla="*/ 2014 h 4316"/>
                  <a:gd name="T70" fmla="*/ 329 w 335"/>
                  <a:gd name="T71" fmla="*/ 2014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335" h="4316">
                    <a:moveTo>
                      <a:pt x="329" y="2014"/>
                    </a:moveTo>
                    <a:lnTo>
                      <a:pt x="317" y="1726"/>
                    </a:lnTo>
                    <a:lnTo>
                      <a:pt x="293" y="1445"/>
                    </a:lnTo>
                    <a:lnTo>
                      <a:pt x="263" y="1175"/>
                    </a:lnTo>
                    <a:lnTo>
                      <a:pt x="228" y="917"/>
                    </a:lnTo>
                    <a:lnTo>
                      <a:pt x="186" y="665"/>
                    </a:lnTo>
                    <a:lnTo>
                      <a:pt x="132" y="432"/>
                    </a:lnTo>
                    <a:lnTo>
                      <a:pt x="78" y="204"/>
                    </a:lnTo>
                    <a:lnTo>
                      <a:pt x="12" y="0"/>
                    </a:lnTo>
                    <a:lnTo>
                      <a:pt x="0" y="0"/>
                    </a:lnTo>
                    <a:lnTo>
                      <a:pt x="66" y="204"/>
                    </a:lnTo>
                    <a:lnTo>
                      <a:pt x="120" y="432"/>
                    </a:lnTo>
                    <a:lnTo>
                      <a:pt x="174" y="665"/>
                    </a:lnTo>
                    <a:lnTo>
                      <a:pt x="216" y="917"/>
                    </a:lnTo>
                    <a:lnTo>
                      <a:pt x="251" y="1175"/>
                    </a:lnTo>
                    <a:lnTo>
                      <a:pt x="281" y="1445"/>
                    </a:lnTo>
                    <a:lnTo>
                      <a:pt x="305" y="1726"/>
                    </a:lnTo>
                    <a:lnTo>
                      <a:pt x="317" y="2014"/>
                    </a:lnTo>
                    <a:lnTo>
                      <a:pt x="323" y="2314"/>
                    </a:lnTo>
                    <a:lnTo>
                      <a:pt x="317" y="2608"/>
                    </a:lnTo>
                    <a:lnTo>
                      <a:pt x="305" y="2907"/>
                    </a:lnTo>
                    <a:lnTo>
                      <a:pt x="281" y="3201"/>
                    </a:lnTo>
                    <a:lnTo>
                      <a:pt x="257" y="3489"/>
                    </a:lnTo>
                    <a:lnTo>
                      <a:pt x="216" y="3777"/>
                    </a:lnTo>
                    <a:lnTo>
                      <a:pt x="174" y="4052"/>
                    </a:lnTo>
                    <a:lnTo>
                      <a:pt x="120" y="4316"/>
                    </a:lnTo>
                    <a:lnTo>
                      <a:pt x="132" y="4316"/>
                    </a:lnTo>
                    <a:lnTo>
                      <a:pt x="186" y="4052"/>
                    </a:lnTo>
                    <a:lnTo>
                      <a:pt x="228" y="3777"/>
                    </a:lnTo>
                    <a:lnTo>
                      <a:pt x="269" y="3489"/>
                    </a:lnTo>
                    <a:lnTo>
                      <a:pt x="293" y="3201"/>
                    </a:lnTo>
                    <a:lnTo>
                      <a:pt x="317" y="2907"/>
                    </a:lnTo>
                    <a:lnTo>
                      <a:pt x="329" y="2608"/>
                    </a:lnTo>
                    <a:lnTo>
                      <a:pt x="335" y="2314"/>
                    </a:lnTo>
                    <a:lnTo>
                      <a:pt x="329" y="2014"/>
                    </a:lnTo>
                    <a:lnTo>
                      <a:pt x="329" y="2014"/>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a:p>
            </p:txBody>
          </p:sp>
          <p:sp>
            <p:nvSpPr>
              <p:cNvPr id="31" name="Freeform 10"/>
              <p:cNvSpPr>
                <a:spLocks/>
              </p:cNvSpPr>
              <p:nvPr userDrawn="1"/>
            </p:nvSpPr>
            <p:spPr bwMode="hidden">
              <a:xfrm>
                <a:off x="3676" y="0"/>
                <a:ext cx="427" cy="4316"/>
              </a:xfrm>
              <a:custGeom>
                <a:avLst/>
                <a:gdLst>
                  <a:gd name="T0" fmla="*/ 413 w 425"/>
                  <a:gd name="T1" fmla="*/ 1924 h 4316"/>
                  <a:gd name="T2" fmla="*/ 395 w 425"/>
                  <a:gd name="T3" fmla="*/ 1690 h 4316"/>
                  <a:gd name="T4" fmla="*/ 365 w 425"/>
                  <a:gd name="T5" fmla="*/ 1457 h 4316"/>
                  <a:gd name="T6" fmla="*/ 329 w 425"/>
                  <a:gd name="T7" fmla="*/ 1229 h 4316"/>
                  <a:gd name="T8" fmla="*/ 281 w 425"/>
                  <a:gd name="T9" fmla="*/ 1001 h 4316"/>
                  <a:gd name="T10" fmla="*/ 227 w 425"/>
                  <a:gd name="T11" fmla="*/ 761 h 4316"/>
                  <a:gd name="T12" fmla="*/ 162 w 425"/>
                  <a:gd name="T13" fmla="*/ 522 h 4316"/>
                  <a:gd name="T14" fmla="*/ 90 w 425"/>
                  <a:gd name="T15" fmla="*/ 270 h 4316"/>
                  <a:gd name="T16" fmla="*/ 12 w 425"/>
                  <a:gd name="T17" fmla="*/ 0 h 4316"/>
                  <a:gd name="T18" fmla="*/ 0 w 425"/>
                  <a:gd name="T19" fmla="*/ 0 h 4316"/>
                  <a:gd name="T20" fmla="*/ 84 w 425"/>
                  <a:gd name="T21" fmla="*/ 270 h 4316"/>
                  <a:gd name="T22" fmla="*/ 156 w 425"/>
                  <a:gd name="T23" fmla="*/ 522 h 4316"/>
                  <a:gd name="T24" fmla="*/ 216 w 425"/>
                  <a:gd name="T25" fmla="*/ 767 h 4316"/>
                  <a:gd name="T26" fmla="*/ 275 w 425"/>
                  <a:gd name="T27" fmla="*/ 1001 h 4316"/>
                  <a:gd name="T28" fmla="*/ 317 w 425"/>
                  <a:gd name="T29" fmla="*/ 1235 h 4316"/>
                  <a:gd name="T30" fmla="*/ 353 w 425"/>
                  <a:gd name="T31" fmla="*/ 1463 h 4316"/>
                  <a:gd name="T32" fmla="*/ 383 w 425"/>
                  <a:gd name="T33" fmla="*/ 1690 h 4316"/>
                  <a:gd name="T34" fmla="*/ 401 w 425"/>
                  <a:gd name="T35" fmla="*/ 1924 h 4316"/>
                  <a:gd name="T36" fmla="*/ 413 w 425"/>
                  <a:gd name="T37" fmla="*/ 2188 h 4316"/>
                  <a:gd name="T38" fmla="*/ 407 w 425"/>
                  <a:gd name="T39" fmla="*/ 2458 h 4316"/>
                  <a:gd name="T40" fmla="*/ 395 w 425"/>
                  <a:gd name="T41" fmla="*/ 2733 h 4316"/>
                  <a:gd name="T42" fmla="*/ 365 w 425"/>
                  <a:gd name="T43" fmla="*/ 3021 h 4316"/>
                  <a:gd name="T44" fmla="*/ 329 w 425"/>
                  <a:gd name="T45" fmla="*/ 3321 h 4316"/>
                  <a:gd name="T46" fmla="*/ 275 w 425"/>
                  <a:gd name="T47" fmla="*/ 3639 h 4316"/>
                  <a:gd name="T48" fmla="*/ 204 w 425"/>
                  <a:gd name="T49" fmla="*/ 3968 h 4316"/>
                  <a:gd name="T50" fmla="*/ 126 w 425"/>
                  <a:gd name="T51" fmla="*/ 4316 h 4316"/>
                  <a:gd name="T52" fmla="*/ 138 w 425"/>
                  <a:gd name="T53" fmla="*/ 4316 h 4316"/>
                  <a:gd name="T54" fmla="*/ 216 w 425"/>
                  <a:gd name="T55" fmla="*/ 3968 h 4316"/>
                  <a:gd name="T56" fmla="*/ 287 w 425"/>
                  <a:gd name="T57" fmla="*/ 3639 h 4316"/>
                  <a:gd name="T58" fmla="*/ 341 w 425"/>
                  <a:gd name="T59" fmla="*/ 3321 h 4316"/>
                  <a:gd name="T60" fmla="*/ 377 w 425"/>
                  <a:gd name="T61" fmla="*/ 3021 h 4316"/>
                  <a:gd name="T62" fmla="*/ 407 w 425"/>
                  <a:gd name="T63" fmla="*/ 2733 h 4316"/>
                  <a:gd name="T64" fmla="*/ 419 w 425"/>
                  <a:gd name="T65" fmla="*/ 2458 h 4316"/>
                  <a:gd name="T66" fmla="*/ 425 w 425"/>
                  <a:gd name="T67" fmla="*/ 2188 h 4316"/>
                  <a:gd name="T68" fmla="*/ 413 w 425"/>
                  <a:gd name="T69" fmla="*/ 1924 h 4316"/>
                  <a:gd name="T70" fmla="*/ 413 w 425"/>
                  <a:gd name="T71" fmla="*/ 1924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25" h="4316">
                    <a:moveTo>
                      <a:pt x="413" y="1924"/>
                    </a:moveTo>
                    <a:lnTo>
                      <a:pt x="395" y="1690"/>
                    </a:lnTo>
                    <a:lnTo>
                      <a:pt x="365" y="1457"/>
                    </a:lnTo>
                    <a:lnTo>
                      <a:pt x="329" y="1229"/>
                    </a:lnTo>
                    <a:lnTo>
                      <a:pt x="281" y="1001"/>
                    </a:lnTo>
                    <a:lnTo>
                      <a:pt x="227" y="761"/>
                    </a:lnTo>
                    <a:lnTo>
                      <a:pt x="162" y="522"/>
                    </a:lnTo>
                    <a:lnTo>
                      <a:pt x="90" y="270"/>
                    </a:lnTo>
                    <a:lnTo>
                      <a:pt x="12" y="0"/>
                    </a:lnTo>
                    <a:lnTo>
                      <a:pt x="0" y="0"/>
                    </a:lnTo>
                    <a:lnTo>
                      <a:pt x="84" y="270"/>
                    </a:lnTo>
                    <a:lnTo>
                      <a:pt x="156" y="522"/>
                    </a:lnTo>
                    <a:lnTo>
                      <a:pt x="216" y="767"/>
                    </a:lnTo>
                    <a:lnTo>
                      <a:pt x="275" y="1001"/>
                    </a:lnTo>
                    <a:lnTo>
                      <a:pt x="317" y="1235"/>
                    </a:lnTo>
                    <a:lnTo>
                      <a:pt x="353" y="1463"/>
                    </a:lnTo>
                    <a:lnTo>
                      <a:pt x="383" y="1690"/>
                    </a:lnTo>
                    <a:lnTo>
                      <a:pt x="401" y="1924"/>
                    </a:lnTo>
                    <a:lnTo>
                      <a:pt x="413" y="2188"/>
                    </a:lnTo>
                    <a:lnTo>
                      <a:pt x="407" y="2458"/>
                    </a:lnTo>
                    <a:lnTo>
                      <a:pt x="395" y="2733"/>
                    </a:lnTo>
                    <a:lnTo>
                      <a:pt x="365" y="3021"/>
                    </a:lnTo>
                    <a:lnTo>
                      <a:pt x="329" y="3321"/>
                    </a:lnTo>
                    <a:lnTo>
                      <a:pt x="275" y="3639"/>
                    </a:lnTo>
                    <a:lnTo>
                      <a:pt x="204" y="3968"/>
                    </a:lnTo>
                    <a:lnTo>
                      <a:pt x="126" y="4316"/>
                    </a:lnTo>
                    <a:lnTo>
                      <a:pt x="138" y="4316"/>
                    </a:lnTo>
                    <a:lnTo>
                      <a:pt x="216" y="3968"/>
                    </a:lnTo>
                    <a:lnTo>
                      <a:pt x="287" y="3639"/>
                    </a:lnTo>
                    <a:lnTo>
                      <a:pt x="341" y="3321"/>
                    </a:lnTo>
                    <a:lnTo>
                      <a:pt x="377" y="3021"/>
                    </a:lnTo>
                    <a:lnTo>
                      <a:pt x="407" y="2733"/>
                    </a:lnTo>
                    <a:lnTo>
                      <a:pt x="419" y="2458"/>
                    </a:lnTo>
                    <a:lnTo>
                      <a:pt x="425" y="2188"/>
                    </a:lnTo>
                    <a:lnTo>
                      <a:pt x="413" y="1924"/>
                    </a:lnTo>
                    <a:lnTo>
                      <a:pt x="413" y="1924"/>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a:p>
            </p:txBody>
          </p:sp>
          <p:sp>
            <p:nvSpPr>
              <p:cNvPr id="32" name="Freeform 11"/>
              <p:cNvSpPr>
                <a:spLocks/>
              </p:cNvSpPr>
              <p:nvPr userDrawn="1"/>
            </p:nvSpPr>
            <p:spPr bwMode="hidden">
              <a:xfrm>
                <a:off x="3946" y="0"/>
                <a:ext cx="558" cy="4316"/>
              </a:xfrm>
              <a:custGeom>
                <a:avLst/>
                <a:gdLst>
                  <a:gd name="T0" fmla="*/ 556 w 556"/>
                  <a:gd name="T1" fmla="*/ 2020 h 4316"/>
                  <a:gd name="T2" fmla="*/ 538 w 556"/>
                  <a:gd name="T3" fmla="*/ 1732 h 4316"/>
                  <a:gd name="T4" fmla="*/ 503 w 556"/>
                  <a:gd name="T5" fmla="*/ 1445 h 4316"/>
                  <a:gd name="T6" fmla="*/ 455 w 556"/>
                  <a:gd name="T7" fmla="*/ 1175 h 4316"/>
                  <a:gd name="T8" fmla="*/ 395 w 556"/>
                  <a:gd name="T9" fmla="*/ 911 h 4316"/>
                  <a:gd name="T10" fmla="*/ 317 w 556"/>
                  <a:gd name="T11" fmla="*/ 659 h 4316"/>
                  <a:gd name="T12" fmla="*/ 228 w 556"/>
                  <a:gd name="T13" fmla="*/ 426 h 4316"/>
                  <a:gd name="T14" fmla="*/ 126 w 556"/>
                  <a:gd name="T15" fmla="*/ 204 h 4316"/>
                  <a:gd name="T16" fmla="*/ 12 w 556"/>
                  <a:gd name="T17" fmla="*/ 0 h 4316"/>
                  <a:gd name="T18" fmla="*/ 0 w 556"/>
                  <a:gd name="T19" fmla="*/ 0 h 4316"/>
                  <a:gd name="T20" fmla="*/ 114 w 556"/>
                  <a:gd name="T21" fmla="*/ 204 h 4316"/>
                  <a:gd name="T22" fmla="*/ 216 w 556"/>
                  <a:gd name="T23" fmla="*/ 426 h 4316"/>
                  <a:gd name="T24" fmla="*/ 305 w 556"/>
                  <a:gd name="T25" fmla="*/ 659 h 4316"/>
                  <a:gd name="T26" fmla="*/ 383 w 556"/>
                  <a:gd name="T27" fmla="*/ 911 h 4316"/>
                  <a:gd name="T28" fmla="*/ 443 w 556"/>
                  <a:gd name="T29" fmla="*/ 1175 h 4316"/>
                  <a:gd name="T30" fmla="*/ 491 w 556"/>
                  <a:gd name="T31" fmla="*/ 1445 h 4316"/>
                  <a:gd name="T32" fmla="*/ 526 w 556"/>
                  <a:gd name="T33" fmla="*/ 1732 h 4316"/>
                  <a:gd name="T34" fmla="*/ 544 w 556"/>
                  <a:gd name="T35" fmla="*/ 2020 h 4316"/>
                  <a:gd name="T36" fmla="*/ 544 w 556"/>
                  <a:gd name="T37" fmla="*/ 2326 h 4316"/>
                  <a:gd name="T38" fmla="*/ 532 w 556"/>
                  <a:gd name="T39" fmla="*/ 2632 h 4316"/>
                  <a:gd name="T40" fmla="*/ 503 w 556"/>
                  <a:gd name="T41" fmla="*/ 2931 h 4316"/>
                  <a:gd name="T42" fmla="*/ 455 w 556"/>
                  <a:gd name="T43" fmla="*/ 3225 h 4316"/>
                  <a:gd name="T44" fmla="*/ 389 w 556"/>
                  <a:gd name="T45" fmla="*/ 3513 h 4316"/>
                  <a:gd name="T46" fmla="*/ 311 w 556"/>
                  <a:gd name="T47" fmla="*/ 3788 h 4316"/>
                  <a:gd name="T48" fmla="*/ 216 w 556"/>
                  <a:gd name="T49" fmla="*/ 4058 h 4316"/>
                  <a:gd name="T50" fmla="*/ 102 w 556"/>
                  <a:gd name="T51" fmla="*/ 4316 h 4316"/>
                  <a:gd name="T52" fmla="*/ 114 w 556"/>
                  <a:gd name="T53" fmla="*/ 4316 h 4316"/>
                  <a:gd name="T54" fmla="*/ 228 w 556"/>
                  <a:gd name="T55" fmla="*/ 4058 h 4316"/>
                  <a:gd name="T56" fmla="*/ 323 w 556"/>
                  <a:gd name="T57" fmla="*/ 3788 h 4316"/>
                  <a:gd name="T58" fmla="*/ 401 w 556"/>
                  <a:gd name="T59" fmla="*/ 3513 h 4316"/>
                  <a:gd name="T60" fmla="*/ 467 w 556"/>
                  <a:gd name="T61" fmla="*/ 3225 h 4316"/>
                  <a:gd name="T62" fmla="*/ 515 w 556"/>
                  <a:gd name="T63" fmla="*/ 2931 h 4316"/>
                  <a:gd name="T64" fmla="*/ 544 w 556"/>
                  <a:gd name="T65" fmla="*/ 2632 h 4316"/>
                  <a:gd name="T66" fmla="*/ 556 w 556"/>
                  <a:gd name="T67" fmla="*/ 2326 h 4316"/>
                  <a:gd name="T68" fmla="*/ 556 w 556"/>
                  <a:gd name="T69" fmla="*/ 2020 h 4316"/>
                  <a:gd name="T70" fmla="*/ 556 w 556"/>
                  <a:gd name="T71" fmla="*/ 2020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556" h="4316">
                    <a:moveTo>
                      <a:pt x="556" y="2020"/>
                    </a:moveTo>
                    <a:lnTo>
                      <a:pt x="538" y="1732"/>
                    </a:lnTo>
                    <a:lnTo>
                      <a:pt x="503" y="1445"/>
                    </a:lnTo>
                    <a:lnTo>
                      <a:pt x="455" y="1175"/>
                    </a:lnTo>
                    <a:lnTo>
                      <a:pt x="395" y="911"/>
                    </a:lnTo>
                    <a:lnTo>
                      <a:pt x="317" y="659"/>
                    </a:lnTo>
                    <a:lnTo>
                      <a:pt x="228" y="426"/>
                    </a:lnTo>
                    <a:lnTo>
                      <a:pt x="126" y="204"/>
                    </a:lnTo>
                    <a:lnTo>
                      <a:pt x="12" y="0"/>
                    </a:lnTo>
                    <a:lnTo>
                      <a:pt x="0" y="0"/>
                    </a:lnTo>
                    <a:lnTo>
                      <a:pt x="114" y="204"/>
                    </a:lnTo>
                    <a:lnTo>
                      <a:pt x="216" y="426"/>
                    </a:lnTo>
                    <a:lnTo>
                      <a:pt x="305" y="659"/>
                    </a:lnTo>
                    <a:lnTo>
                      <a:pt x="383" y="911"/>
                    </a:lnTo>
                    <a:lnTo>
                      <a:pt x="443" y="1175"/>
                    </a:lnTo>
                    <a:lnTo>
                      <a:pt x="491" y="1445"/>
                    </a:lnTo>
                    <a:lnTo>
                      <a:pt x="526" y="1732"/>
                    </a:lnTo>
                    <a:lnTo>
                      <a:pt x="544" y="2020"/>
                    </a:lnTo>
                    <a:lnTo>
                      <a:pt x="544" y="2326"/>
                    </a:lnTo>
                    <a:lnTo>
                      <a:pt x="532" y="2632"/>
                    </a:lnTo>
                    <a:lnTo>
                      <a:pt x="503" y="2931"/>
                    </a:lnTo>
                    <a:lnTo>
                      <a:pt x="455" y="3225"/>
                    </a:lnTo>
                    <a:lnTo>
                      <a:pt x="389" y="3513"/>
                    </a:lnTo>
                    <a:lnTo>
                      <a:pt x="311" y="3788"/>
                    </a:lnTo>
                    <a:lnTo>
                      <a:pt x="216" y="4058"/>
                    </a:lnTo>
                    <a:lnTo>
                      <a:pt x="102" y="4316"/>
                    </a:lnTo>
                    <a:lnTo>
                      <a:pt x="114" y="4316"/>
                    </a:lnTo>
                    <a:lnTo>
                      <a:pt x="228" y="4058"/>
                    </a:lnTo>
                    <a:lnTo>
                      <a:pt x="323" y="3788"/>
                    </a:lnTo>
                    <a:lnTo>
                      <a:pt x="401" y="3513"/>
                    </a:lnTo>
                    <a:lnTo>
                      <a:pt x="467" y="3225"/>
                    </a:lnTo>
                    <a:lnTo>
                      <a:pt x="515" y="2931"/>
                    </a:lnTo>
                    <a:lnTo>
                      <a:pt x="544" y="2632"/>
                    </a:lnTo>
                    <a:lnTo>
                      <a:pt x="556" y="2326"/>
                    </a:lnTo>
                    <a:lnTo>
                      <a:pt x="556" y="2020"/>
                    </a:lnTo>
                    <a:lnTo>
                      <a:pt x="556" y="2020"/>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a:p>
            </p:txBody>
          </p:sp>
          <p:sp>
            <p:nvSpPr>
              <p:cNvPr id="33" name="Freeform 12"/>
              <p:cNvSpPr>
                <a:spLocks/>
              </p:cNvSpPr>
              <p:nvPr userDrawn="1"/>
            </p:nvSpPr>
            <p:spPr bwMode="hidden">
              <a:xfrm>
                <a:off x="4246" y="0"/>
                <a:ext cx="690" cy="4316"/>
              </a:xfrm>
              <a:custGeom>
                <a:avLst/>
                <a:gdLst>
                  <a:gd name="T0" fmla="*/ 688 w 688"/>
                  <a:gd name="T1" fmla="*/ 2086 h 4316"/>
                  <a:gd name="T2" fmla="*/ 670 w 688"/>
                  <a:gd name="T3" fmla="*/ 1810 h 4316"/>
                  <a:gd name="T4" fmla="*/ 634 w 688"/>
                  <a:gd name="T5" fmla="*/ 1541 h 4316"/>
                  <a:gd name="T6" fmla="*/ 574 w 688"/>
                  <a:gd name="T7" fmla="*/ 1271 h 4316"/>
                  <a:gd name="T8" fmla="*/ 497 w 688"/>
                  <a:gd name="T9" fmla="*/ 1007 h 4316"/>
                  <a:gd name="T10" fmla="*/ 401 w 688"/>
                  <a:gd name="T11" fmla="*/ 749 h 4316"/>
                  <a:gd name="T12" fmla="*/ 293 w 688"/>
                  <a:gd name="T13" fmla="*/ 492 h 4316"/>
                  <a:gd name="T14" fmla="*/ 162 w 688"/>
                  <a:gd name="T15" fmla="*/ 240 h 4316"/>
                  <a:gd name="T16" fmla="*/ 12 w 688"/>
                  <a:gd name="T17" fmla="*/ 0 h 4316"/>
                  <a:gd name="T18" fmla="*/ 0 w 688"/>
                  <a:gd name="T19" fmla="*/ 0 h 4316"/>
                  <a:gd name="T20" fmla="*/ 150 w 688"/>
                  <a:gd name="T21" fmla="*/ 240 h 4316"/>
                  <a:gd name="T22" fmla="*/ 281 w 688"/>
                  <a:gd name="T23" fmla="*/ 492 h 4316"/>
                  <a:gd name="T24" fmla="*/ 389 w 688"/>
                  <a:gd name="T25" fmla="*/ 749 h 4316"/>
                  <a:gd name="T26" fmla="*/ 485 w 688"/>
                  <a:gd name="T27" fmla="*/ 1007 h 4316"/>
                  <a:gd name="T28" fmla="*/ 562 w 688"/>
                  <a:gd name="T29" fmla="*/ 1271 h 4316"/>
                  <a:gd name="T30" fmla="*/ 622 w 688"/>
                  <a:gd name="T31" fmla="*/ 1541 h 4316"/>
                  <a:gd name="T32" fmla="*/ 658 w 688"/>
                  <a:gd name="T33" fmla="*/ 1810 h 4316"/>
                  <a:gd name="T34" fmla="*/ 676 w 688"/>
                  <a:gd name="T35" fmla="*/ 2086 h 4316"/>
                  <a:gd name="T36" fmla="*/ 676 w 688"/>
                  <a:gd name="T37" fmla="*/ 2368 h 4316"/>
                  <a:gd name="T38" fmla="*/ 658 w 688"/>
                  <a:gd name="T39" fmla="*/ 2650 h 4316"/>
                  <a:gd name="T40" fmla="*/ 616 w 688"/>
                  <a:gd name="T41" fmla="*/ 2931 h 4316"/>
                  <a:gd name="T42" fmla="*/ 556 w 688"/>
                  <a:gd name="T43" fmla="*/ 3213 h 4316"/>
                  <a:gd name="T44" fmla="*/ 473 w 688"/>
                  <a:gd name="T45" fmla="*/ 3495 h 4316"/>
                  <a:gd name="T46" fmla="*/ 371 w 688"/>
                  <a:gd name="T47" fmla="*/ 3777 h 4316"/>
                  <a:gd name="T48" fmla="*/ 251 w 688"/>
                  <a:gd name="T49" fmla="*/ 4046 h 4316"/>
                  <a:gd name="T50" fmla="*/ 114 w 688"/>
                  <a:gd name="T51" fmla="*/ 4316 h 4316"/>
                  <a:gd name="T52" fmla="*/ 126 w 688"/>
                  <a:gd name="T53" fmla="*/ 4316 h 4316"/>
                  <a:gd name="T54" fmla="*/ 263 w 688"/>
                  <a:gd name="T55" fmla="*/ 4046 h 4316"/>
                  <a:gd name="T56" fmla="*/ 383 w 688"/>
                  <a:gd name="T57" fmla="*/ 3777 h 4316"/>
                  <a:gd name="T58" fmla="*/ 485 w 688"/>
                  <a:gd name="T59" fmla="*/ 3495 h 4316"/>
                  <a:gd name="T60" fmla="*/ 568 w 688"/>
                  <a:gd name="T61" fmla="*/ 3219 h 4316"/>
                  <a:gd name="T62" fmla="*/ 628 w 688"/>
                  <a:gd name="T63" fmla="*/ 2937 h 4316"/>
                  <a:gd name="T64" fmla="*/ 670 w 688"/>
                  <a:gd name="T65" fmla="*/ 2656 h 4316"/>
                  <a:gd name="T66" fmla="*/ 688 w 688"/>
                  <a:gd name="T67" fmla="*/ 2368 h 4316"/>
                  <a:gd name="T68" fmla="*/ 688 w 688"/>
                  <a:gd name="T69" fmla="*/ 2086 h 4316"/>
                  <a:gd name="T70" fmla="*/ 688 w 688"/>
                  <a:gd name="T71" fmla="*/ 2086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688" h="4316">
                    <a:moveTo>
                      <a:pt x="688" y="2086"/>
                    </a:moveTo>
                    <a:lnTo>
                      <a:pt x="670" y="1810"/>
                    </a:lnTo>
                    <a:lnTo>
                      <a:pt x="634" y="1541"/>
                    </a:lnTo>
                    <a:lnTo>
                      <a:pt x="574" y="1271"/>
                    </a:lnTo>
                    <a:lnTo>
                      <a:pt x="497" y="1007"/>
                    </a:lnTo>
                    <a:lnTo>
                      <a:pt x="401" y="749"/>
                    </a:lnTo>
                    <a:lnTo>
                      <a:pt x="293" y="492"/>
                    </a:lnTo>
                    <a:lnTo>
                      <a:pt x="162" y="240"/>
                    </a:lnTo>
                    <a:lnTo>
                      <a:pt x="12" y="0"/>
                    </a:lnTo>
                    <a:lnTo>
                      <a:pt x="0" y="0"/>
                    </a:lnTo>
                    <a:lnTo>
                      <a:pt x="150" y="240"/>
                    </a:lnTo>
                    <a:lnTo>
                      <a:pt x="281" y="492"/>
                    </a:lnTo>
                    <a:lnTo>
                      <a:pt x="389" y="749"/>
                    </a:lnTo>
                    <a:lnTo>
                      <a:pt x="485" y="1007"/>
                    </a:lnTo>
                    <a:lnTo>
                      <a:pt x="562" y="1271"/>
                    </a:lnTo>
                    <a:lnTo>
                      <a:pt x="622" y="1541"/>
                    </a:lnTo>
                    <a:lnTo>
                      <a:pt x="658" y="1810"/>
                    </a:lnTo>
                    <a:lnTo>
                      <a:pt x="676" y="2086"/>
                    </a:lnTo>
                    <a:lnTo>
                      <a:pt x="676" y="2368"/>
                    </a:lnTo>
                    <a:lnTo>
                      <a:pt x="658" y="2650"/>
                    </a:lnTo>
                    <a:lnTo>
                      <a:pt x="616" y="2931"/>
                    </a:lnTo>
                    <a:lnTo>
                      <a:pt x="556" y="3213"/>
                    </a:lnTo>
                    <a:lnTo>
                      <a:pt x="473" y="3495"/>
                    </a:lnTo>
                    <a:lnTo>
                      <a:pt x="371" y="3777"/>
                    </a:lnTo>
                    <a:lnTo>
                      <a:pt x="251" y="4046"/>
                    </a:lnTo>
                    <a:lnTo>
                      <a:pt x="114" y="4316"/>
                    </a:lnTo>
                    <a:lnTo>
                      <a:pt x="126" y="4316"/>
                    </a:lnTo>
                    <a:lnTo>
                      <a:pt x="263" y="4046"/>
                    </a:lnTo>
                    <a:lnTo>
                      <a:pt x="383" y="3777"/>
                    </a:lnTo>
                    <a:lnTo>
                      <a:pt x="485" y="3495"/>
                    </a:lnTo>
                    <a:lnTo>
                      <a:pt x="568" y="3219"/>
                    </a:lnTo>
                    <a:lnTo>
                      <a:pt x="628" y="2937"/>
                    </a:lnTo>
                    <a:lnTo>
                      <a:pt x="670" y="2656"/>
                    </a:lnTo>
                    <a:lnTo>
                      <a:pt x="688" y="2368"/>
                    </a:lnTo>
                    <a:lnTo>
                      <a:pt x="688" y="2086"/>
                    </a:lnTo>
                    <a:lnTo>
                      <a:pt x="688" y="2086"/>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a:p>
            </p:txBody>
          </p:sp>
          <p:sp>
            <p:nvSpPr>
              <p:cNvPr id="34" name="Freeform 13"/>
              <p:cNvSpPr>
                <a:spLocks/>
              </p:cNvSpPr>
              <p:nvPr userDrawn="1"/>
            </p:nvSpPr>
            <p:spPr bwMode="hidden">
              <a:xfrm>
                <a:off x="4522" y="0"/>
                <a:ext cx="864" cy="4316"/>
              </a:xfrm>
              <a:custGeom>
                <a:avLst/>
                <a:gdLst>
                  <a:gd name="T0" fmla="*/ 855 w 861"/>
                  <a:gd name="T1" fmla="*/ 2128 h 4316"/>
                  <a:gd name="T2" fmla="*/ 831 w 861"/>
                  <a:gd name="T3" fmla="*/ 1834 h 4316"/>
                  <a:gd name="T4" fmla="*/ 808 w 861"/>
                  <a:gd name="T5" fmla="*/ 1684 h 4316"/>
                  <a:gd name="T6" fmla="*/ 784 w 861"/>
                  <a:gd name="T7" fmla="*/ 1541 h 4316"/>
                  <a:gd name="T8" fmla="*/ 748 w 861"/>
                  <a:gd name="T9" fmla="*/ 1397 h 4316"/>
                  <a:gd name="T10" fmla="*/ 712 w 861"/>
                  <a:gd name="T11" fmla="*/ 1253 h 4316"/>
                  <a:gd name="T12" fmla="*/ 664 w 861"/>
                  <a:gd name="T13" fmla="*/ 1115 h 4316"/>
                  <a:gd name="T14" fmla="*/ 610 w 861"/>
                  <a:gd name="T15" fmla="*/ 977 h 4316"/>
                  <a:gd name="T16" fmla="*/ 491 w 861"/>
                  <a:gd name="T17" fmla="*/ 719 h 4316"/>
                  <a:gd name="T18" fmla="*/ 353 w 861"/>
                  <a:gd name="T19" fmla="*/ 468 h 4316"/>
                  <a:gd name="T20" fmla="*/ 192 w 861"/>
                  <a:gd name="T21" fmla="*/ 228 h 4316"/>
                  <a:gd name="T22" fmla="*/ 12 w 861"/>
                  <a:gd name="T23" fmla="*/ 0 h 4316"/>
                  <a:gd name="T24" fmla="*/ 0 w 861"/>
                  <a:gd name="T25" fmla="*/ 0 h 4316"/>
                  <a:gd name="T26" fmla="*/ 180 w 861"/>
                  <a:gd name="T27" fmla="*/ 228 h 4316"/>
                  <a:gd name="T28" fmla="*/ 341 w 861"/>
                  <a:gd name="T29" fmla="*/ 468 h 4316"/>
                  <a:gd name="T30" fmla="*/ 479 w 861"/>
                  <a:gd name="T31" fmla="*/ 719 h 4316"/>
                  <a:gd name="T32" fmla="*/ 598 w 861"/>
                  <a:gd name="T33" fmla="*/ 983 h 4316"/>
                  <a:gd name="T34" fmla="*/ 652 w 861"/>
                  <a:gd name="T35" fmla="*/ 1121 h 4316"/>
                  <a:gd name="T36" fmla="*/ 700 w 861"/>
                  <a:gd name="T37" fmla="*/ 1259 h 4316"/>
                  <a:gd name="T38" fmla="*/ 736 w 861"/>
                  <a:gd name="T39" fmla="*/ 1403 h 4316"/>
                  <a:gd name="T40" fmla="*/ 772 w 861"/>
                  <a:gd name="T41" fmla="*/ 1547 h 4316"/>
                  <a:gd name="T42" fmla="*/ 802 w 861"/>
                  <a:gd name="T43" fmla="*/ 1690 h 4316"/>
                  <a:gd name="T44" fmla="*/ 819 w 861"/>
                  <a:gd name="T45" fmla="*/ 1834 h 4316"/>
                  <a:gd name="T46" fmla="*/ 837 w 861"/>
                  <a:gd name="T47" fmla="*/ 1984 h 4316"/>
                  <a:gd name="T48" fmla="*/ 843 w 861"/>
                  <a:gd name="T49" fmla="*/ 2128 h 4316"/>
                  <a:gd name="T50" fmla="*/ 849 w 861"/>
                  <a:gd name="T51" fmla="*/ 2278 h 4316"/>
                  <a:gd name="T52" fmla="*/ 843 w 861"/>
                  <a:gd name="T53" fmla="*/ 2428 h 4316"/>
                  <a:gd name="T54" fmla="*/ 831 w 861"/>
                  <a:gd name="T55" fmla="*/ 2572 h 4316"/>
                  <a:gd name="T56" fmla="*/ 819 w 861"/>
                  <a:gd name="T57" fmla="*/ 2721 h 4316"/>
                  <a:gd name="T58" fmla="*/ 796 w 861"/>
                  <a:gd name="T59" fmla="*/ 2865 h 4316"/>
                  <a:gd name="T60" fmla="*/ 766 w 861"/>
                  <a:gd name="T61" fmla="*/ 3015 h 4316"/>
                  <a:gd name="T62" fmla="*/ 724 w 861"/>
                  <a:gd name="T63" fmla="*/ 3159 h 4316"/>
                  <a:gd name="T64" fmla="*/ 682 w 861"/>
                  <a:gd name="T65" fmla="*/ 3303 h 4316"/>
                  <a:gd name="T66" fmla="*/ 586 w 861"/>
                  <a:gd name="T67" fmla="*/ 3567 h 4316"/>
                  <a:gd name="T68" fmla="*/ 473 w 861"/>
                  <a:gd name="T69" fmla="*/ 3824 h 4316"/>
                  <a:gd name="T70" fmla="*/ 335 w 861"/>
                  <a:gd name="T71" fmla="*/ 4076 h 4316"/>
                  <a:gd name="T72" fmla="*/ 180 w 861"/>
                  <a:gd name="T73" fmla="*/ 4316 h 4316"/>
                  <a:gd name="T74" fmla="*/ 192 w 861"/>
                  <a:gd name="T75" fmla="*/ 4316 h 4316"/>
                  <a:gd name="T76" fmla="*/ 347 w 861"/>
                  <a:gd name="T77" fmla="*/ 4076 h 4316"/>
                  <a:gd name="T78" fmla="*/ 485 w 861"/>
                  <a:gd name="T79" fmla="*/ 3824 h 4316"/>
                  <a:gd name="T80" fmla="*/ 598 w 861"/>
                  <a:gd name="T81" fmla="*/ 3573 h 4316"/>
                  <a:gd name="T82" fmla="*/ 694 w 861"/>
                  <a:gd name="T83" fmla="*/ 3309 h 4316"/>
                  <a:gd name="T84" fmla="*/ 736 w 861"/>
                  <a:gd name="T85" fmla="*/ 3165 h 4316"/>
                  <a:gd name="T86" fmla="*/ 778 w 861"/>
                  <a:gd name="T87" fmla="*/ 3021 h 4316"/>
                  <a:gd name="T88" fmla="*/ 808 w 861"/>
                  <a:gd name="T89" fmla="*/ 2871 h 4316"/>
                  <a:gd name="T90" fmla="*/ 831 w 861"/>
                  <a:gd name="T91" fmla="*/ 2727 h 4316"/>
                  <a:gd name="T92" fmla="*/ 843 w 861"/>
                  <a:gd name="T93" fmla="*/ 2578 h 4316"/>
                  <a:gd name="T94" fmla="*/ 855 w 861"/>
                  <a:gd name="T95" fmla="*/ 2428 h 4316"/>
                  <a:gd name="T96" fmla="*/ 861 w 861"/>
                  <a:gd name="T97" fmla="*/ 2278 h 4316"/>
                  <a:gd name="T98" fmla="*/ 855 w 861"/>
                  <a:gd name="T99" fmla="*/ 2128 h 4316"/>
                  <a:gd name="T100" fmla="*/ 855 w 861"/>
                  <a:gd name="T101" fmla="*/ 2128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861" h="4316">
                    <a:moveTo>
                      <a:pt x="855" y="2128"/>
                    </a:moveTo>
                    <a:lnTo>
                      <a:pt x="831" y="1834"/>
                    </a:lnTo>
                    <a:lnTo>
                      <a:pt x="808" y="1684"/>
                    </a:lnTo>
                    <a:lnTo>
                      <a:pt x="784" y="1541"/>
                    </a:lnTo>
                    <a:lnTo>
                      <a:pt x="748" y="1397"/>
                    </a:lnTo>
                    <a:lnTo>
                      <a:pt x="712" y="1253"/>
                    </a:lnTo>
                    <a:lnTo>
                      <a:pt x="664" y="1115"/>
                    </a:lnTo>
                    <a:lnTo>
                      <a:pt x="610" y="977"/>
                    </a:lnTo>
                    <a:lnTo>
                      <a:pt x="491" y="719"/>
                    </a:lnTo>
                    <a:lnTo>
                      <a:pt x="353" y="468"/>
                    </a:lnTo>
                    <a:lnTo>
                      <a:pt x="192" y="228"/>
                    </a:lnTo>
                    <a:lnTo>
                      <a:pt x="12" y="0"/>
                    </a:lnTo>
                    <a:lnTo>
                      <a:pt x="0" y="0"/>
                    </a:lnTo>
                    <a:lnTo>
                      <a:pt x="180" y="228"/>
                    </a:lnTo>
                    <a:lnTo>
                      <a:pt x="341" y="468"/>
                    </a:lnTo>
                    <a:lnTo>
                      <a:pt x="479" y="719"/>
                    </a:lnTo>
                    <a:lnTo>
                      <a:pt x="598" y="983"/>
                    </a:lnTo>
                    <a:lnTo>
                      <a:pt x="652" y="1121"/>
                    </a:lnTo>
                    <a:lnTo>
                      <a:pt x="700" y="1259"/>
                    </a:lnTo>
                    <a:lnTo>
                      <a:pt x="736" y="1403"/>
                    </a:lnTo>
                    <a:lnTo>
                      <a:pt x="772" y="1547"/>
                    </a:lnTo>
                    <a:lnTo>
                      <a:pt x="802" y="1690"/>
                    </a:lnTo>
                    <a:lnTo>
                      <a:pt x="819" y="1834"/>
                    </a:lnTo>
                    <a:lnTo>
                      <a:pt x="837" y="1984"/>
                    </a:lnTo>
                    <a:lnTo>
                      <a:pt x="843" y="2128"/>
                    </a:lnTo>
                    <a:lnTo>
                      <a:pt x="849" y="2278"/>
                    </a:lnTo>
                    <a:lnTo>
                      <a:pt x="843" y="2428"/>
                    </a:lnTo>
                    <a:lnTo>
                      <a:pt x="831" y="2572"/>
                    </a:lnTo>
                    <a:lnTo>
                      <a:pt x="819" y="2721"/>
                    </a:lnTo>
                    <a:lnTo>
                      <a:pt x="796" y="2865"/>
                    </a:lnTo>
                    <a:lnTo>
                      <a:pt x="766" y="3015"/>
                    </a:lnTo>
                    <a:lnTo>
                      <a:pt x="724" y="3159"/>
                    </a:lnTo>
                    <a:lnTo>
                      <a:pt x="682" y="3303"/>
                    </a:lnTo>
                    <a:lnTo>
                      <a:pt x="586" y="3567"/>
                    </a:lnTo>
                    <a:lnTo>
                      <a:pt x="473" y="3824"/>
                    </a:lnTo>
                    <a:lnTo>
                      <a:pt x="335" y="4076"/>
                    </a:lnTo>
                    <a:lnTo>
                      <a:pt x="180" y="4316"/>
                    </a:lnTo>
                    <a:lnTo>
                      <a:pt x="192" y="4316"/>
                    </a:lnTo>
                    <a:lnTo>
                      <a:pt x="347" y="4076"/>
                    </a:lnTo>
                    <a:lnTo>
                      <a:pt x="485" y="3824"/>
                    </a:lnTo>
                    <a:lnTo>
                      <a:pt x="598" y="3573"/>
                    </a:lnTo>
                    <a:lnTo>
                      <a:pt x="694" y="3309"/>
                    </a:lnTo>
                    <a:lnTo>
                      <a:pt x="736" y="3165"/>
                    </a:lnTo>
                    <a:lnTo>
                      <a:pt x="778" y="3021"/>
                    </a:lnTo>
                    <a:lnTo>
                      <a:pt x="808" y="2871"/>
                    </a:lnTo>
                    <a:lnTo>
                      <a:pt x="831" y="2727"/>
                    </a:lnTo>
                    <a:lnTo>
                      <a:pt x="843" y="2578"/>
                    </a:lnTo>
                    <a:lnTo>
                      <a:pt x="855" y="2428"/>
                    </a:lnTo>
                    <a:lnTo>
                      <a:pt x="861" y="2278"/>
                    </a:lnTo>
                    <a:lnTo>
                      <a:pt x="855" y="2128"/>
                    </a:lnTo>
                    <a:lnTo>
                      <a:pt x="855" y="2128"/>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a:p>
            </p:txBody>
          </p:sp>
          <p:sp>
            <p:nvSpPr>
              <p:cNvPr id="35" name="Freeform 14"/>
              <p:cNvSpPr>
                <a:spLocks/>
              </p:cNvSpPr>
              <p:nvPr userDrawn="1"/>
            </p:nvSpPr>
            <p:spPr bwMode="hidden">
              <a:xfrm>
                <a:off x="2399" y="0"/>
                <a:ext cx="150" cy="4316"/>
              </a:xfrm>
              <a:custGeom>
                <a:avLst/>
                <a:gdLst>
                  <a:gd name="T0" fmla="*/ 18 w 149"/>
                  <a:gd name="T1" fmla="*/ 1942 h 4316"/>
                  <a:gd name="T2" fmla="*/ 30 w 149"/>
                  <a:gd name="T3" fmla="*/ 1630 h 4316"/>
                  <a:gd name="T4" fmla="*/ 42 w 149"/>
                  <a:gd name="T5" fmla="*/ 1331 h 4316"/>
                  <a:gd name="T6" fmla="*/ 59 w 149"/>
                  <a:gd name="T7" fmla="*/ 1055 h 4316"/>
                  <a:gd name="T8" fmla="*/ 77 w 149"/>
                  <a:gd name="T9" fmla="*/ 791 h 4316"/>
                  <a:gd name="T10" fmla="*/ 83 w 149"/>
                  <a:gd name="T11" fmla="*/ 671 h 4316"/>
                  <a:gd name="T12" fmla="*/ 95 w 149"/>
                  <a:gd name="T13" fmla="*/ 557 h 4316"/>
                  <a:gd name="T14" fmla="*/ 107 w 149"/>
                  <a:gd name="T15" fmla="*/ 444 h 4316"/>
                  <a:gd name="T16" fmla="*/ 113 w 149"/>
                  <a:gd name="T17" fmla="*/ 342 h 4316"/>
                  <a:gd name="T18" fmla="*/ 125 w 149"/>
                  <a:gd name="T19" fmla="*/ 246 h 4316"/>
                  <a:gd name="T20" fmla="*/ 131 w 149"/>
                  <a:gd name="T21" fmla="*/ 156 h 4316"/>
                  <a:gd name="T22" fmla="*/ 143 w 149"/>
                  <a:gd name="T23" fmla="*/ 72 h 4316"/>
                  <a:gd name="T24" fmla="*/ 149 w 149"/>
                  <a:gd name="T25" fmla="*/ 0 h 4316"/>
                  <a:gd name="T26" fmla="*/ 137 w 149"/>
                  <a:gd name="T27" fmla="*/ 0 h 4316"/>
                  <a:gd name="T28" fmla="*/ 131 w 149"/>
                  <a:gd name="T29" fmla="*/ 72 h 4316"/>
                  <a:gd name="T30" fmla="*/ 119 w 149"/>
                  <a:gd name="T31" fmla="*/ 156 h 4316"/>
                  <a:gd name="T32" fmla="*/ 113 w 149"/>
                  <a:gd name="T33" fmla="*/ 246 h 4316"/>
                  <a:gd name="T34" fmla="*/ 101 w 149"/>
                  <a:gd name="T35" fmla="*/ 342 h 4316"/>
                  <a:gd name="T36" fmla="*/ 95 w 149"/>
                  <a:gd name="T37" fmla="*/ 444 h 4316"/>
                  <a:gd name="T38" fmla="*/ 83 w 149"/>
                  <a:gd name="T39" fmla="*/ 557 h 4316"/>
                  <a:gd name="T40" fmla="*/ 71 w 149"/>
                  <a:gd name="T41" fmla="*/ 671 h 4316"/>
                  <a:gd name="T42" fmla="*/ 65 w 149"/>
                  <a:gd name="T43" fmla="*/ 791 h 4316"/>
                  <a:gd name="T44" fmla="*/ 48 w 149"/>
                  <a:gd name="T45" fmla="*/ 1055 h 4316"/>
                  <a:gd name="T46" fmla="*/ 30 w 149"/>
                  <a:gd name="T47" fmla="*/ 1331 h 4316"/>
                  <a:gd name="T48" fmla="*/ 18 w 149"/>
                  <a:gd name="T49" fmla="*/ 1630 h 4316"/>
                  <a:gd name="T50" fmla="*/ 6 w 149"/>
                  <a:gd name="T51" fmla="*/ 1942 h 4316"/>
                  <a:gd name="T52" fmla="*/ 0 w 149"/>
                  <a:gd name="T53" fmla="*/ 2278 h 4316"/>
                  <a:gd name="T54" fmla="*/ 6 w 149"/>
                  <a:gd name="T55" fmla="*/ 2602 h 4316"/>
                  <a:gd name="T56" fmla="*/ 12 w 149"/>
                  <a:gd name="T57" fmla="*/ 2919 h 4316"/>
                  <a:gd name="T58" fmla="*/ 24 w 149"/>
                  <a:gd name="T59" fmla="*/ 3219 h 4316"/>
                  <a:gd name="T60" fmla="*/ 36 w 149"/>
                  <a:gd name="T61" fmla="*/ 3513 h 4316"/>
                  <a:gd name="T62" fmla="*/ 59 w 149"/>
                  <a:gd name="T63" fmla="*/ 3794 h 4316"/>
                  <a:gd name="T64" fmla="*/ 89 w 149"/>
                  <a:gd name="T65" fmla="*/ 4058 h 4316"/>
                  <a:gd name="T66" fmla="*/ 125 w 149"/>
                  <a:gd name="T67" fmla="*/ 4316 h 4316"/>
                  <a:gd name="T68" fmla="*/ 137 w 149"/>
                  <a:gd name="T69" fmla="*/ 4316 h 4316"/>
                  <a:gd name="T70" fmla="*/ 101 w 149"/>
                  <a:gd name="T71" fmla="*/ 4058 h 4316"/>
                  <a:gd name="T72" fmla="*/ 71 w 149"/>
                  <a:gd name="T73" fmla="*/ 3794 h 4316"/>
                  <a:gd name="T74" fmla="*/ 48 w 149"/>
                  <a:gd name="T75" fmla="*/ 3513 h 4316"/>
                  <a:gd name="T76" fmla="*/ 36 w 149"/>
                  <a:gd name="T77" fmla="*/ 3225 h 4316"/>
                  <a:gd name="T78" fmla="*/ 24 w 149"/>
                  <a:gd name="T79" fmla="*/ 2919 h 4316"/>
                  <a:gd name="T80" fmla="*/ 18 w 149"/>
                  <a:gd name="T81" fmla="*/ 2608 h 4316"/>
                  <a:gd name="T82" fmla="*/ 12 w 149"/>
                  <a:gd name="T83" fmla="*/ 2278 h 4316"/>
                  <a:gd name="T84" fmla="*/ 18 w 149"/>
                  <a:gd name="T85" fmla="*/ 1942 h 4316"/>
                  <a:gd name="T86" fmla="*/ 18 w 149"/>
                  <a:gd name="T87" fmla="*/ 1942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49" h="4316">
                    <a:moveTo>
                      <a:pt x="18" y="1942"/>
                    </a:moveTo>
                    <a:lnTo>
                      <a:pt x="30" y="1630"/>
                    </a:lnTo>
                    <a:lnTo>
                      <a:pt x="42" y="1331"/>
                    </a:lnTo>
                    <a:lnTo>
                      <a:pt x="59" y="1055"/>
                    </a:lnTo>
                    <a:lnTo>
                      <a:pt x="77" y="791"/>
                    </a:lnTo>
                    <a:lnTo>
                      <a:pt x="83" y="671"/>
                    </a:lnTo>
                    <a:lnTo>
                      <a:pt x="95" y="557"/>
                    </a:lnTo>
                    <a:lnTo>
                      <a:pt x="107" y="444"/>
                    </a:lnTo>
                    <a:lnTo>
                      <a:pt x="113" y="342"/>
                    </a:lnTo>
                    <a:lnTo>
                      <a:pt x="125" y="246"/>
                    </a:lnTo>
                    <a:lnTo>
                      <a:pt x="131" y="156"/>
                    </a:lnTo>
                    <a:lnTo>
                      <a:pt x="143" y="72"/>
                    </a:lnTo>
                    <a:lnTo>
                      <a:pt x="149" y="0"/>
                    </a:lnTo>
                    <a:lnTo>
                      <a:pt x="137" y="0"/>
                    </a:lnTo>
                    <a:lnTo>
                      <a:pt x="131" y="72"/>
                    </a:lnTo>
                    <a:lnTo>
                      <a:pt x="119" y="156"/>
                    </a:lnTo>
                    <a:lnTo>
                      <a:pt x="113" y="246"/>
                    </a:lnTo>
                    <a:lnTo>
                      <a:pt x="101" y="342"/>
                    </a:lnTo>
                    <a:lnTo>
                      <a:pt x="95" y="444"/>
                    </a:lnTo>
                    <a:lnTo>
                      <a:pt x="83" y="557"/>
                    </a:lnTo>
                    <a:lnTo>
                      <a:pt x="71" y="671"/>
                    </a:lnTo>
                    <a:lnTo>
                      <a:pt x="65" y="791"/>
                    </a:lnTo>
                    <a:lnTo>
                      <a:pt x="48" y="1055"/>
                    </a:lnTo>
                    <a:lnTo>
                      <a:pt x="30" y="1331"/>
                    </a:lnTo>
                    <a:lnTo>
                      <a:pt x="18" y="1630"/>
                    </a:lnTo>
                    <a:lnTo>
                      <a:pt x="6" y="1942"/>
                    </a:lnTo>
                    <a:lnTo>
                      <a:pt x="0" y="2278"/>
                    </a:lnTo>
                    <a:lnTo>
                      <a:pt x="6" y="2602"/>
                    </a:lnTo>
                    <a:lnTo>
                      <a:pt x="12" y="2919"/>
                    </a:lnTo>
                    <a:lnTo>
                      <a:pt x="24" y="3219"/>
                    </a:lnTo>
                    <a:lnTo>
                      <a:pt x="36" y="3513"/>
                    </a:lnTo>
                    <a:lnTo>
                      <a:pt x="59" y="3794"/>
                    </a:lnTo>
                    <a:lnTo>
                      <a:pt x="89" y="4058"/>
                    </a:lnTo>
                    <a:lnTo>
                      <a:pt x="125" y="4316"/>
                    </a:lnTo>
                    <a:lnTo>
                      <a:pt x="137" y="4316"/>
                    </a:lnTo>
                    <a:lnTo>
                      <a:pt x="101" y="4058"/>
                    </a:lnTo>
                    <a:lnTo>
                      <a:pt x="71" y="3794"/>
                    </a:lnTo>
                    <a:lnTo>
                      <a:pt x="48" y="3513"/>
                    </a:lnTo>
                    <a:lnTo>
                      <a:pt x="36" y="3225"/>
                    </a:lnTo>
                    <a:lnTo>
                      <a:pt x="24" y="2919"/>
                    </a:lnTo>
                    <a:lnTo>
                      <a:pt x="18" y="2608"/>
                    </a:lnTo>
                    <a:lnTo>
                      <a:pt x="12" y="2278"/>
                    </a:lnTo>
                    <a:lnTo>
                      <a:pt x="18" y="1942"/>
                    </a:lnTo>
                    <a:lnTo>
                      <a:pt x="18" y="1942"/>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a:p>
            </p:txBody>
          </p:sp>
          <p:sp>
            <p:nvSpPr>
              <p:cNvPr id="36" name="Freeform 15"/>
              <p:cNvSpPr>
                <a:spLocks/>
              </p:cNvSpPr>
              <p:nvPr userDrawn="1"/>
            </p:nvSpPr>
            <p:spPr bwMode="hidden">
              <a:xfrm>
                <a:off x="1967" y="0"/>
                <a:ext cx="300" cy="4316"/>
              </a:xfrm>
              <a:custGeom>
                <a:avLst/>
                <a:gdLst>
                  <a:gd name="T0" fmla="*/ 18 w 299"/>
                  <a:gd name="T1" fmla="*/ 2062 h 4316"/>
                  <a:gd name="T2" fmla="*/ 30 w 299"/>
                  <a:gd name="T3" fmla="*/ 1750 h 4316"/>
                  <a:gd name="T4" fmla="*/ 54 w 299"/>
                  <a:gd name="T5" fmla="*/ 1451 h 4316"/>
                  <a:gd name="T6" fmla="*/ 84 w 299"/>
                  <a:gd name="T7" fmla="*/ 1169 h 4316"/>
                  <a:gd name="T8" fmla="*/ 126 w 299"/>
                  <a:gd name="T9" fmla="*/ 899 h 4316"/>
                  <a:gd name="T10" fmla="*/ 162 w 299"/>
                  <a:gd name="T11" fmla="*/ 641 h 4316"/>
                  <a:gd name="T12" fmla="*/ 209 w 299"/>
                  <a:gd name="T13" fmla="*/ 408 h 4316"/>
                  <a:gd name="T14" fmla="*/ 251 w 299"/>
                  <a:gd name="T15" fmla="*/ 192 h 4316"/>
                  <a:gd name="T16" fmla="*/ 299 w 299"/>
                  <a:gd name="T17" fmla="*/ 0 h 4316"/>
                  <a:gd name="T18" fmla="*/ 287 w 299"/>
                  <a:gd name="T19" fmla="*/ 0 h 4316"/>
                  <a:gd name="T20" fmla="*/ 239 w 299"/>
                  <a:gd name="T21" fmla="*/ 192 h 4316"/>
                  <a:gd name="T22" fmla="*/ 198 w 299"/>
                  <a:gd name="T23" fmla="*/ 408 h 4316"/>
                  <a:gd name="T24" fmla="*/ 156 w 299"/>
                  <a:gd name="T25" fmla="*/ 641 h 4316"/>
                  <a:gd name="T26" fmla="*/ 114 w 299"/>
                  <a:gd name="T27" fmla="*/ 899 h 4316"/>
                  <a:gd name="T28" fmla="*/ 78 w 299"/>
                  <a:gd name="T29" fmla="*/ 1169 h 4316"/>
                  <a:gd name="T30" fmla="*/ 48 w 299"/>
                  <a:gd name="T31" fmla="*/ 1451 h 4316"/>
                  <a:gd name="T32" fmla="*/ 24 w 299"/>
                  <a:gd name="T33" fmla="*/ 1750 h 4316"/>
                  <a:gd name="T34" fmla="*/ 6 w 299"/>
                  <a:gd name="T35" fmla="*/ 2062 h 4316"/>
                  <a:gd name="T36" fmla="*/ 0 w 299"/>
                  <a:gd name="T37" fmla="*/ 2374 h 4316"/>
                  <a:gd name="T38" fmla="*/ 12 w 299"/>
                  <a:gd name="T39" fmla="*/ 2674 h 4316"/>
                  <a:gd name="T40" fmla="*/ 30 w 299"/>
                  <a:gd name="T41" fmla="*/ 2973 h 4316"/>
                  <a:gd name="T42" fmla="*/ 54 w 299"/>
                  <a:gd name="T43" fmla="*/ 3255 h 4316"/>
                  <a:gd name="T44" fmla="*/ 96 w 299"/>
                  <a:gd name="T45" fmla="*/ 3537 h 4316"/>
                  <a:gd name="T46" fmla="*/ 144 w 299"/>
                  <a:gd name="T47" fmla="*/ 3806 h 4316"/>
                  <a:gd name="T48" fmla="*/ 203 w 299"/>
                  <a:gd name="T49" fmla="*/ 4064 h 4316"/>
                  <a:gd name="T50" fmla="*/ 275 w 299"/>
                  <a:gd name="T51" fmla="*/ 4316 h 4316"/>
                  <a:gd name="T52" fmla="*/ 287 w 299"/>
                  <a:gd name="T53" fmla="*/ 4316 h 4316"/>
                  <a:gd name="T54" fmla="*/ 215 w 299"/>
                  <a:gd name="T55" fmla="*/ 4064 h 4316"/>
                  <a:gd name="T56" fmla="*/ 156 w 299"/>
                  <a:gd name="T57" fmla="*/ 3806 h 4316"/>
                  <a:gd name="T58" fmla="*/ 108 w 299"/>
                  <a:gd name="T59" fmla="*/ 3537 h 4316"/>
                  <a:gd name="T60" fmla="*/ 66 w 299"/>
                  <a:gd name="T61" fmla="*/ 3261 h 4316"/>
                  <a:gd name="T62" fmla="*/ 42 w 299"/>
                  <a:gd name="T63" fmla="*/ 2973 h 4316"/>
                  <a:gd name="T64" fmla="*/ 24 w 299"/>
                  <a:gd name="T65" fmla="*/ 2680 h 4316"/>
                  <a:gd name="T66" fmla="*/ 12 w 299"/>
                  <a:gd name="T67" fmla="*/ 2374 h 4316"/>
                  <a:gd name="T68" fmla="*/ 18 w 299"/>
                  <a:gd name="T69" fmla="*/ 2062 h 4316"/>
                  <a:gd name="T70" fmla="*/ 18 w 299"/>
                  <a:gd name="T71" fmla="*/ 2062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99" h="4316">
                    <a:moveTo>
                      <a:pt x="18" y="2062"/>
                    </a:moveTo>
                    <a:lnTo>
                      <a:pt x="30" y="1750"/>
                    </a:lnTo>
                    <a:lnTo>
                      <a:pt x="54" y="1451"/>
                    </a:lnTo>
                    <a:lnTo>
                      <a:pt x="84" y="1169"/>
                    </a:lnTo>
                    <a:lnTo>
                      <a:pt x="126" y="899"/>
                    </a:lnTo>
                    <a:lnTo>
                      <a:pt x="162" y="641"/>
                    </a:lnTo>
                    <a:lnTo>
                      <a:pt x="209" y="408"/>
                    </a:lnTo>
                    <a:lnTo>
                      <a:pt x="251" y="192"/>
                    </a:lnTo>
                    <a:lnTo>
                      <a:pt x="299" y="0"/>
                    </a:lnTo>
                    <a:lnTo>
                      <a:pt x="287" y="0"/>
                    </a:lnTo>
                    <a:lnTo>
                      <a:pt x="239" y="192"/>
                    </a:lnTo>
                    <a:lnTo>
                      <a:pt x="198" y="408"/>
                    </a:lnTo>
                    <a:lnTo>
                      <a:pt x="156" y="641"/>
                    </a:lnTo>
                    <a:lnTo>
                      <a:pt x="114" y="899"/>
                    </a:lnTo>
                    <a:lnTo>
                      <a:pt x="78" y="1169"/>
                    </a:lnTo>
                    <a:lnTo>
                      <a:pt x="48" y="1451"/>
                    </a:lnTo>
                    <a:lnTo>
                      <a:pt x="24" y="1750"/>
                    </a:lnTo>
                    <a:lnTo>
                      <a:pt x="6" y="2062"/>
                    </a:lnTo>
                    <a:lnTo>
                      <a:pt x="0" y="2374"/>
                    </a:lnTo>
                    <a:lnTo>
                      <a:pt x="12" y="2674"/>
                    </a:lnTo>
                    <a:lnTo>
                      <a:pt x="30" y="2973"/>
                    </a:lnTo>
                    <a:lnTo>
                      <a:pt x="54" y="3255"/>
                    </a:lnTo>
                    <a:lnTo>
                      <a:pt x="96" y="3537"/>
                    </a:lnTo>
                    <a:lnTo>
                      <a:pt x="144" y="3806"/>
                    </a:lnTo>
                    <a:lnTo>
                      <a:pt x="203" y="4064"/>
                    </a:lnTo>
                    <a:lnTo>
                      <a:pt x="275" y="4316"/>
                    </a:lnTo>
                    <a:lnTo>
                      <a:pt x="287" y="4316"/>
                    </a:lnTo>
                    <a:lnTo>
                      <a:pt x="215" y="4064"/>
                    </a:lnTo>
                    <a:lnTo>
                      <a:pt x="156" y="3806"/>
                    </a:lnTo>
                    <a:lnTo>
                      <a:pt x="108" y="3537"/>
                    </a:lnTo>
                    <a:lnTo>
                      <a:pt x="66" y="3261"/>
                    </a:lnTo>
                    <a:lnTo>
                      <a:pt x="42" y="2973"/>
                    </a:lnTo>
                    <a:lnTo>
                      <a:pt x="24" y="2680"/>
                    </a:lnTo>
                    <a:lnTo>
                      <a:pt x="12" y="2374"/>
                    </a:lnTo>
                    <a:lnTo>
                      <a:pt x="18" y="2062"/>
                    </a:lnTo>
                    <a:lnTo>
                      <a:pt x="18" y="2062"/>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a:p>
            </p:txBody>
          </p:sp>
          <p:sp>
            <p:nvSpPr>
              <p:cNvPr id="37" name="Freeform 16"/>
              <p:cNvSpPr>
                <a:spLocks/>
              </p:cNvSpPr>
              <p:nvPr userDrawn="1"/>
            </p:nvSpPr>
            <p:spPr bwMode="hidden">
              <a:xfrm>
                <a:off x="1566" y="0"/>
                <a:ext cx="425" cy="4316"/>
              </a:xfrm>
              <a:custGeom>
                <a:avLst/>
                <a:gdLst>
                  <a:gd name="T0" fmla="*/ 424 w 424"/>
                  <a:gd name="T1" fmla="*/ 0 h 4316"/>
                  <a:gd name="T2" fmla="*/ 412 w 424"/>
                  <a:gd name="T3" fmla="*/ 0 h 4316"/>
                  <a:gd name="T4" fmla="*/ 316 w 424"/>
                  <a:gd name="T5" fmla="*/ 222 h 4316"/>
                  <a:gd name="T6" fmla="*/ 239 w 424"/>
                  <a:gd name="T7" fmla="*/ 462 h 4316"/>
                  <a:gd name="T8" fmla="*/ 167 w 424"/>
                  <a:gd name="T9" fmla="*/ 707 h 4316"/>
                  <a:gd name="T10" fmla="*/ 107 w 424"/>
                  <a:gd name="T11" fmla="*/ 971 h 4316"/>
                  <a:gd name="T12" fmla="*/ 65 w 424"/>
                  <a:gd name="T13" fmla="*/ 1247 h 4316"/>
                  <a:gd name="T14" fmla="*/ 29 w 424"/>
                  <a:gd name="T15" fmla="*/ 1529 h 4316"/>
                  <a:gd name="T16" fmla="*/ 6 w 424"/>
                  <a:gd name="T17" fmla="*/ 1822 h 4316"/>
                  <a:gd name="T18" fmla="*/ 0 w 424"/>
                  <a:gd name="T19" fmla="*/ 2122 h 4316"/>
                  <a:gd name="T20" fmla="*/ 6 w 424"/>
                  <a:gd name="T21" fmla="*/ 2404 h 4316"/>
                  <a:gd name="T22" fmla="*/ 24 w 424"/>
                  <a:gd name="T23" fmla="*/ 2686 h 4316"/>
                  <a:gd name="T24" fmla="*/ 47 w 424"/>
                  <a:gd name="T25" fmla="*/ 2961 h 4316"/>
                  <a:gd name="T26" fmla="*/ 89 w 424"/>
                  <a:gd name="T27" fmla="*/ 3243 h 4316"/>
                  <a:gd name="T28" fmla="*/ 137 w 424"/>
                  <a:gd name="T29" fmla="*/ 3519 h 4316"/>
                  <a:gd name="T30" fmla="*/ 197 w 424"/>
                  <a:gd name="T31" fmla="*/ 3788 h 4316"/>
                  <a:gd name="T32" fmla="*/ 269 w 424"/>
                  <a:gd name="T33" fmla="*/ 4058 h 4316"/>
                  <a:gd name="T34" fmla="*/ 346 w 424"/>
                  <a:gd name="T35" fmla="*/ 4316 h 4316"/>
                  <a:gd name="T36" fmla="*/ 358 w 424"/>
                  <a:gd name="T37" fmla="*/ 4316 h 4316"/>
                  <a:gd name="T38" fmla="*/ 281 w 424"/>
                  <a:gd name="T39" fmla="*/ 4058 h 4316"/>
                  <a:gd name="T40" fmla="*/ 209 w 424"/>
                  <a:gd name="T41" fmla="*/ 3788 h 4316"/>
                  <a:gd name="T42" fmla="*/ 149 w 424"/>
                  <a:gd name="T43" fmla="*/ 3519 h 4316"/>
                  <a:gd name="T44" fmla="*/ 101 w 424"/>
                  <a:gd name="T45" fmla="*/ 3243 h 4316"/>
                  <a:gd name="T46" fmla="*/ 59 w 424"/>
                  <a:gd name="T47" fmla="*/ 2961 h 4316"/>
                  <a:gd name="T48" fmla="*/ 35 w 424"/>
                  <a:gd name="T49" fmla="*/ 2686 h 4316"/>
                  <a:gd name="T50" fmla="*/ 18 w 424"/>
                  <a:gd name="T51" fmla="*/ 2404 h 4316"/>
                  <a:gd name="T52" fmla="*/ 12 w 424"/>
                  <a:gd name="T53" fmla="*/ 2122 h 4316"/>
                  <a:gd name="T54" fmla="*/ 18 w 424"/>
                  <a:gd name="T55" fmla="*/ 1822 h 4316"/>
                  <a:gd name="T56" fmla="*/ 41 w 424"/>
                  <a:gd name="T57" fmla="*/ 1529 h 4316"/>
                  <a:gd name="T58" fmla="*/ 71 w 424"/>
                  <a:gd name="T59" fmla="*/ 1247 h 4316"/>
                  <a:gd name="T60" fmla="*/ 119 w 424"/>
                  <a:gd name="T61" fmla="*/ 971 h 4316"/>
                  <a:gd name="T62" fmla="*/ 179 w 424"/>
                  <a:gd name="T63" fmla="*/ 707 h 4316"/>
                  <a:gd name="T64" fmla="*/ 245 w 424"/>
                  <a:gd name="T65" fmla="*/ 462 h 4316"/>
                  <a:gd name="T66" fmla="*/ 328 w 424"/>
                  <a:gd name="T67" fmla="*/ 222 h 4316"/>
                  <a:gd name="T68" fmla="*/ 424 w 424"/>
                  <a:gd name="T69" fmla="*/ 0 h 4316"/>
                  <a:gd name="T70" fmla="*/ 424 w 424"/>
                  <a:gd name="T71" fmla="*/ 0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24" h="4316">
                    <a:moveTo>
                      <a:pt x="424" y="0"/>
                    </a:moveTo>
                    <a:lnTo>
                      <a:pt x="412" y="0"/>
                    </a:lnTo>
                    <a:lnTo>
                      <a:pt x="316" y="222"/>
                    </a:lnTo>
                    <a:lnTo>
                      <a:pt x="239" y="462"/>
                    </a:lnTo>
                    <a:lnTo>
                      <a:pt x="167" y="707"/>
                    </a:lnTo>
                    <a:lnTo>
                      <a:pt x="107" y="971"/>
                    </a:lnTo>
                    <a:lnTo>
                      <a:pt x="65" y="1247"/>
                    </a:lnTo>
                    <a:lnTo>
                      <a:pt x="29" y="1529"/>
                    </a:lnTo>
                    <a:lnTo>
                      <a:pt x="6" y="1822"/>
                    </a:lnTo>
                    <a:lnTo>
                      <a:pt x="0" y="2122"/>
                    </a:lnTo>
                    <a:lnTo>
                      <a:pt x="6" y="2404"/>
                    </a:lnTo>
                    <a:lnTo>
                      <a:pt x="24" y="2686"/>
                    </a:lnTo>
                    <a:lnTo>
                      <a:pt x="47" y="2961"/>
                    </a:lnTo>
                    <a:lnTo>
                      <a:pt x="89" y="3243"/>
                    </a:lnTo>
                    <a:lnTo>
                      <a:pt x="137" y="3519"/>
                    </a:lnTo>
                    <a:lnTo>
                      <a:pt x="197" y="3788"/>
                    </a:lnTo>
                    <a:lnTo>
                      <a:pt x="269" y="4058"/>
                    </a:lnTo>
                    <a:lnTo>
                      <a:pt x="346" y="4316"/>
                    </a:lnTo>
                    <a:lnTo>
                      <a:pt x="358" y="4316"/>
                    </a:lnTo>
                    <a:lnTo>
                      <a:pt x="281" y="4058"/>
                    </a:lnTo>
                    <a:lnTo>
                      <a:pt x="209" y="3788"/>
                    </a:lnTo>
                    <a:lnTo>
                      <a:pt x="149" y="3519"/>
                    </a:lnTo>
                    <a:lnTo>
                      <a:pt x="101" y="3243"/>
                    </a:lnTo>
                    <a:lnTo>
                      <a:pt x="59" y="2961"/>
                    </a:lnTo>
                    <a:lnTo>
                      <a:pt x="35" y="2686"/>
                    </a:lnTo>
                    <a:lnTo>
                      <a:pt x="18" y="2404"/>
                    </a:lnTo>
                    <a:lnTo>
                      <a:pt x="12" y="2122"/>
                    </a:lnTo>
                    <a:lnTo>
                      <a:pt x="18" y="1822"/>
                    </a:lnTo>
                    <a:lnTo>
                      <a:pt x="41" y="1529"/>
                    </a:lnTo>
                    <a:lnTo>
                      <a:pt x="71" y="1247"/>
                    </a:lnTo>
                    <a:lnTo>
                      <a:pt x="119" y="971"/>
                    </a:lnTo>
                    <a:lnTo>
                      <a:pt x="179" y="707"/>
                    </a:lnTo>
                    <a:lnTo>
                      <a:pt x="245" y="462"/>
                    </a:lnTo>
                    <a:lnTo>
                      <a:pt x="328" y="222"/>
                    </a:lnTo>
                    <a:lnTo>
                      <a:pt x="424" y="0"/>
                    </a:lnTo>
                    <a:lnTo>
                      <a:pt x="424" y="0"/>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a:p>
            </p:txBody>
          </p:sp>
          <p:sp>
            <p:nvSpPr>
              <p:cNvPr id="38" name="Freeform 17"/>
              <p:cNvSpPr>
                <a:spLocks/>
              </p:cNvSpPr>
              <p:nvPr userDrawn="1"/>
            </p:nvSpPr>
            <p:spPr bwMode="hidden">
              <a:xfrm>
                <a:off x="1128" y="0"/>
                <a:ext cx="575" cy="4316"/>
              </a:xfrm>
              <a:custGeom>
                <a:avLst/>
                <a:gdLst>
                  <a:gd name="T0" fmla="*/ 12 w 574"/>
                  <a:gd name="T1" fmla="*/ 2146 h 4316"/>
                  <a:gd name="T2" fmla="*/ 24 w 574"/>
                  <a:gd name="T3" fmla="*/ 1846 h 4316"/>
                  <a:gd name="T4" fmla="*/ 54 w 574"/>
                  <a:gd name="T5" fmla="*/ 1559 h 4316"/>
                  <a:gd name="T6" fmla="*/ 96 w 574"/>
                  <a:gd name="T7" fmla="*/ 1277 h 4316"/>
                  <a:gd name="T8" fmla="*/ 162 w 574"/>
                  <a:gd name="T9" fmla="*/ 1001 h 4316"/>
                  <a:gd name="T10" fmla="*/ 239 w 574"/>
                  <a:gd name="T11" fmla="*/ 731 h 4316"/>
                  <a:gd name="T12" fmla="*/ 335 w 574"/>
                  <a:gd name="T13" fmla="*/ 480 h 4316"/>
                  <a:gd name="T14" fmla="*/ 449 w 574"/>
                  <a:gd name="T15" fmla="*/ 234 h 4316"/>
                  <a:gd name="T16" fmla="*/ 574 w 574"/>
                  <a:gd name="T17" fmla="*/ 0 h 4316"/>
                  <a:gd name="T18" fmla="*/ 562 w 574"/>
                  <a:gd name="T19" fmla="*/ 0 h 4316"/>
                  <a:gd name="T20" fmla="*/ 437 w 574"/>
                  <a:gd name="T21" fmla="*/ 234 h 4316"/>
                  <a:gd name="T22" fmla="*/ 323 w 574"/>
                  <a:gd name="T23" fmla="*/ 480 h 4316"/>
                  <a:gd name="T24" fmla="*/ 227 w 574"/>
                  <a:gd name="T25" fmla="*/ 737 h 4316"/>
                  <a:gd name="T26" fmla="*/ 150 w 574"/>
                  <a:gd name="T27" fmla="*/ 1001 h 4316"/>
                  <a:gd name="T28" fmla="*/ 84 w 574"/>
                  <a:gd name="T29" fmla="*/ 1277 h 4316"/>
                  <a:gd name="T30" fmla="*/ 42 w 574"/>
                  <a:gd name="T31" fmla="*/ 1559 h 4316"/>
                  <a:gd name="T32" fmla="*/ 12 w 574"/>
                  <a:gd name="T33" fmla="*/ 1852 h 4316"/>
                  <a:gd name="T34" fmla="*/ 0 w 574"/>
                  <a:gd name="T35" fmla="*/ 2146 h 4316"/>
                  <a:gd name="T36" fmla="*/ 6 w 574"/>
                  <a:gd name="T37" fmla="*/ 2434 h 4316"/>
                  <a:gd name="T38" fmla="*/ 30 w 574"/>
                  <a:gd name="T39" fmla="*/ 2715 h 4316"/>
                  <a:gd name="T40" fmla="*/ 66 w 574"/>
                  <a:gd name="T41" fmla="*/ 2997 h 4316"/>
                  <a:gd name="T42" fmla="*/ 120 w 574"/>
                  <a:gd name="T43" fmla="*/ 3273 h 4316"/>
                  <a:gd name="T44" fmla="*/ 191 w 574"/>
                  <a:gd name="T45" fmla="*/ 3549 h 4316"/>
                  <a:gd name="T46" fmla="*/ 275 w 574"/>
                  <a:gd name="T47" fmla="*/ 3812 h 4316"/>
                  <a:gd name="T48" fmla="*/ 371 w 574"/>
                  <a:gd name="T49" fmla="*/ 4070 h 4316"/>
                  <a:gd name="T50" fmla="*/ 484 w 574"/>
                  <a:gd name="T51" fmla="*/ 4316 h 4316"/>
                  <a:gd name="T52" fmla="*/ 496 w 574"/>
                  <a:gd name="T53" fmla="*/ 4316 h 4316"/>
                  <a:gd name="T54" fmla="*/ 383 w 574"/>
                  <a:gd name="T55" fmla="*/ 4070 h 4316"/>
                  <a:gd name="T56" fmla="*/ 287 w 574"/>
                  <a:gd name="T57" fmla="*/ 3812 h 4316"/>
                  <a:gd name="T58" fmla="*/ 203 w 574"/>
                  <a:gd name="T59" fmla="*/ 3549 h 4316"/>
                  <a:gd name="T60" fmla="*/ 132 w 574"/>
                  <a:gd name="T61" fmla="*/ 3273 h 4316"/>
                  <a:gd name="T62" fmla="*/ 78 w 574"/>
                  <a:gd name="T63" fmla="*/ 2997 h 4316"/>
                  <a:gd name="T64" fmla="*/ 42 w 574"/>
                  <a:gd name="T65" fmla="*/ 2715 h 4316"/>
                  <a:gd name="T66" fmla="*/ 18 w 574"/>
                  <a:gd name="T67" fmla="*/ 2434 h 4316"/>
                  <a:gd name="T68" fmla="*/ 12 w 574"/>
                  <a:gd name="T69" fmla="*/ 2146 h 4316"/>
                  <a:gd name="T70" fmla="*/ 12 w 574"/>
                  <a:gd name="T71" fmla="*/ 2146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574" h="4316">
                    <a:moveTo>
                      <a:pt x="12" y="2146"/>
                    </a:moveTo>
                    <a:lnTo>
                      <a:pt x="24" y="1846"/>
                    </a:lnTo>
                    <a:lnTo>
                      <a:pt x="54" y="1559"/>
                    </a:lnTo>
                    <a:lnTo>
                      <a:pt x="96" y="1277"/>
                    </a:lnTo>
                    <a:lnTo>
                      <a:pt x="162" y="1001"/>
                    </a:lnTo>
                    <a:lnTo>
                      <a:pt x="239" y="731"/>
                    </a:lnTo>
                    <a:lnTo>
                      <a:pt x="335" y="480"/>
                    </a:lnTo>
                    <a:lnTo>
                      <a:pt x="449" y="234"/>
                    </a:lnTo>
                    <a:lnTo>
                      <a:pt x="574" y="0"/>
                    </a:lnTo>
                    <a:lnTo>
                      <a:pt x="562" y="0"/>
                    </a:lnTo>
                    <a:lnTo>
                      <a:pt x="437" y="234"/>
                    </a:lnTo>
                    <a:lnTo>
                      <a:pt x="323" y="480"/>
                    </a:lnTo>
                    <a:lnTo>
                      <a:pt x="227" y="737"/>
                    </a:lnTo>
                    <a:lnTo>
                      <a:pt x="150" y="1001"/>
                    </a:lnTo>
                    <a:lnTo>
                      <a:pt x="84" y="1277"/>
                    </a:lnTo>
                    <a:lnTo>
                      <a:pt x="42" y="1559"/>
                    </a:lnTo>
                    <a:lnTo>
                      <a:pt x="12" y="1852"/>
                    </a:lnTo>
                    <a:lnTo>
                      <a:pt x="0" y="2146"/>
                    </a:lnTo>
                    <a:lnTo>
                      <a:pt x="6" y="2434"/>
                    </a:lnTo>
                    <a:lnTo>
                      <a:pt x="30" y="2715"/>
                    </a:lnTo>
                    <a:lnTo>
                      <a:pt x="66" y="2997"/>
                    </a:lnTo>
                    <a:lnTo>
                      <a:pt x="120" y="3273"/>
                    </a:lnTo>
                    <a:lnTo>
                      <a:pt x="191" y="3549"/>
                    </a:lnTo>
                    <a:lnTo>
                      <a:pt x="275" y="3812"/>
                    </a:lnTo>
                    <a:lnTo>
                      <a:pt x="371" y="4070"/>
                    </a:lnTo>
                    <a:lnTo>
                      <a:pt x="484" y="4316"/>
                    </a:lnTo>
                    <a:lnTo>
                      <a:pt x="496" y="4316"/>
                    </a:lnTo>
                    <a:lnTo>
                      <a:pt x="383" y="4070"/>
                    </a:lnTo>
                    <a:lnTo>
                      <a:pt x="287" y="3812"/>
                    </a:lnTo>
                    <a:lnTo>
                      <a:pt x="203" y="3549"/>
                    </a:lnTo>
                    <a:lnTo>
                      <a:pt x="132" y="3273"/>
                    </a:lnTo>
                    <a:lnTo>
                      <a:pt x="78" y="2997"/>
                    </a:lnTo>
                    <a:lnTo>
                      <a:pt x="42" y="2715"/>
                    </a:lnTo>
                    <a:lnTo>
                      <a:pt x="18" y="2434"/>
                    </a:lnTo>
                    <a:lnTo>
                      <a:pt x="12" y="2146"/>
                    </a:lnTo>
                    <a:lnTo>
                      <a:pt x="12" y="2146"/>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a:p>
            </p:txBody>
          </p:sp>
          <p:sp>
            <p:nvSpPr>
              <p:cNvPr id="39" name="Freeform 18"/>
              <p:cNvSpPr>
                <a:spLocks/>
              </p:cNvSpPr>
              <p:nvPr userDrawn="1"/>
            </p:nvSpPr>
            <p:spPr bwMode="hidden">
              <a:xfrm>
                <a:off x="702" y="0"/>
                <a:ext cx="737" cy="4316"/>
              </a:xfrm>
              <a:custGeom>
                <a:avLst/>
                <a:gdLst>
                  <a:gd name="T0" fmla="*/ 12 w 735"/>
                  <a:gd name="T1" fmla="*/ 2098 h 4316"/>
                  <a:gd name="T2" fmla="*/ 29 w 735"/>
                  <a:gd name="T3" fmla="*/ 1798 h 4316"/>
                  <a:gd name="T4" fmla="*/ 71 w 735"/>
                  <a:gd name="T5" fmla="*/ 1505 h 4316"/>
                  <a:gd name="T6" fmla="*/ 131 w 735"/>
                  <a:gd name="T7" fmla="*/ 1223 h 4316"/>
                  <a:gd name="T8" fmla="*/ 215 w 735"/>
                  <a:gd name="T9" fmla="*/ 941 h 4316"/>
                  <a:gd name="T10" fmla="*/ 316 w 735"/>
                  <a:gd name="T11" fmla="*/ 689 h 4316"/>
                  <a:gd name="T12" fmla="*/ 442 w 735"/>
                  <a:gd name="T13" fmla="*/ 444 h 4316"/>
                  <a:gd name="T14" fmla="*/ 580 w 735"/>
                  <a:gd name="T15" fmla="*/ 216 h 4316"/>
                  <a:gd name="T16" fmla="*/ 735 w 735"/>
                  <a:gd name="T17" fmla="*/ 0 h 4316"/>
                  <a:gd name="T18" fmla="*/ 723 w 735"/>
                  <a:gd name="T19" fmla="*/ 0 h 4316"/>
                  <a:gd name="T20" fmla="*/ 568 w 735"/>
                  <a:gd name="T21" fmla="*/ 210 h 4316"/>
                  <a:gd name="T22" fmla="*/ 430 w 735"/>
                  <a:gd name="T23" fmla="*/ 438 h 4316"/>
                  <a:gd name="T24" fmla="*/ 311 w 735"/>
                  <a:gd name="T25" fmla="*/ 683 h 4316"/>
                  <a:gd name="T26" fmla="*/ 209 w 735"/>
                  <a:gd name="T27" fmla="*/ 941 h 4316"/>
                  <a:gd name="T28" fmla="*/ 125 w 735"/>
                  <a:gd name="T29" fmla="*/ 1217 h 4316"/>
                  <a:gd name="T30" fmla="*/ 59 w 735"/>
                  <a:gd name="T31" fmla="*/ 1505 h 4316"/>
                  <a:gd name="T32" fmla="*/ 18 w 735"/>
                  <a:gd name="T33" fmla="*/ 1798 h 4316"/>
                  <a:gd name="T34" fmla="*/ 0 w 735"/>
                  <a:gd name="T35" fmla="*/ 2098 h 4316"/>
                  <a:gd name="T36" fmla="*/ 6 w 735"/>
                  <a:gd name="T37" fmla="*/ 2404 h 4316"/>
                  <a:gd name="T38" fmla="*/ 29 w 735"/>
                  <a:gd name="T39" fmla="*/ 2709 h 4316"/>
                  <a:gd name="T40" fmla="*/ 77 w 735"/>
                  <a:gd name="T41" fmla="*/ 3015 h 4316"/>
                  <a:gd name="T42" fmla="*/ 149 w 735"/>
                  <a:gd name="T43" fmla="*/ 3315 h 4316"/>
                  <a:gd name="T44" fmla="*/ 227 w 735"/>
                  <a:gd name="T45" fmla="*/ 3573 h 4316"/>
                  <a:gd name="T46" fmla="*/ 316 w 735"/>
                  <a:gd name="T47" fmla="*/ 3824 h 4316"/>
                  <a:gd name="T48" fmla="*/ 424 w 735"/>
                  <a:gd name="T49" fmla="*/ 4076 h 4316"/>
                  <a:gd name="T50" fmla="*/ 544 w 735"/>
                  <a:gd name="T51" fmla="*/ 4316 h 4316"/>
                  <a:gd name="T52" fmla="*/ 556 w 735"/>
                  <a:gd name="T53" fmla="*/ 4316 h 4316"/>
                  <a:gd name="T54" fmla="*/ 436 w 735"/>
                  <a:gd name="T55" fmla="*/ 4076 h 4316"/>
                  <a:gd name="T56" fmla="*/ 328 w 735"/>
                  <a:gd name="T57" fmla="*/ 3824 h 4316"/>
                  <a:gd name="T58" fmla="*/ 239 w 735"/>
                  <a:gd name="T59" fmla="*/ 3573 h 4316"/>
                  <a:gd name="T60" fmla="*/ 161 w 735"/>
                  <a:gd name="T61" fmla="*/ 3315 h 4316"/>
                  <a:gd name="T62" fmla="*/ 89 w 735"/>
                  <a:gd name="T63" fmla="*/ 3015 h 4316"/>
                  <a:gd name="T64" fmla="*/ 41 w 735"/>
                  <a:gd name="T65" fmla="*/ 2709 h 4316"/>
                  <a:gd name="T66" fmla="*/ 18 w 735"/>
                  <a:gd name="T67" fmla="*/ 2404 h 4316"/>
                  <a:gd name="T68" fmla="*/ 12 w 735"/>
                  <a:gd name="T69" fmla="*/ 2098 h 4316"/>
                  <a:gd name="T70" fmla="*/ 12 w 735"/>
                  <a:gd name="T71" fmla="*/ 2098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735" h="4316">
                    <a:moveTo>
                      <a:pt x="12" y="2098"/>
                    </a:moveTo>
                    <a:lnTo>
                      <a:pt x="29" y="1798"/>
                    </a:lnTo>
                    <a:lnTo>
                      <a:pt x="71" y="1505"/>
                    </a:lnTo>
                    <a:lnTo>
                      <a:pt x="131" y="1223"/>
                    </a:lnTo>
                    <a:lnTo>
                      <a:pt x="215" y="941"/>
                    </a:lnTo>
                    <a:lnTo>
                      <a:pt x="316" y="689"/>
                    </a:lnTo>
                    <a:lnTo>
                      <a:pt x="442" y="444"/>
                    </a:lnTo>
                    <a:lnTo>
                      <a:pt x="580" y="216"/>
                    </a:lnTo>
                    <a:lnTo>
                      <a:pt x="735" y="0"/>
                    </a:lnTo>
                    <a:lnTo>
                      <a:pt x="723" y="0"/>
                    </a:lnTo>
                    <a:lnTo>
                      <a:pt x="568" y="210"/>
                    </a:lnTo>
                    <a:lnTo>
                      <a:pt x="430" y="438"/>
                    </a:lnTo>
                    <a:lnTo>
                      <a:pt x="311" y="683"/>
                    </a:lnTo>
                    <a:lnTo>
                      <a:pt x="209" y="941"/>
                    </a:lnTo>
                    <a:lnTo>
                      <a:pt x="125" y="1217"/>
                    </a:lnTo>
                    <a:lnTo>
                      <a:pt x="59" y="1505"/>
                    </a:lnTo>
                    <a:lnTo>
                      <a:pt x="18" y="1798"/>
                    </a:lnTo>
                    <a:lnTo>
                      <a:pt x="0" y="2098"/>
                    </a:lnTo>
                    <a:lnTo>
                      <a:pt x="6" y="2404"/>
                    </a:lnTo>
                    <a:lnTo>
                      <a:pt x="29" y="2709"/>
                    </a:lnTo>
                    <a:lnTo>
                      <a:pt x="77" y="3015"/>
                    </a:lnTo>
                    <a:lnTo>
                      <a:pt x="149" y="3315"/>
                    </a:lnTo>
                    <a:lnTo>
                      <a:pt x="227" y="3573"/>
                    </a:lnTo>
                    <a:lnTo>
                      <a:pt x="316" y="3824"/>
                    </a:lnTo>
                    <a:lnTo>
                      <a:pt x="424" y="4076"/>
                    </a:lnTo>
                    <a:lnTo>
                      <a:pt x="544" y="4316"/>
                    </a:lnTo>
                    <a:lnTo>
                      <a:pt x="556" y="4316"/>
                    </a:lnTo>
                    <a:lnTo>
                      <a:pt x="436" y="4076"/>
                    </a:lnTo>
                    <a:lnTo>
                      <a:pt x="328" y="3824"/>
                    </a:lnTo>
                    <a:lnTo>
                      <a:pt x="239" y="3573"/>
                    </a:lnTo>
                    <a:lnTo>
                      <a:pt x="161" y="3315"/>
                    </a:lnTo>
                    <a:lnTo>
                      <a:pt x="89" y="3015"/>
                    </a:lnTo>
                    <a:lnTo>
                      <a:pt x="41" y="2709"/>
                    </a:lnTo>
                    <a:lnTo>
                      <a:pt x="18" y="2404"/>
                    </a:lnTo>
                    <a:lnTo>
                      <a:pt x="12" y="2098"/>
                    </a:lnTo>
                    <a:lnTo>
                      <a:pt x="12" y="2098"/>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a:p>
            </p:txBody>
          </p:sp>
          <p:sp>
            <p:nvSpPr>
              <p:cNvPr id="40" name="Freeform 19"/>
              <p:cNvSpPr>
                <a:spLocks/>
              </p:cNvSpPr>
              <p:nvPr userDrawn="1"/>
            </p:nvSpPr>
            <p:spPr bwMode="hidden">
              <a:xfrm>
                <a:off x="288" y="0"/>
                <a:ext cx="840" cy="4316"/>
              </a:xfrm>
              <a:custGeom>
                <a:avLst/>
                <a:gdLst>
                  <a:gd name="T0" fmla="*/ 18 w 837"/>
                  <a:gd name="T1" fmla="*/ 1948 h 4316"/>
                  <a:gd name="T2" fmla="*/ 48 w 837"/>
                  <a:gd name="T3" fmla="*/ 1708 h 4316"/>
                  <a:gd name="T4" fmla="*/ 96 w 837"/>
                  <a:gd name="T5" fmla="*/ 1475 h 4316"/>
                  <a:gd name="T6" fmla="*/ 161 w 837"/>
                  <a:gd name="T7" fmla="*/ 1235 h 4316"/>
                  <a:gd name="T8" fmla="*/ 251 w 837"/>
                  <a:gd name="T9" fmla="*/ 995 h 4316"/>
                  <a:gd name="T10" fmla="*/ 365 w 837"/>
                  <a:gd name="T11" fmla="*/ 755 h 4316"/>
                  <a:gd name="T12" fmla="*/ 496 w 837"/>
                  <a:gd name="T13" fmla="*/ 510 h 4316"/>
                  <a:gd name="T14" fmla="*/ 658 w 837"/>
                  <a:gd name="T15" fmla="*/ 258 h 4316"/>
                  <a:gd name="T16" fmla="*/ 741 w 837"/>
                  <a:gd name="T17" fmla="*/ 132 h 4316"/>
                  <a:gd name="T18" fmla="*/ 837 w 837"/>
                  <a:gd name="T19" fmla="*/ 0 h 4316"/>
                  <a:gd name="T20" fmla="*/ 825 w 837"/>
                  <a:gd name="T21" fmla="*/ 0 h 4316"/>
                  <a:gd name="T22" fmla="*/ 729 w 837"/>
                  <a:gd name="T23" fmla="*/ 132 h 4316"/>
                  <a:gd name="T24" fmla="*/ 640 w 837"/>
                  <a:gd name="T25" fmla="*/ 258 h 4316"/>
                  <a:gd name="T26" fmla="*/ 562 w 837"/>
                  <a:gd name="T27" fmla="*/ 384 h 4316"/>
                  <a:gd name="T28" fmla="*/ 484 w 837"/>
                  <a:gd name="T29" fmla="*/ 510 h 4316"/>
                  <a:gd name="T30" fmla="*/ 353 w 837"/>
                  <a:gd name="T31" fmla="*/ 755 h 4316"/>
                  <a:gd name="T32" fmla="*/ 239 w 837"/>
                  <a:gd name="T33" fmla="*/ 995 h 4316"/>
                  <a:gd name="T34" fmla="*/ 150 w 837"/>
                  <a:gd name="T35" fmla="*/ 1235 h 4316"/>
                  <a:gd name="T36" fmla="*/ 84 w 837"/>
                  <a:gd name="T37" fmla="*/ 1469 h 4316"/>
                  <a:gd name="T38" fmla="*/ 36 w 837"/>
                  <a:gd name="T39" fmla="*/ 1702 h 4316"/>
                  <a:gd name="T40" fmla="*/ 6 w 837"/>
                  <a:gd name="T41" fmla="*/ 1942 h 4316"/>
                  <a:gd name="T42" fmla="*/ 0 w 837"/>
                  <a:gd name="T43" fmla="*/ 2200 h 4316"/>
                  <a:gd name="T44" fmla="*/ 12 w 837"/>
                  <a:gd name="T45" fmla="*/ 2470 h 4316"/>
                  <a:gd name="T46" fmla="*/ 48 w 837"/>
                  <a:gd name="T47" fmla="*/ 2739 h 4316"/>
                  <a:gd name="T48" fmla="*/ 114 w 837"/>
                  <a:gd name="T49" fmla="*/ 3027 h 4316"/>
                  <a:gd name="T50" fmla="*/ 150 w 837"/>
                  <a:gd name="T51" fmla="*/ 3171 h 4316"/>
                  <a:gd name="T52" fmla="*/ 197 w 837"/>
                  <a:gd name="T53" fmla="*/ 3321 h 4316"/>
                  <a:gd name="T54" fmla="*/ 245 w 837"/>
                  <a:gd name="T55" fmla="*/ 3477 h 4316"/>
                  <a:gd name="T56" fmla="*/ 305 w 837"/>
                  <a:gd name="T57" fmla="*/ 3639 h 4316"/>
                  <a:gd name="T58" fmla="*/ 365 w 837"/>
                  <a:gd name="T59" fmla="*/ 3800 h 4316"/>
                  <a:gd name="T60" fmla="*/ 437 w 837"/>
                  <a:gd name="T61" fmla="*/ 3968 h 4316"/>
                  <a:gd name="T62" fmla="*/ 508 w 837"/>
                  <a:gd name="T63" fmla="*/ 4136 h 4316"/>
                  <a:gd name="T64" fmla="*/ 592 w 837"/>
                  <a:gd name="T65" fmla="*/ 4316 h 4316"/>
                  <a:gd name="T66" fmla="*/ 604 w 837"/>
                  <a:gd name="T67" fmla="*/ 4316 h 4316"/>
                  <a:gd name="T68" fmla="*/ 520 w 837"/>
                  <a:gd name="T69" fmla="*/ 4136 h 4316"/>
                  <a:gd name="T70" fmla="*/ 448 w 837"/>
                  <a:gd name="T71" fmla="*/ 3968 h 4316"/>
                  <a:gd name="T72" fmla="*/ 377 w 837"/>
                  <a:gd name="T73" fmla="*/ 3800 h 4316"/>
                  <a:gd name="T74" fmla="*/ 317 w 837"/>
                  <a:gd name="T75" fmla="*/ 3639 h 4316"/>
                  <a:gd name="T76" fmla="*/ 257 w 837"/>
                  <a:gd name="T77" fmla="*/ 3477 h 4316"/>
                  <a:gd name="T78" fmla="*/ 209 w 837"/>
                  <a:gd name="T79" fmla="*/ 3327 h 4316"/>
                  <a:gd name="T80" fmla="*/ 161 w 837"/>
                  <a:gd name="T81" fmla="*/ 3171 h 4316"/>
                  <a:gd name="T82" fmla="*/ 126 w 837"/>
                  <a:gd name="T83" fmla="*/ 3027 h 4316"/>
                  <a:gd name="T84" fmla="*/ 60 w 837"/>
                  <a:gd name="T85" fmla="*/ 2739 h 4316"/>
                  <a:gd name="T86" fmla="*/ 24 w 837"/>
                  <a:gd name="T87" fmla="*/ 2470 h 4316"/>
                  <a:gd name="T88" fmla="*/ 12 w 837"/>
                  <a:gd name="T89" fmla="*/ 2206 h 4316"/>
                  <a:gd name="T90" fmla="*/ 18 w 837"/>
                  <a:gd name="T91" fmla="*/ 1948 h 4316"/>
                  <a:gd name="T92" fmla="*/ 18 w 837"/>
                  <a:gd name="T93" fmla="*/ 1948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837" h="4316">
                    <a:moveTo>
                      <a:pt x="18" y="1948"/>
                    </a:moveTo>
                    <a:lnTo>
                      <a:pt x="48" y="1708"/>
                    </a:lnTo>
                    <a:lnTo>
                      <a:pt x="96" y="1475"/>
                    </a:lnTo>
                    <a:lnTo>
                      <a:pt x="161" y="1235"/>
                    </a:lnTo>
                    <a:lnTo>
                      <a:pt x="251" y="995"/>
                    </a:lnTo>
                    <a:lnTo>
                      <a:pt x="365" y="755"/>
                    </a:lnTo>
                    <a:lnTo>
                      <a:pt x="496" y="510"/>
                    </a:lnTo>
                    <a:lnTo>
                      <a:pt x="658" y="258"/>
                    </a:lnTo>
                    <a:lnTo>
                      <a:pt x="741" y="132"/>
                    </a:lnTo>
                    <a:lnTo>
                      <a:pt x="837" y="0"/>
                    </a:lnTo>
                    <a:lnTo>
                      <a:pt x="825" y="0"/>
                    </a:lnTo>
                    <a:lnTo>
                      <a:pt x="729" y="132"/>
                    </a:lnTo>
                    <a:lnTo>
                      <a:pt x="640" y="258"/>
                    </a:lnTo>
                    <a:lnTo>
                      <a:pt x="562" y="384"/>
                    </a:lnTo>
                    <a:lnTo>
                      <a:pt x="484" y="510"/>
                    </a:lnTo>
                    <a:lnTo>
                      <a:pt x="353" y="755"/>
                    </a:lnTo>
                    <a:lnTo>
                      <a:pt x="239" y="995"/>
                    </a:lnTo>
                    <a:lnTo>
                      <a:pt x="150" y="1235"/>
                    </a:lnTo>
                    <a:lnTo>
                      <a:pt x="84" y="1469"/>
                    </a:lnTo>
                    <a:lnTo>
                      <a:pt x="36" y="1702"/>
                    </a:lnTo>
                    <a:lnTo>
                      <a:pt x="6" y="1942"/>
                    </a:lnTo>
                    <a:lnTo>
                      <a:pt x="0" y="2200"/>
                    </a:lnTo>
                    <a:lnTo>
                      <a:pt x="12" y="2470"/>
                    </a:lnTo>
                    <a:lnTo>
                      <a:pt x="48" y="2739"/>
                    </a:lnTo>
                    <a:lnTo>
                      <a:pt x="114" y="3027"/>
                    </a:lnTo>
                    <a:lnTo>
                      <a:pt x="150" y="3171"/>
                    </a:lnTo>
                    <a:lnTo>
                      <a:pt x="197" y="3321"/>
                    </a:lnTo>
                    <a:lnTo>
                      <a:pt x="245" y="3477"/>
                    </a:lnTo>
                    <a:lnTo>
                      <a:pt x="305" y="3639"/>
                    </a:lnTo>
                    <a:lnTo>
                      <a:pt x="365" y="3800"/>
                    </a:lnTo>
                    <a:lnTo>
                      <a:pt x="437" y="3968"/>
                    </a:lnTo>
                    <a:lnTo>
                      <a:pt x="508" y="4136"/>
                    </a:lnTo>
                    <a:lnTo>
                      <a:pt x="592" y="4316"/>
                    </a:lnTo>
                    <a:lnTo>
                      <a:pt x="604" y="4316"/>
                    </a:lnTo>
                    <a:lnTo>
                      <a:pt x="520" y="4136"/>
                    </a:lnTo>
                    <a:lnTo>
                      <a:pt x="448" y="3968"/>
                    </a:lnTo>
                    <a:lnTo>
                      <a:pt x="377" y="3800"/>
                    </a:lnTo>
                    <a:lnTo>
                      <a:pt x="317" y="3639"/>
                    </a:lnTo>
                    <a:lnTo>
                      <a:pt x="257" y="3477"/>
                    </a:lnTo>
                    <a:lnTo>
                      <a:pt x="209" y="3327"/>
                    </a:lnTo>
                    <a:lnTo>
                      <a:pt x="161" y="3171"/>
                    </a:lnTo>
                    <a:lnTo>
                      <a:pt x="126" y="3027"/>
                    </a:lnTo>
                    <a:lnTo>
                      <a:pt x="60" y="2739"/>
                    </a:lnTo>
                    <a:lnTo>
                      <a:pt x="24" y="2470"/>
                    </a:lnTo>
                    <a:lnTo>
                      <a:pt x="12" y="2206"/>
                    </a:lnTo>
                    <a:lnTo>
                      <a:pt x="18" y="1948"/>
                    </a:lnTo>
                    <a:lnTo>
                      <a:pt x="18" y="1948"/>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a:p>
            </p:txBody>
          </p:sp>
        </p:grpSp>
        <p:sp>
          <p:nvSpPr>
            <p:cNvPr id="9" name="Freeform 20"/>
            <p:cNvSpPr>
              <a:spLocks/>
            </p:cNvSpPr>
            <p:nvPr/>
          </p:nvSpPr>
          <p:spPr bwMode="hidden">
            <a:xfrm>
              <a:off x="6" y="2901"/>
              <a:ext cx="606" cy="1415"/>
            </a:xfrm>
            <a:custGeom>
              <a:avLst/>
              <a:gdLst>
                <a:gd name="T0" fmla="*/ 0 w 604"/>
                <a:gd name="T1" fmla="*/ 54 h 1415"/>
                <a:gd name="T2" fmla="*/ 42 w 604"/>
                <a:gd name="T3" fmla="*/ 228 h 1415"/>
                <a:gd name="T4" fmla="*/ 96 w 604"/>
                <a:gd name="T5" fmla="*/ 402 h 1415"/>
                <a:gd name="T6" fmla="*/ 161 w 604"/>
                <a:gd name="T7" fmla="*/ 576 h 1415"/>
                <a:gd name="T8" fmla="*/ 227 w 604"/>
                <a:gd name="T9" fmla="*/ 744 h 1415"/>
                <a:gd name="T10" fmla="*/ 305 w 604"/>
                <a:gd name="T11" fmla="*/ 917 h 1415"/>
                <a:gd name="T12" fmla="*/ 389 w 604"/>
                <a:gd name="T13" fmla="*/ 1085 h 1415"/>
                <a:gd name="T14" fmla="*/ 484 w 604"/>
                <a:gd name="T15" fmla="*/ 1253 h 1415"/>
                <a:gd name="T16" fmla="*/ 586 w 604"/>
                <a:gd name="T17" fmla="*/ 1415 h 1415"/>
                <a:gd name="T18" fmla="*/ 604 w 604"/>
                <a:gd name="T19" fmla="*/ 1415 h 1415"/>
                <a:gd name="T20" fmla="*/ 496 w 604"/>
                <a:gd name="T21" fmla="*/ 1247 h 1415"/>
                <a:gd name="T22" fmla="*/ 401 w 604"/>
                <a:gd name="T23" fmla="*/ 1073 h 1415"/>
                <a:gd name="T24" fmla="*/ 311 w 604"/>
                <a:gd name="T25" fmla="*/ 899 h 1415"/>
                <a:gd name="T26" fmla="*/ 233 w 604"/>
                <a:gd name="T27" fmla="*/ 720 h 1415"/>
                <a:gd name="T28" fmla="*/ 161 w 604"/>
                <a:gd name="T29" fmla="*/ 546 h 1415"/>
                <a:gd name="T30" fmla="*/ 102 w 604"/>
                <a:gd name="T31" fmla="*/ 366 h 1415"/>
                <a:gd name="T32" fmla="*/ 48 w 604"/>
                <a:gd name="T33" fmla="*/ 180 h 1415"/>
                <a:gd name="T34" fmla="*/ 0 w 604"/>
                <a:gd name="T35" fmla="*/ 0 h 1415"/>
                <a:gd name="T36" fmla="*/ 0 w 604"/>
                <a:gd name="T37" fmla="*/ 54 h 1415"/>
                <a:gd name="T38" fmla="*/ 0 w 604"/>
                <a:gd name="T39" fmla="*/ 54 h 14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604" h="1415">
                  <a:moveTo>
                    <a:pt x="0" y="54"/>
                  </a:moveTo>
                  <a:lnTo>
                    <a:pt x="42" y="228"/>
                  </a:lnTo>
                  <a:lnTo>
                    <a:pt x="96" y="402"/>
                  </a:lnTo>
                  <a:lnTo>
                    <a:pt x="161" y="576"/>
                  </a:lnTo>
                  <a:lnTo>
                    <a:pt x="227" y="744"/>
                  </a:lnTo>
                  <a:lnTo>
                    <a:pt x="305" y="917"/>
                  </a:lnTo>
                  <a:lnTo>
                    <a:pt x="389" y="1085"/>
                  </a:lnTo>
                  <a:lnTo>
                    <a:pt x="484" y="1253"/>
                  </a:lnTo>
                  <a:lnTo>
                    <a:pt x="586" y="1415"/>
                  </a:lnTo>
                  <a:lnTo>
                    <a:pt x="604" y="1415"/>
                  </a:lnTo>
                  <a:lnTo>
                    <a:pt x="496" y="1247"/>
                  </a:lnTo>
                  <a:lnTo>
                    <a:pt x="401" y="1073"/>
                  </a:lnTo>
                  <a:lnTo>
                    <a:pt x="311" y="899"/>
                  </a:lnTo>
                  <a:lnTo>
                    <a:pt x="233" y="720"/>
                  </a:lnTo>
                  <a:lnTo>
                    <a:pt x="161" y="546"/>
                  </a:lnTo>
                  <a:lnTo>
                    <a:pt x="102" y="366"/>
                  </a:lnTo>
                  <a:lnTo>
                    <a:pt x="48" y="180"/>
                  </a:lnTo>
                  <a:lnTo>
                    <a:pt x="0" y="0"/>
                  </a:lnTo>
                  <a:lnTo>
                    <a:pt x="0" y="54"/>
                  </a:lnTo>
                  <a:lnTo>
                    <a:pt x="0" y="54"/>
                  </a:lnTo>
                  <a:close/>
                </a:path>
              </a:pathLst>
            </a:custGeom>
            <a:gradFill rotWithShape="0">
              <a:gsLst>
                <a:gs pos="0">
                  <a:schemeClr val="bg2"/>
                </a:gs>
                <a:gs pos="100000">
                  <a:schemeClr val="bg2">
                    <a:gamma/>
                    <a:shade val="60784"/>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a:p>
          </p:txBody>
        </p:sp>
        <p:sp>
          <p:nvSpPr>
            <p:cNvPr id="10" name="Freeform 21"/>
            <p:cNvSpPr>
              <a:spLocks/>
            </p:cNvSpPr>
            <p:nvPr/>
          </p:nvSpPr>
          <p:spPr bwMode="hidden">
            <a:xfrm>
              <a:off x="6" y="3890"/>
              <a:ext cx="228" cy="426"/>
            </a:xfrm>
            <a:custGeom>
              <a:avLst/>
              <a:gdLst>
                <a:gd name="T0" fmla="*/ 0 w 227"/>
                <a:gd name="T1" fmla="*/ 30 h 426"/>
                <a:gd name="T2" fmla="*/ 108 w 227"/>
                <a:gd name="T3" fmla="*/ 240 h 426"/>
                <a:gd name="T4" fmla="*/ 215 w 227"/>
                <a:gd name="T5" fmla="*/ 426 h 426"/>
                <a:gd name="T6" fmla="*/ 227 w 227"/>
                <a:gd name="T7" fmla="*/ 426 h 426"/>
                <a:gd name="T8" fmla="*/ 167 w 227"/>
                <a:gd name="T9" fmla="*/ 330 h 426"/>
                <a:gd name="T10" fmla="*/ 114 w 227"/>
                <a:gd name="T11" fmla="*/ 222 h 426"/>
                <a:gd name="T12" fmla="*/ 0 w 227"/>
                <a:gd name="T13" fmla="*/ 0 h 426"/>
                <a:gd name="T14" fmla="*/ 0 w 227"/>
                <a:gd name="T15" fmla="*/ 30 h 426"/>
                <a:gd name="T16" fmla="*/ 0 w 227"/>
                <a:gd name="T17" fmla="*/ 30 h 4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7" h="426">
                  <a:moveTo>
                    <a:pt x="0" y="30"/>
                  </a:moveTo>
                  <a:lnTo>
                    <a:pt x="108" y="240"/>
                  </a:lnTo>
                  <a:lnTo>
                    <a:pt x="215" y="426"/>
                  </a:lnTo>
                  <a:lnTo>
                    <a:pt x="227" y="426"/>
                  </a:lnTo>
                  <a:lnTo>
                    <a:pt x="167" y="330"/>
                  </a:lnTo>
                  <a:lnTo>
                    <a:pt x="114" y="222"/>
                  </a:lnTo>
                  <a:lnTo>
                    <a:pt x="0" y="0"/>
                  </a:lnTo>
                  <a:lnTo>
                    <a:pt x="0" y="30"/>
                  </a:lnTo>
                  <a:lnTo>
                    <a:pt x="0" y="30"/>
                  </a:lnTo>
                  <a:close/>
                </a:path>
              </a:pathLst>
            </a:custGeom>
            <a:gradFill rotWithShape="0">
              <a:gsLst>
                <a:gs pos="0">
                  <a:schemeClr val="bg2"/>
                </a:gs>
                <a:gs pos="100000">
                  <a:schemeClr val="bg2">
                    <a:gamma/>
                    <a:shade val="60784"/>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a:p>
          </p:txBody>
        </p:sp>
        <p:sp>
          <p:nvSpPr>
            <p:cNvPr id="11" name="Freeform 22"/>
            <p:cNvSpPr>
              <a:spLocks/>
            </p:cNvSpPr>
            <p:nvPr/>
          </p:nvSpPr>
          <p:spPr bwMode="hidden">
            <a:xfrm>
              <a:off x="4776" y="0"/>
              <a:ext cx="984" cy="1786"/>
            </a:xfrm>
            <a:custGeom>
              <a:avLst/>
              <a:gdLst>
                <a:gd name="T0" fmla="*/ 981 w 981"/>
                <a:gd name="T1" fmla="*/ 1786 h 1786"/>
                <a:gd name="T2" fmla="*/ 981 w 981"/>
                <a:gd name="T3" fmla="*/ 1720 h 1786"/>
                <a:gd name="T4" fmla="*/ 969 w 981"/>
                <a:gd name="T5" fmla="*/ 1666 h 1786"/>
                <a:gd name="T6" fmla="*/ 957 w 981"/>
                <a:gd name="T7" fmla="*/ 1613 h 1786"/>
                <a:gd name="T8" fmla="*/ 921 w 981"/>
                <a:gd name="T9" fmla="*/ 1487 h 1786"/>
                <a:gd name="T10" fmla="*/ 885 w 981"/>
                <a:gd name="T11" fmla="*/ 1361 h 1786"/>
                <a:gd name="T12" fmla="*/ 796 w 981"/>
                <a:gd name="T13" fmla="*/ 1121 h 1786"/>
                <a:gd name="T14" fmla="*/ 682 w 981"/>
                <a:gd name="T15" fmla="*/ 899 h 1786"/>
                <a:gd name="T16" fmla="*/ 562 w 981"/>
                <a:gd name="T17" fmla="*/ 689 h 1786"/>
                <a:gd name="T18" fmla="*/ 431 w 981"/>
                <a:gd name="T19" fmla="*/ 498 h 1786"/>
                <a:gd name="T20" fmla="*/ 293 w 981"/>
                <a:gd name="T21" fmla="*/ 318 h 1786"/>
                <a:gd name="T22" fmla="*/ 150 w 981"/>
                <a:gd name="T23" fmla="*/ 150 h 1786"/>
                <a:gd name="T24" fmla="*/ 12 w 981"/>
                <a:gd name="T25" fmla="*/ 0 h 1786"/>
                <a:gd name="T26" fmla="*/ 0 w 981"/>
                <a:gd name="T27" fmla="*/ 0 h 1786"/>
                <a:gd name="T28" fmla="*/ 138 w 981"/>
                <a:gd name="T29" fmla="*/ 150 h 1786"/>
                <a:gd name="T30" fmla="*/ 275 w 981"/>
                <a:gd name="T31" fmla="*/ 318 h 1786"/>
                <a:gd name="T32" fmla="*/ 413 w 981"/>
                <a:gd name="T33" fmla="*/ 498 h 1786"/>
                <a:gd name="T34" fmla="*/ 545 w 981"/>
                <a:gd name="T35" fmla="*/ 689 h 1786"/>
                <a:gd name="T36" fmla="*/ 670 w 981"/>
                <a:gd name="T37" fmla="*/ 899 h 1786"/>
                <a:gd name="T38" fmla="*/ 778 w 981"/>
                <a:gd name="T39" fmla="*/ 1121 h 1786"/>
                <a:gd name="T40" fmla="*/ 873 w 981"/>
                <a:gd name="T41" fmla="*/ 1361 h 1786"/>
                <a:gd name="T42" fmla="*/ 909 w 981"/>
                <a:gd name="T43" fmla="*/ 1487 h 1786"/>
                <a:gd name="T44" fmla="*/ 945 w 981"/>
                <a:gd name="T45" fmla="*/ 1619 h 1786"/>
                <a:gd name="T46" fmla="*/ 963 w 981"/>
                <a:gd name="T47" fmla="*/ 1702 h 1786"/>
                <a:gd name="T48" fmla="*/ 981 w 981"/>
                <a:gd name="T49" fmla="*/ 1786 h 1786"/>
                <a:gd name="T50" fmla="*/ 981 w 981"/>
                <a:gd name="T51" fmla="*/ 1786 h 17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981" h="1786">
                  <a:moveTo>
                    <a:pt x="981" y="1786"/>
                  </a:moveTo>
                  <a:lnTo>
                    <a:pt x="981" y="1720"/>
                  </a:lnTo>
                  <a:lnTo>
                    <a:pt x="969" y="1666"/>
                  </a:lnTo>
                  <a:lnTo>
                    <a:pt x="957" y="1613"/>
                  </a:lnTo>
                  <a:lnTo>
                    <a:pt x="921" y="1487"/>
                  </a:lnTo>
                  <a:lnTo>
                    <a:pt x="885" y="1361"/>
                  </a:lnTo>
                  <a:lnTo>
                    <a:pt x="796" y="1121"/>
                  </a:lnTo>
                  <a:lnTo>
                    <a:pt x="682" y="899"/>
                  </a:lnTo>
                  <a:lnTo>
                    <a:pt x="562" y="689"/>
                  </a:lnTo>
                  <a:lnTo>
                    <a:pt x="431" y="498"/>
                  </a:lnTo>
                  <a:lnTo>
                    <a:pt x="293" y="318"/>
                  </a:lnTo>
                  <a:lnTo>
                    <a:pt x="150" y="150"/>
                  </a:lnTo>
                  <a:lnTo>
                    <a:pt x="12" y="0"/>
                  </a:lnTo>
                  <a:lnTo>
                    <a:pt x="0" y="0"/>
                  </a:lnTo>
                  <a:lnTo>
                    <a:pt x="138" y="150"/>
                  </a:lnTo>
                  <a:lnTo>
                    <a:pt x="275" y="318"/>
                  </a:lnTo>
                  <a:lnTo>
                    <a:pt x="413" y="498"/>
                  </a:lnTo>
                  <a:lnTo>
                    <a:pt x="545" y="689"/>
                  </a:lnTo>
                  <a:lnTo>
                    <a:pt x="670" y="899"/>
                  </a:lnTo>
                  <a:lnTo>
                    <a:pt x="778" y="1121"/>
                  </a:lnTo>
                  <a:lnTo>
                    <a:pt x="873" y="1361"/>
                  </a:lnTo>
                  <a:lnTo>
                    <a:pt x="909" y="1487"/>
                  </a:lnTo>
                  <a:lnTo>
                    <a:pt x="945" y="1619"/>
                  </a:lnTo>
                  <a:lnTo>
                    <a:pt x="963" y="1702"/>
                  </a:lnTo>
                  <a:lnTo>
                    <a:pt x="981" y="1786"/>
                  </a:lnTo>
                  <a:lnTo>
                    <a:pt x="981" y="1786"/>
                  </a:lnTo>
                  <a:close/>
                </a:path>
              </a:pathLst>
            </a:custGeom>
            <a:gradFill rotWithShape="0">
              <a:gsLst>
                <a:gs pos="0">
                  <a:schemeClr val="bg1"/>
                </a:gs>
                <a:gs pos="100000">
                  <a:schemeClr val="bg1">
                    <a:gamma/>
                    <a:shade val="94118"/>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a:p>
          </p:txBody>
        </p:sp>
        <p:sp>
          <p:nvSpPr>
            <p:cNvPr id="12" name="Freeform 23"/>
            <p:cNvSpPr>
              <a:spLocks/>
            </p:cNvSpPr>
            <p:nvPr/>
          </p:nvSpPr>
          <p:spPr bwMode="hidden">
            <a:xfrm>
              <a:off x="5041" y="0"/>
              <a:ext cx="719" cy="845"/>
            </a:xfrm>
            <a:custGeom>
              <a:avLst/>
              <a:gdLst>
                <a:gd name="T0" fmla="*/ 723 w 717"/>
                <a:gd name="T1" fmla="*/ 845 h 845"/>
                <a:gd name="T2" fmla="*/ 723 w 717"/>
                <a:gd name="T3" fmla="*/ 821 h 845"/>
                <a:gd name="T4" fmla="*/ 580 w 717"/>
                <a:gd name="T5" fmla="*/ 605 h 845"/>
                <a:gd name="T6" fmla="*/ 409 w 717"/>
                <a:gd name="T7" fmla="*/ 396 h 845"/>
                <a:gd name="T8" fmla="*/ 224 w 717"/>
                <a:gd name="T9" fmla="*/ 192 h 845"/>
                <a:gd name="T10" fmla="*/ 17 w 717"/>
                <a:gd name="T11" fmla="*/ 0 h 845"/>
                <a:gd name="T12" fmla="*/ 0 w 717"/>
                <a:gd name="T13" fmla="*/ 0 h 845"/>
                <a:gd name="T14" fmla="*/ 212 w 717"/>
                <a:gd name="T15" fmla="*/ 198 h 845"/>
                <a:gd name="T16" fmla="*/ 403 w 717"/>
                <a:gd name="T17" fmla="*/ 408 h 845"/>
                <a:gd name="T18" fmla="*/ 574 w 717"/>
                <a:gd name="T19" fmla="*/ 623 h 845"/>
                <a:gd name="T20" fmla="*/ 723 w 717"/>
                <a:gd name="T21" fmla="*/ 845 h 845"/>
                <a:gd name="T22" fmla="*/ 723 w 717"/>
                <a:gd name="T23" fmla="*/ 845 h 84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717" h="845">
                  <a:moveTo>
                    <a:pt x="717" y="845"/>
                  </a:moveTo>
                  <a:lnTo>
                    <a:pt x="717" y="821"/>
                  </a:lnTo>
                  <a:lnTo>
                    <a:pt x="574" y="605"/>
                  </a:lnTo>
                  <a:lnTo>
                    <a:pt x="406" y="396"/>
                  </a:lnTo>
                  <a:lnTo>
                    <a:pt x="221" y="192"/>
                  </a:lnTo>
                  <a:lnTo>
                    <a:pt x="17" y="0"/>
                  </a:lnTo>
                  <a:lnTo>
                    <a:pt x="0" y="0"/>
                  </a:lnTo>
                  <a:lnTo>
                    <a:pt x="209" y="198"/>
                  </a:lnTo>
                  <a:lnTo>
                    <a:pt x="400" y="408"/>
                  </a:lnTo>
                  <a:lnTo>
                    <a:pt x="568" y="623"/>
                  </a:lnTo>
                  <a:lnTo>
                    <a:pt x="717" y="845"/>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 name="Freeform 24"/>
            <p:cNvSpPr>
              <a:spLocks/>
            </p:cNvSpPr>
            <p:nvPr/>
          </p:nvSpPr>
          <p:spPr bwMode="hidden">
            <a:xfrm>
              <a:off x="5352" y="0"/>
              <a:ext cx="408" cy="414"/>
            </a:xfrm>
            <a:custGeom>
              <a:avLst/>
              <a:gdLst>
                <a:gd name="T0" fmla="*/ 410 w 407"/>
                <a:gd name="T1" fmla="*/ 414 h 414"/>
                <a:gd name="T2" fmla="*/ 410 w 407"/>
                <a:gd name="T3" fmla="*/ 396 h 414"/>
                <a:gd name="T4" fmla="*/ 225 w 407"/>
                <a:gd name="T5" fmla="*/ 192 h 414"/>
                <a:gd name="T6" fmla="*/ 12 w 407"/>
                <a:gd name="T7" fmla="*/ 0 h 414"/>
                <a:gd name="T8" fmla="*/ 0 w 407"/>
                <a:gd name="T9" fmla="*/ 0 h 414"/>
                <a:gd name="T10" fmla="*/ 108 w 407"/>
                <a:gd name="T11" fmla="*/ 102 h 414"/>
                <a:gd name="T12" fmla="*/ 219 w 407"/>
                <a:gd name="T13" fmla="*/ 204 h 414"/>
                <a:gd name="T14" fmla="*/ 410 w 407"/>
                <a:gd name="T15" fmla="*/ 414 h 414"/>
                <a:gd name="T16" fmla="*/ 410 w 407"/>
                <a:gd name="T17" fmla="*/ 414 h 41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407" h="414">
                  <a:moveTo>
                    <a:pt x="407" y="414"/>
                  </a:moveTo>
                  <a:lnTo>
                    <a:pt x="407" y="396"/>
                  </a:lnTo>
                  <a:lnTo>
                    <a:pt x="222" y="192"/>
                  </a:lnTo>
                  <a:lnTo>
                    <a:pt x="12" y="0"/>
                  </a:lnTo>
                  <a:lnTo>
                    <a:pt x="0" y="0"/>
                  </a:lnTo>
                  <a:lnTo>
                    <a:pt x="108" y="102"/>
                  </a:lnTo>
                  <a:lnTo>
                    <a:pt x="216" y="204"/>
                  </a:lnTo>
                  <a:lnTo>
                    <a:pt x="407" y="414"/>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4" name="Freeform 25"/>
            <p:cNvSpPr>
              <a:spLocks/>
            </p:cNvSpPr>
            <p:nvPr/>
          </p:nvSpPr>
          <p:spPr bwMode="hidden">
            <a:xfrm>
              <a:off x="6" y="0"/>
              <a:ext cx="858" cy="1409"/>
            </a:xfrm>
            <a:custGeom>
              <a:avLst/>
              <a:gdLst>
                <a:gd name="T0" fmla="*/ 0 w 855"/>
                <a:gd name="T1" fmla="*/ 1361 h 1409"/>
                <a:gd name="T2" fmla="*/ 0 w 855"/>
                <a:gd name="T3" fmla="*/ 1409 h 1409"/>
                <a:gd name="T4" fmla="*/ 54 w 855"/>
                <a:gd name="T5" fmla="*/ 1211 h 1409"/>
                <a:gd name="T6" fmla="*/ 126 w 855"/>
                <a:gd name="T7" fmla="*/ 1013 h 1409"/>
                <a:gd name="T8" fmla="*/ 215 w 855"/>
                <a:gd name="T9" fmla="*/ 827 h 1409"/>
                <a:gd name="T10" fmla="*/ 311 w 855"/>
                <a:gd name="T11" fmla="*/ 647 h 1409"/>
                <a:gd name="T12" fmla="*/ 431 w 855"/>
                <a:gd name="T13" fmla="*/ 474 h 1409"/>
                <a:gd name="T14" fmla="*/ 556 w 855"/>
                <a:gd name="T15" fmla="*/ 312 h 1409"/>
                <a:gd name="T16" fmla="*/ 700 w 855"/>
                <a:gd name="T17" fmla="*/ 150 h 1409"/>
                <a:gd name="T18" fmla="*/ 855 w 855"/>
                <a:gd name="T19" fmla="*/ 0 h 1409"/>
                <a:gd name="T20" fmla="*/ 837 w 855"/>
                <a:gd name="T21" fmla="*/ 0 h 1409"/>
                <a:gd name="T22" fmla="*/ 688 w 855"/>
                <a:gd name="T23" fmla="*/ 144 h 1409"/>
                <a:gd name="T24" fmla="*/ 550 w 855"/>
                <a:gd name="T25" fmla="*/ 300 h 1409"/>
                <a:gd name="T26" fmla="*/ 425 w 855"/>
                <a:gd name="T27" fmla="*/ 462 h 1409"/>
                <a:gd name="T28" fmla="*/ 311 w 855"/>
                <a:gd name="T29" fmla="*/ 629 h 1409"/>
                <a:gd name="T30" fmla="*/ 215 w 855"/>
                <a:gd name="T31" fmla="*/ 803 h 1409"/>
                <a:gd name="T32" fmla="*/ 132 w 855"/>
                <a:gd name="T33" fmla="*/ 983 h 1409"/>
                <a:gd name="T34" fmla="*/ 60 w 855"/>
                <a:gd name="T35" fmla="*/ 1169 h 1409"/>
                <a:gd name="T36" fmla="*/ 0 w 855"/>
                <a:gd name="T37" fmla="*/ 1361 h 1409"/>
                <a:gd name="T38" fmla="*/ 0 w 855"/>
                <a:gd name="T39" fmla="*/ 1361 h 14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855" h="1409">
                  <a:moveTo>
                    <a:pt x="0" y="1361"/>
                  </a:moveTo>
                  <a:lnTo>
                    <a:pt x="0" y="1409"/>
                  </a:lnTo>
                  <a:lnTo>
                    <a:pt x="54" y="1211"/>
                  </a:lnTo>
                  <a:lnTo>
                    <a:pt x="126" y="1013"/>
                  </a:lnTo>
                  <a:lnTo>
                    <a:pt x="215" y="827"/>
                  </a:lnTo>
                  <a:lnTo>
                    <a:pt x="311" y="647"/>
                  </a:lnTo>
                  <a:lnTo>
                    <a:pt x="431" y="474"/>
                  </a:lnTo>
                  <a:lnTo>
                    <a:pt x="556" y="312"/>
                  </a:lnTo>
                  <a:lnTo>
                    <a:pt x="700" y="150"/>
                  </a:lnTo>
                  <a:lnTo>
                    <a:pt x="855" y="0"/>
                  </a:lnTo>
                  <a:lnTo>
                    <a:pt x="837" y="0"/>
                  </a:lnTo>
                  <a:lnTo>
                    <a:pt x="688" y="144"/>
                  </a:lnTo>
                  <a:lnTo>
                    <a:pt x="550" y="300"/>
                  </a:lnTo>
                  <a:lnTo>
                    <a:pt x="425" y="462"/>
                  </a:lnTo>
                  <a:lnTo>
                    <a:pt x="311" y="629"/>
                  </a:lnTo>
                  <a:lnTo>
                    <a:pt x="215" y="803"/>
                  </a:lnTo>
                  <a:lnTo>
                    <a:pt x="132" y="983"/>
                  </a:lnTo>
                  <a:lnTo>
                    <a:pt x="60" y="1169"/>
                  </a:lnTo>
                  <a:lnTo>
                    <a:pt x="0" y="1361"/>
                  </a:lnTo>
                  <a:lnTo>
                    <a:pt x="0" y="1361"/>
                  </a:lnTo>
                  <a:close/>
                </a:path>
              </a:pathLst>
            </a:custGeom>
            <a:gradFill rotWithShape="0">
              <a:gsLst>
                <a:gs pos="0">
                  <a:schemeClr val="bg1"/>
                </a:gs>
                <a:gs pos="100000">
                  <a:schemeClr val="bg1">
                    <a:gamma/>
                    <a:shade val="94118"/>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a:p>
          </p:txBody>
        </p:sp>
        <p:sp>
          <p:nvSpPr>
            <p:cNvPr id="15" name="Freeform 26"/>
            <p:cNvSpPr>
              <a:spLocks/>
            </p:cNvSpPr>
            <p:nvPr/>
          </p:nvSpPr>
          <p:spPr bwMode="hidden">
            <a:xfrm>
              <a:off x="6" y="0"/>
              <a:ext cx="588" cy="599"/>
            </a:xfrm>
            <a:custGeom>
              <a:avLst/>
              <a:gdLst>
                <a:gd name="T0" fmla="*/ 592 w 586"/>
                <a:gd name="T1" fmla="*/ 0 h 599"/>
                <a:gd name="T2" fmla="*/ 574 w 586"/>
                <a:gd name="T3" fmla="*/ 0 h 599"/>
                <a:gd name="T4" fmla="*/ 410 w 586"/>
                <a:gd name="T5" fmla="*/ 132 h 599"/>
                <a:gd name="T6" fmla="*/ 260 w 586"/>
                <a:gd name="T7" fmla="*/ 270 h 599"/>
                <a:gd name="T8" fmla="*/ 120 w 586"/>
                <a:gd name="T9" fmla="*/ 420 h 599"/>
                <a:gd name="T10" fmla="*/ 0 w 586"/>
                <a:gd name="T11" fmla="*/ 575 h 599"/>
                <a:gd name="T12" fmla="*/ 0 w 586"/>
                <a:gd name="T13" fmla="*/ 599 h 599"/>
                <a:gd name="T14" fmla="*/ 120 w 586"/>
                <a:gd name="T15" fmla="*/ 432 h 599"/>
                <a:gd name="T16" fmla="*/ 260 w 586"/>
                <a:gd name="T17" fmla="*/ 282 h 599"/>
                <a:gd name="T18" fmla="*/ 416 w 586"/>
                <a:gd name="T19" fmla="*/ 138 h 599"/>
                <a:gd name="T20" fmla="*/ 592 w 586"/>
                <a:gd name="T21" fmla="*/ 0 h 599"/>
                <a:gd name="T22" fmla="*/ 592 w 586"/>
                <a:gd name="T23" fmla="*/ 0 h 599"/>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586" h="599">
                  <a:moveTo>
                    <a:pt x="586" y="0"/>
                  </a:moveTo>
                  <a:lnTo>
                    <a:pt x="568" y="0"/>
                  </a:lnTo>
                  <a:lnTo>
                    <a:pt x="407" y="132"/>
                  </a:lnTo>
                  <a:lnTo>
                    <a:pt x="257" y="270"/>
                  </a:lnTo>
                  <a:lnTo>
                    <a:pt x="120" y="420"/>
                  </a:lnTo>
                  <a:lnTo>
                    <a:pt x="0" y="575"/>
                  </a:lnTo>
                  <a:lnTo>
                    <a:pt x="0" y="599"/>
                  </a:lnTo>
                  <a:lnTo>
                    <a:pt x="120" y="432"/>
                  </a:lnTo>
                  <a:lnTo>
                    <a:pt x="257" y="282"/>
                  </a:lnTo>
                  <a:lnTo>
                    <a:pt x="413" y="138"/>
                  </a:lnTo>
                  <a:lnTo>
                    <a:pt x="586"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6" name="Freeform 27"/>
            <p:cNvSpPr>
              <a:spLocks/>
            </p:cNvSpPr>
            <p:nvPr/>
          </p:nvSpPr>
          <p:spPr bwMode="hidden">
            <a:xfrm>
              <a:off x="6" y="0"/>
              <a:ext cx="270" cy="252"/>
            </a:xfrm>
            <a:custGeom>
              <a:avLst/>
              <a:gdLst>
                <a:gd name="T0" fmla="*/ 272 w 269"/>
                <a:gd name="T1" fmla="*/ 0 h 252"/>
                <a:gd name="T2" fmla="*/ 254 w 269"/>
                <a:gd name="T3" fmla="*/ 0 h 252"/>
                <a:gd name="T4" fmla="*/ 120 w 269"/>
                <a:gd name="T5" fmla="*/ 114 h 252"/>
                <a:gd name="T6" fmla="*/ 60 w 269"/>
                <a:gd name="T7" fmla="*/ 174 h 252"/>
                <a:gd name="T8" fmla="*/ 0 w 269"/>
                <a:gd name="T9" fmla="*/ 234 h 252"/>
                <a:gd name="T10" fmla="*/ 0 w 269"/>
                <a:gd name="T11" fmla="*/ 252 h 252"/>
                <a:gd name="T12" fmla="*/ 126 w 269"/>
                <a:gd name="T13" fmla="*/ 120 h 252"/>
                <a:gd name="T14" fmla="*/ 272 w 269"/>
                <a:gd name="T15" fmla="*/ 0 h 252"/>
                <a:gd name="T16" fmla="*/ 272 w 269"/>
                <a:gd name="T17" fmla="*/ 0 h 25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69" h="252">
                  <a:moveTo>
                    <a:pt x="269" y="0"/>
                  </a:moveTo>
                  <a:lnTo>
                    <a:pt x="251" y="0"/>
                  </a:lnTo>
                  <a:lnTo>
                    <a:pt x="120" y="114"/>
                  </a:lnTo>
                  <a:lnTo>
                    <a:pt x="60" y="174"/>
                  </a:lnTo>
                  <a:lnTo>
                    <a:pt x="0" y="234"/>
                  </a:lnTo>
                  <a:lnTo>
                    <a:pt x="0" y="252"/>
                  </a:lnTo>
                  <a:lnTo>
                    <a:pt x="126" y="120"/>
                  </a:lnTo>
                  <a:lnTo>
                    <a:pt x="269"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7" name="Line 28"/>
            <p:cNvSpPr>
              <a:spLocks noChangeShapeType="1"/>
            </p:cNvSpPr>
            <p:nvPr/>
          </p:nvSpPr>
          <p:spPr bwMode="hidden">
            <a:xfrm>
              <a:off x="1" y="2749"/>
              <a:ext cx="5758" cy="0"/>
            </a:xfrm>
            <a:prstGeom prst="line">
              <a:avLst/>
            </a:prstGeom>
            <a:noFill/>
            <a:ln w="1587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8" name="Line 29"/>
            <p:cNvSpPr>
              <a:spLocks noChangeShapeType="1"/>
            </p:cNvSpPr>
            <p:nvPr/>
          </p:nvSpPr>
          <p:spPr bwMode="hidden">
            <a:xfrm>
              <a:off x="1" y="2356"/>
              <a:ext cx="5758" cy="0"/>
            </a:xfrm>
            <a:prstGeom prst="line">
              <a:avLst/>
            </a:prstGeom>
            <a:noFill/>
            <a:ln w="1587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9" name="Line 30"/>
            <p:cNvSpPr>
              <a:spLocks noChangeShapeType="1"/>
            </p:cNvSpPr>
            <p:nvPr/>
          </p:nvSpPr>
          <p:spPr bwMode="hidden">
            <a:xfrm>
              <a:off x="1" y="3142"/>
              <a:ext cx="5758" cy="0"/>
            </a:xfrm>
            <a:prstGeom prst="line">
              <a:avLst/>
            </a:prstGeom>
            <a:noFill/>
            <a:ln w="1587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nvGrpSpPr>
            <p:cNvPr id="20" name="Group 31"/>
            <p:cNvGrpSpPr>
              <a:grpSpLocks/>
            </p:cNvGrpSpPr>
            <p:nvPr/>
          </p:nvGrpSpPr>
          <p:grpSpPr bwMode="auto">
            <a:xfrm>
              <a:off x="1" y="392"/>
              <a:ext cx="5758" cy="1571"/>
              <a:chOff x="1" y="392"/>
              <a:chExt cx="5758" cy="1571"/>
            </a:xfrm>
          </p:grpSpPr>
          <p:sp>
            <p:nvSpPr>
              <p:cNvPr id="23" name="Line 32"/>
              <p:cNvSpPr>
                <a:spLocks noChangeShapeType="1"/>
              </p:cNvSpPr>
              <p:nvPr userDrawn="1"/>
            </p:nvSpPr>
            <p:spPr bwMode="hidden">
              <a:xfrm>
                <a:off x="1" y="784"/>
                <a:ext cx="5758" cy="0"/>
              </a:xfrm>
              <a:prstGeom prst="line">
                <a:avLst/>
              </a:prstGeom>
              <a:noFill/>
              <a:ln w="1587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4" name="Line 33"/>
              <p:cNvSpPr>
                <a:spLocks noChangeShapeType="1"/>
              </p:cNvSpPr>
              <p:nvPr userDrawn="1"/>
            </p:nvSpPr>
            <p:spPr bwMode="hidden">
              <a:xfrm>
                <a:off x="1" y="1963"/>
                <a:ext cx="5758" cy="0"/>
              </a:xfrm>
              <a:prstGeom prst="line">
                <a:avLst/>
              </a:prstGeom>
              <a:noFill/>
              <a:ln w="1587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5" name="Line 34"/>
              <p:cNvSpPr>
                <a:spLocks noChangeShapeType="1"/>
              </p:cNvSpPr>
              <p:nvPr userDrawn="1"/>
            </p:nvSpPr>
            <p:spPr bwMode="hidden">
              <a:xfrm>
                <a:off x="1" y="1570"/>
                <a:ext cx="5758" cy="0"/>
              </a:xfrm>
              <a:prstGeom prst="line">
                <a:avLst/>
              </a:prstGeom>
              <a:noFill/>
              <a:ln w="1587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6" name="Line 35"/>
              <p:cNvSpPr>
                <a:spLocks noChangeShapeType="1"/>
              </p:cNvSpPr>
              <p:nvPr userDrawn="1"/>
            </p:nvSpPr>
            <p:spPr bwMode="hidden">
              <a:xfrm>
                <a:off x="1" y="1177"/>
                <a:ext cx="5758" cy="0"/>
              </a:xfrm>
              <a:prstGeom prst="line">
                <a:avLst/>
              </a:prstGeom>
              <a:noFill/>
              <a:ln w="1587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7" name="Line 36"/>
              <p:cNvSpPr>
                <a:spLocks noChangeShapeType="1"/>
              </p:cNvSpPr>
              <p:nvPr userDrawn="1"/>
            </p:nvSpPr>
            <p:spPr bwMode="hidden">
              <a:xfrm>
                <a:off x="1" y="392"/>
                <a:ext cx="5758" cy="0"/>
              </a:xfrm>
              <a:prstGeom prst="line">
                <a:avLst/>
              </a:prstGeom>
              <a:noFill/>
              <a:ln w="1587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21" name="Line 37"/>
            <p:cNvSpPr>
              <a:spLocks noChangeShapeType="1"/>
            </p:cNvSpPr>
            <p:nvPr/>
          </p:nvSpPr>
          <p:spPr bwMode="hidden">
            <a:xfrm>
              <a:off x="1" y="3928"/>
              <a:ext cx="5758" cy="0"/>
            </a:xfrm>
            <a:prstGeom prst="line">
              <a:avLst/>
            </a:prstGeom>
            <a:noFill/>
            <a:ln w="1587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2" name="Line 38"/>
            <p:cNvSpPr>
              <a:spLocks noChangeShapeType="1"/>
            </p:cNvSpPr>
            <p:nvPr/>
          </p:nvSpPr>
          <p:spPr bwMode="hidden">
            <a:xfrm>
              <a:off x="1" y="3535"/>
              <a:ext cx="5758" cy="0"/>
            </a:xfrm>
            <a:prstGeom prst="line">
              <a:avLst/>
            </a:prstGeom>
            <a:noFill/>
            <a:ln w="1587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49191" name="Rectangle 39"/>
          <p:cNvSpPr>
            <a:spLocks noGrp="1" noChangeArrowheads="1"/>
          </p:cNvSpPr>
          <p:nvPr>
            <p:ph type="ctrTitle" sz="quarter"/>
          </p:nvPr>
        </p:nvSpPr>
        <p:spPr>
          <a:xfrm>
            <a:off x="685800" y="1692275"/>
            <a:ext cx="7772400" cy="1736725"/>
          </a:xfrm>
        </p:spPr>
        <p:txBody>
          <a:bodyPr anchor="b"/>
          <a:lstStyle>
            <a:lvl1pPr>
              <a:defRPr sz="5400"/>
            </a:lvl1pPr>
          </a:lstStyle>
          <a:p>
            <a:pPr lvl="0"/>
            <a:r>
              <a:rPr lang="en-US" noProof="0" smtClean="0"/>
              <a:t>Click to edit Master title style</a:t>
            </a:r>
          </a:p>
        </p:txBody>
      </p:sp>
      <p:sp>
        <p:nvSpPr>
          <p:cNvPr id="49192" name="Rectangle 40"/>
          <p:cNvSpPr>
            <a:spLocks noGrp="1" noChangeArrowheads="1"/>
          </p:cNvSpPr>
          <p:nvPr>
            <p:ph type="subTitle" sz="quarter" idx="1"/>
          </p:nvPr>
        </p:nvSpPr>
        <p:spPr>
          <a:xfrm>
            <a:off x="1371600" y="3886200"/>
            <a:ext cx="6400800" cy="1752600"/>
          </a:xfrm>
        </p:spPr>
        <p:txBody>
          <a:bodyPr/>
          <a:lstStyle>
            <a:lvl1pPr marL="0" indent="0" algn="ctr">
              <a:buFont typeface="Wingdings" pitchFamily="2" charset="2"/>
              <a:buNone/>
              <a:defRPr/>
            </a:lvl1pPr>
          </a:lstStyle>
          <a:p>
            <a:pPr lvl="0"/>
            <a:r>
              <a:rPr lang="en-US" noProof="0" smtClean="0"/>
              <a:t>Click to edit Master subtitle style</a:t>
            </a:r>
          </a:p>
        </p:txBody>
      </p:sp>
      <p:sp>
        <p:nvSpPr>
          <p:cNvPr id="41" name="Rectangle 41"/>
          <p:cNvSpPr>
            <a:spLocks noGrp="1" noChangeArrowheads="1"/>
          </p:cNvSpPr>
          <p:nvPr>
            <p:ph type="dt" sz="quarter" idx="10"/>
          </p:nvPr>
        </p:nvSpPr>
        <p:spPr/>
        <p:txBody>
          <a:bodyPr/>
          <a:lstStyle>
            <a:lvl1pPr>
              <a:defRPr/>
            </a:lvl1pPr>
          </a:lstStyle>
          <a:p>
            <a:pPr>
              <a:defRPr/>
            </a:pPr>
            <a:endParaRPr lang="en-US"/>
          </a:p>
        </p:txBody>
      </p:sp>
      <p:sp>
        <p:nvSpPr>
          <p:cNvPr id="42" name="Rectangle 42"/>
          <p:cNvSpPr>
            <a:spLocks noGrp="1" noChangeArrowheads="1"/>
          </p:cNvSpPr>
          <p:nvPr>
            <p:ph type="ftr" sz="quarter" idx="11"/>
          </p:nvPr>
        </p:nvSpPr>
        <p:spPr/>
        <p:txBody>
          <a:bodyPr/>
          <a:lstStyle>
            <a:lvl1pPr>
              <a:defRPr/>
            </a:lvl1pPr>
          </a:lstStyle>
          <a:p>
            <a:pPr>
              <a:defRPr/>
            </a:pPr>
            <a:endParaRPr lang="en-US"/>
          </a:p>
        </p:txBody>
      </p:sp>
      <p:sp>
        <p:nvSpPr>
          <p:cNvPr id="43" name="Rectangle 43"/>
          <p:cNvSpPr>
            <a:spLocks noGrp="1" noChangeArrowheads="1"/>
          </p:cNvSpPr>
          <p:nvPr>
            <p:ph type="sldNum" sz="quarter" idx="12"/>
          </p:nvPr>
        </p:nvSpPr>
        <p:spPr/>
        <p:txBody>
          <a:bodyPr/>
          <a:lstStyle>
            <a:lvl1pPr>
              <a:defRPr/>
            </a:lvl1pPr>
          </a:lstStyle>
          <a:p>
            <a:pPr>
              <a:defRPr/>
            </a:pPr>
            <a:fld id="{F7CE7D16-8160-41B0-95DB-F691F9D6E757}" type="slidenum">
              <a:rPr lang="en-US" altLang="en-US"/>
              <a:pPr>
                <a:defRPr/>
              </a:pPr>
              <a:t>‹#›</a:t>
            </a:fld>
            <a:endParaRPr lang="en-US" altLang="en-US"/>
          </a:p>
        </p:txBody>
      </p:sp>
    </p:spTree>
    <p:extLst>
      <p:ext uri="{BB962C8B-B14F-4D97-AF65-F5344CB8AC3E}">
        <p14:creationId xmlns:p14="http://schemas.microsoft.com/office/powerpoint/2010/main" val="245083258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0"/>
          <p:cNvSpPr>
            <a:spLocks noGrp="1" noChangeArrowheads="1"/>
          </p:cNvSpPr>
          <p:nvPr>
            <p:ph type="dt" sz="half" idx="10"/>
          </p:nvPr>
        </p:nvSpPr>
        <p:spPr>
          <a:ln/>
        </p:spPr>
        <p:txBody>
          <a:bodyPr/>
          <a:lstStyle>
            <a:lvl1pPr>
              <a:defRPr/>
            </a:lvl1pPr>
          </a:lstStyle>
          <a:p>
            <a:pPr>
              <a:defRPr/>
            </a:pPr>
            <a:endParaRPr lang="en-US"/>
          </a:p>
        </p:txBody>
      </p:sp>
      <p:sp>
        <p:nvSpPr>
          <p:cNvPr id="5" name="Rectangle 41"/>
          <p:cNvSpPr>
            <a:spLocks noGrp="1" noChangeArrowheads="1"/>
          </p:cNvSpPr>
          <p:nvPr>
            <p:ph type="ftr" sz="quarter" idx="11"/>
          </p:nvPr>
        </p:nvSpPr>
        <p:spPr>
          <a:ln/>
        </p:spPr>
        <p:txBody>
          <a:bodyPr/>
          <a:lstStyle>
            <a:lvl1pPr>
              <a:defRPr/>
            </a:lvl1pPr>
          </a:lstStyle>
          <a:p>
            <a:pPr>
              <a:defRPr/>
            </a:pPr>
            <a:endParaRPr lang="en-US"/>
          </a:p>
        </p:txBody>
      </p:sp>
      <p:sp>
        <p:nvSpPr>
          <p:cNvPr id="6" name="Rectangle 42"/>
          <p:cNvSpPr>
            <a:spLocks noGrp="1" noChangeArrowheads="1"/>
          </p:cNvSpPr>
          <p:nvPr>
            <p:ph type="sldNum" sz="quarter" idx="12"/>
          </p:nvPr>
        </p:nvSpPr>
        <p:spPr>
          <a:ln/>
        </p:spPr>
        <p:txBody>
          <a:bodyPr/>
          <a:lstStyle>
            <a:lvl1pPr>
              <a:defRPr/>
            </a:lvl1pPr>
          </a:lstStyle>
          <a:p>
            <a:pPr>
              <a:defRPr/>
            </a:pPr>
            <a:fld id="{53A6595C-2A54-4FF0-8269-4BD206BDDE60}" type="slidenum">
              <a:rPr lang="en-US" altLang="en-US"/>
              <a:pPr>
                <a:defRPr/>
              </a:pPr>
              <a:t>‹#›</a:t>
            </a:fld>
            <a:endParaRPr lang="en-US" altLang="en-US"/>
          </a:p>
        </p:txBody>
      </p:sp>
    </p:spTree>
    <p:extLst>
      <p:ext uri="{BB962C8B-B14F-4D97-AF65-F5344CB8AC3E}">
        <p14:creationId xmlns:p14="http://schemas.microsoft.com/office/powerpoint/2010/main" val="260910913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7813"/>
            <a:ext cx="2057400" cy="585311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7813"/>
            <a:ext cx="6019800" cy="585311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0"/>
          <p:cNvSpPr>
            <a:spLocks noGrp="1" noChangeArrowheads="1"/>
          </p:cNvSpPr>
          <p:nvPr>
            <p:ph type="dt" sz="half" idx="10"/>
          </p:nvPr>
        </p:nvSpPr>
        <p:spPr>
          <a:ln/>
        </p:spPr>
        <p:txBody>
          <a:bodyPr/>
          <a:lstStyle>
            <a:lvl1pPr>
              <a:defRPr/>
            </a:lvl1pPr>
          </a:lstStyle>
          <a:p>
            <a:pPr>
              <a:defRPr/>
            </a:pPr>
            <a:endParaRPr lang="en-US"/>
          </a:p>
        </p:txBody>
      </p:sp>
      <p:sp>
        <p:nvSpPr>
          <p:cNvPr id="5" name="Rectangle 41"/>
          <p:cNvSpPr>
            <a:spLocks noGrp="1" noChangeArrowheads="1"/>
          </p:cNvSpPr>
          <p:nvPr>
            <p:ph type="ftr" sz="quarter" idx="11"/>
          </p:nvPr>
        </p:nvSpPr>
        <p:spPr>
          <a:ln/>
        </p:spPr>
        <p:txBody>
          <a:bodyPr/>
          <a:lstStyle>
            <a:lvl1pPr>
              <a:defRPr/>
            </a:lvl1pPr>
          </a:lstStyle>
          <a:p>
            <a:pPr>
              <a:defRPr/>
            </a:pPr>
            <a:endParaRPr lang="en-US"/>
          </a:p>
        </p:txBody>
      </p:sp>
      <p:sp>
        <p:nvSpPr>
          <p:cNvPr id="6" name="Rectangle 42"/>
          <p:cNvSpPr>
            <a:spLocks noGrp="1" noChangeArrowheads="1"/>
          </p:cNvSpPr>
          <p:nvPr>
            <p:ph type="sldNum" sz="quarter" idx="12"/>
          </p:nvPr>
        </p:nvSpPr>
        <p:spPr>
          <a:ln/>
        </p:spPr>
        <p:txBody>
          <a:bodyPr/>
          <a:lstStyle>
            <a:lvl1pPr>
              <a:defRPr/>
            </a:lvl1pPr>
          </a:lstStyle>
          <a:p>
            <a:pPr>
              <a:defRPr/>
            </a:pPr>
            <a:fld id="{9E682DB1-A349-4618-8BA7-A164ED9DC8B2}" type="slidenum">
              <a:rPr lang="en-US" altLang="en-US"/>
              <a:pPr>
                <a:defRPr/>
              </a:pPr>
              <a:t>‹#›</a:t>
            </a:fld>
            <a:endParaRPr lang="en-US" altLang="en-US"/>
          </a:p>
        </p:txBody>
      </p:sp>
    </p:spTree>
    <p:extLst>
      <p:ext uri="{BB962C8B-B14F-4D97-AF65-F5344CB8AC3E}">
        <p14:creationId xmlns:p14="http://schemas.microsoft.com/office/powerpoint/2010/main" val="177902818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8229600" cy="1139825"/>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307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307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0"/>
          <p:cNvSpPr>
            <a:spLocks noGrp="1" noChangeArrowheads="1"/>
          </p:cNvSpPr>
          <p:nvPr>
            <p:ph type="dt" sz="half" idx="10"/>
          </p:nvPr>
        </p:nvSpPr>
        <p:spPr>
          <a:ln/>
        </p:spPr>
        <p:txBody>
          <a:bodyPr/>
          <a:lstStyle>
            <a:lvl1pPr>
              <a:defRPr/>
            </a:lvl1pPr>
          </a:lstStyle>
          <a:p>
            <a:pPr>
              <a:defRPr/>
            </a:pPr>
            <a:endParaRPr lang="en-US"/>
          </a:p>
        </p:txBody>
      </p:sp>
      <p:sp>
        <p:nvSpPr>
          <p:cNvPr id="6" name="Rectangle 41"/>
          <p:cNvSpPr>
            <a:spLocks noGrp="1" noChangeArrowheads="1"/>
          </p:cNvSpPr>
          <p:nvPr>
            <p:ph type="ftr" sz="quarter" idx="11"/>
          </p:nvPr>
        </p:nvSpPr>
        <p:spPr>
          <a:ln/>
        </p:spPr>
        <p:txBody>
          <a:bodyPr/>
          <a:lstStyle>
            <a:lvl1pPr>
              <a:defRPr/>
            </a:lvl1pPr>
          </a:lstStyle>
          <a:p>
            <a:pPr>
              <a:defRPr/>
            </a:pPr>
            <a:endParaRPr lang="en-US"/>
          </a:p>
        </p:txBody>
      </p:sp>
      <p:sp>
        <p:nvSpPr>
          <p:cNvPr id="7" name="Rectangle 42"/>
          <p:cNvSpPr>
            <a:spLocks noGrp="1" noChangeArrowheads="1"/>
          </p:cNvSpPr>
          <p:nvPr>
            <p:ph type="sldNum" sz="quarter" idx="12"/>
          </p:nvPr>
        </p:nvSpPr>
        <p:spPr>
          <a:ln/>
        </p:spPr>
        <p:txBody>
          <a:bodyPr/>
          <a:lstStyle>
            <a:lvl1pPr>
              <a:defRPr/>
            </a:lvl1pPr>
          </a:lstStyle>
          <a:p>
            <a:pPr>
              <a:defRPr/>
            </a:pPr>
            <a:fld id="{8D3155F5-E7CF-491E-82F0-190F9FEBDD90}" type="slidenum">
              <a:rPr lang="en-US" altLang="en-US"/>
              <a:pPr>
                <a:defRPr/>
              </a:pPr>
              <a:t>‹#›</a:t>
            </a:fld>
            <a:endParaRPr lang="en-US" altLang="en-US"/>
          </a:p>
        </p:txBody>
      </p:sp>
    </p:spTree>
    <p:extLst>
      <p:ext uri="{BB962C8B-B14F-4D97-AF65-F5344CB8AC3E}">
        <p14:creationId xmlns:p14="http://schemas.microsoft.com/office/powerpoint/2010/main" val="400576608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fourObj" preserve="1">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457200" y="277813"/>
            <a:ext cx="8229600" cy="1139825"/>
          </a:xfr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457200" y="1600200"/>
            <a:ext cx="4038600" cy="21891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00200"/>
            <a:ext cx="4038600" cy="21891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57200" y="3941763"/>
            <a:ext cx="4038600" cy="218916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8200" y="3941763"/>
            <a:ext cx="4038600" cy="218916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0"/>
          <p:cNvSpPr>
            <a:spLocks noGrp="1" noChangeArrowheads="1"/>
          </p:cNvSpPr>
          <p:nvPr>
            <p:ph type="dt" sz="half" idx="10"/>
          </p:nvPr>
        </p:nvSpPr>
        <p:spPr>
          <a:ln/>
        </p:spPr>
        <p:txBody>
          <a:bodyPr/>
          <a:lstStyle>
            <a:lvl1pPr>
              <a:defRPr/>
            </a:lvl1pPr>
          </a:lstStyle>
          <a:p>
            <a:pPr>
              <a:defRPr/>
            </a:pPr>
            <a:endParaRPr lang="en-US"/>
          </a:p>
        </p:txBody>
      </p:sp>
      <p:sp>
        <p:nvSpPr>
          <p:cNvPr id="8" name="Rectangle 41"/>
          <p:cNvSpPr>
            <a:spLocks noGrp="1" noChangeArrowheads="1"/>
          </p:cNvSpPr>
          <p:nvPr>
            <p:ph type="ftr" sz="quarter" idx="11"/>
          </p:nvPr>
        </p:nvSpPr>
        <p:spPr>
          <a:ln/>
        </p:spPr>
        <p:txBody>
          <a:bodyPr/>
          <a:lstStyle>
            <a:lvl1pPr>
              <a:defRPr/>
            </a:lvl1pPr>
          </a:lstStyle>
          <a:p>
            <a:pPr>
              <a:defRPr/>
            </a:pPr>
            <a:endParaRPr lang="en-US"/>
          </a:p>
        </p:txBody>
      </p:sp>
      <p:sp>
        <p:nvSpPr>
          <p:cNvPr id="9" name="Rectangle 42"/>
          <p:cNvSpPr>
            <a:spLocks noGrp="1" noChangeArrowheads="1"/>
          </p:cNvSpPr>
          <p:nvPr>
            <p:ph type="sldNum" sz="quarter" idx="12"/>
          </p:nvPr>
        </p:nvSpPr>
        <p:spPr>
          <a:ln/>
        </p:spPr>
        <p:txBody>
          <a:bodyPr/>
          <a:lstStyle>
            <a:lvl1pPr>
              <a:defRPr/>
            </a:lvl1pPr>
          </a:lstStyle>
          <a:p>
            <a:pPr>
              <a:defRPr/>
            </a:pPr>
            <a:fld id="{ADBAE87F-9F7C-4017-B4AE-8908CB7A329A}" type="slidenum">
              <a:rPr lang="en-US" altLang="en-US"/>
              <a:pPr>
                <a:defRPr/>
              </a:pPr>
              <a:t>‹#›</a:t>
            </a:fld>
            <a:endParaRPr lang="en-US" altLang="en-US"/>
          </a:p>
        </p:txBody>
      </p:sp>
    </p:spTree>
    <p:extLst>
      <p:ext uri="{BB962C8B-B14F-4D97-AF65-F5344CB8AC3E}">
        <p14:creationId xmlns:p14="http://schemas.microsoft.com/office/powerpoint/2010/main" val="107515981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8229600" cy="1139825"/>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307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00200"/>
            <a:ext cx="4038600" cy="21891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3941763"/>
            <a:ext cx="4038600" cy="218916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40"/>
          <p:cNvSpPr>
            <a:spLocks noGrp="1" noChangeArrowheads="1"/>
          </p:cNvSpPr>
          <p:nvPr>
            <p:ph type="dt" sz="half" idx="10"/>
          </p:nvPr>
        </p:nvSpPr>
        <p:spPr>
          <a:ln/>
        </p:spPr>
        <p:txBody>
          <a:bodyPr/>
          <a:lstStyle>
            <a:lvl1pPr>
              <a:defRPr/>
            </a:lvl1pPr>
          </a:lstStyle>
          <a:p>
            <a:pPr>
              <a:defRPr/>
            </a:pPr>
            <a:endParaRPr lang="en-US"/>
          </a:p>
        </p:txBody>
      </p:sp>
      <p:sp>
        <p:nvSpPr>
          <p:cNvPr id="7" name="Rectangle 41"/>
          <p:cNvSpPr>
            <a:spLocks noGrp="1" noChangeArrowheads="1"/>
          </p:cNvSpPr>
          <p:nvPr>
            <p:ph type="ftr" sz="quarter" idx="11"/>
          </p:nvPr>
        </p:nvSpPr>
        <p:spPr>
          <a:ln/>
        </p:spPr>
        <p:txBody>
          <a:bodyPr/>
          <a:lstStyle>
            <a:lvl1pPr>
              <a:defRPr/>
            </a:lvl1pPr>
          </a:lstStyle>
          <a:p>
            <a:pPr>
              <a:defRPr/>
            </a:pPr>
            <a:endParaRPr lang="en-US"/>
          </a:p>
        </p:txBody>
      </p:sp>
      <p:sp>
        <p:nvSpPr>
          <p:cNvPr id="8" name="Rectangle 42"/>
          <p:cNvSpPr>
            <a:spLocks noGrp="1" noChangeArrowheads="1"/>
          </p:cNvSpPr>
          <p:nvPr>
            <p:ph type="sldNum" sz="quarter" idx="12"/>
          </p:nvPr>
        </p:nvSpPr>
        <p:spPr>
          <a:ln/>
        </p:spPr>
        <p:txBody>
          <a:bodyPr/>
          <a:lstStyle>
            <a:lvl1pPr>
              <a:defRPr/>
            </a:lvl1pPr>
          </a:lstStyle>
          <a:p>
            <a:pPr>
              <a:defRPr/>
            </a:pPr>
            <a:fld id="{5056CD65-F3CE-47DD-B14E-745740EA9499}" type="slidenum">
              <a:rPr lang="en-US" altLang="en-US"/>
              <a:pPr>
                <a:defRPr/>
              </a:pPr>
              <a:t>‹#›</a:t>
            </a:fld>
            <a:endParaRPr lang="en-US" altLang="en-US"/>
          </a:p>
        </p:txBody>
      </p:sp>
    </p:spTree>
    <p:extLst>
      <p:ext uri="{BB962C8B-B14F-4D97-AF65-F5344CB8AC3E}">
        <p14:creationId xmlns:p14="http://schemas.microsoft.com/office/powerpoint/2010/main" val="38932699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0"/>
          <p:cNvSpPr>
            <a:spLocks noGrp="1" noChangeArrowheads="1"/>
          </p:cNvSpPr>
          <p:nvPr>
            <p:ph type="dt" sz="half" idx="10"/>
          </p:nvPr>
        </p:nvSpPr>
        <p:spPr>
          <a:ln/>
        </p:spPr>
        <p:txBody>
          <a:bodyPr/>
          <a:lstStyle>
            <a:lvl1pPr>
              <a:defRPr/>
            </a:lvl1pPr>
          </a:lstStyle>
          <a:p>
            <a:pPr>
              <a:defRPr/>
            </a:pPr>
            <a:endParaRPr lang="en-US"/>
          </a:p>
        </p:txBody>
      </p:sp>
      <p:sp>
        <p:nvSpPr>
          <p:cNvPr id="5" name="Rectangle 41"/>
          <p:cNvSpPr>
            <a:spLocks noGrp="1" noChangeArrowheads="1"/>
          </p:cNvSpPr>
          <p:nvPr>
            <p:ph type="ftr" sz="quarter" idx="11"/>
          </p:nvPr>
        </p:nvSpPr>
        <p:spPr>
          <a:ln/>
        </p:spPr>
        <p:txBody>
          <a:bodyPr/>
          <a:lstStyle>
            <a:lvl1pPr>
              <a:defRPr/>
            </a:lvl1pPr>
          </a:lstStyle>
          <a:p>
            <a:pPr>
              <a:defRPr/>
            </a:pPr>
            <a:endParaRPr lang="en-US"/>
          </a:p>
        </p:txBody>
      </p:sp>
      <p:sp>
        <p:nvSpPr>
          <p:cNvPr id="6" name="Rectangle 42"/>
          <p:cNvSpPr>
            <a:spLocks noGrp="1" noChangeArrowheads="1"/>
          </p:cNvSpPr>
          <p:nvPr>
            <p:ph type="sldNum" sz="quarter" idx="12"/>
          </p:nvPr>
        </p:nvSpPr>
        <p:spPr>
          <a:ln/>
        </p:spPr>
        <p:txBody>
          <a:bodyPr/>
          <a:lstStyle>
            <a:lvl1pPr>
              <a:defRPr/>
            </a:lvl1pPr>
          </a:lstStyle>
          <a:p>
            <a:pPr>
              <a:defRPr/>
            </a:pPr>
            <a:fld id="{607E2FD6-74C1-46C4-AB2D-A95B41B51411}" type="slidenum">
              <a:rPr lang="en-US" altLang="en-US"/>
              <a:pPr>
                <a:defRPr/>
              </a:pPr>
              <a:t>‹#›</a:t>
            </a:fld>
            <a:endParaRPr lang="en-US" altLang="en-US"/>
          </a:p>
        </p:txBody>
      </p:sp>
    </p:spTree>
    <p:extLst>
      <p:ext uri="{BB962C8B-B14F-4D97-AF65-F5344CB8AC3E}">
        <p14:creationId xmlns:p14="http://schemas.microsoft.com/office/powerpoint/2010/main" val="3109946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0"/>
          <p:cNvSpPr>
            <a:spLocks noGrp="1" noChangeArrowheads="1"/>
          </p:cNvSpPr>
          <p:nvPr>
            <p:ph type="dt" sz="half" idx="10"/>
          </p:nvPr>
        </p:nvSpPr>
        <p:spPr>
          <a:ln/>
        </p:spPr>
        <p:txBody>
          <a:bodyPr/>
          <a:lstStyle>
            <a:lvl1pPr>
              <a:defRPr/>
            </a:lvl1pPr>
          </a:lstStyle>
          <a:p>
            <a:pPr>
              <a:defRPr/>
            </a:pPr>
            <a:endParaRPr lang="en-US"/>
          </a:p>
        </p:txBody>
      </p:sp>
      <p:sp>
        <p:nvSpPr>
          <p:cNvPr id="5" name="Rectangle 41"/>
          <p:cNvSpPr>
            <a:spLocks noGrp="1" noChangeArrowheads="1"/>
          </p:cNvSpPr>
          <p:nvPr>
            <p:ph type="ftr" sz="quarter" idx="11"/>
          </p:nvPr>
        </p:nvSpPr>
        <p:spPr>
          <a:ln/>
        </p:spPr>
        <p:txBody>
          <a:bodyPr/>
          <a:lstStyle>
            <a:lvl1pPr>
              <a:defRPr/>
            </a:lvl1pPr>
          </a:lstStyle>
          <a:p>
            <a:pPr>
              <a:defRPr/>
            </a:pPr>
            <a:endParaRPr lang="en-US"/>
          </a:p>
        </p:txBody>
      </p:sp>
      <p:sp>
        <p:nvSpPr>
          <p:cNvPr id="6" name="Rectangle 42"/>
          <p:cNvSpPr>
            <a:spLocks noGrp="1" noChangeArrowheads="1"/>
          </p:cNvSpPr>
          <p:nvPr>
            <p:ph type="sldNum" sz="quarter" idx="12"/>
          </p:nvPr>
        </p:nvSpPr>
        <p:spPr>
          <a:ln/>
        </p:spPr>
        <p:txBody>
          <a:bodyPr/>
          <a:lstStyle>
            <a:lvl1pPr>
              <a:defRPr/>
            </a:lvl1pPr>
          </a:lstStyle>
          <a:p>
            <a:pPr>
              <a:defRPr/>
            </a:pPr>
            <a:fld id="{C338A463-E08C-4F39-8980-55A131029A78}" type="slidenum">
              <a:rPr lang="en-US" altLang="en-US"/>
              <a:pPr>
                <a:defRPr/>
              </a:pPr>
              <a:t>‹#›</a:t>
            </a:fld>
            <a:endParaRPr lang="en-US" altLang="en-US"/>
          </a:p>
        </p:txBody>
      </p:sp>
    </p:spTree>
    <p:extLst>
      <p:ext uri="{BB962C8B-B14F-4D97-AF65-F5344CB8AC3E}">
        <p14:creationId xmlns:p14="http://schemas.microsoft.com/office/powerpoint/2010/main" val="363629580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0"/>
          <p:cNvSpPr>
            <a:spLocks noGrp="1" noChangeArrowheads="1"/>
          </p:cNvSpPr>
          <p:nvPr>
            <p:ph type="dt" sz="half" idx="10"/>
          </p:nvPr>
        </p:nvSpPr>
        <p:spPr>
          <a:ln/>
        </p:spPr>
        <p:txBody>
          <a:bodyPr/>
          <a:lstStyle>
            <a:lvl1pPr>
              <a:defRPr/>
            </a:lvl1pPr>
          </a:lstStyle>
          <a:p>
            <a:pPr>
              <a:defRPr/>
            </a:pPr>
            <a:endParaRPr lang="en-US"/>
          </a:p>
        </p:txBody>
      </p:sp>
      <p:sp>
        <p:nvSpPr>
          <p:cNvPr id="6" name="Rectangle 41"/>
          <p:cNvSpPr>
            <a:spLocks noGrp="1" noChangeArrowheads="1"/>
          </p:cNvSpPr>
          <p:nvPr>
            <p:ph type="ftr" sz="quarter" idx="11"/>
          </p:nvPr>
        </p:nvSpPr>
        <p:spPr>
          <a:ln/>
        </p:spPr>
        <p:txBody>
          <a:bodyPr/>
          <a:lstStyle>
            <a:lvl1pPr>
              <a:defRPr/>
            </a:lvl1pPr>
          </a:lstStyle>
          <a:p>
            <a:pPr>
              <a:defRPr/>
            </a:pPr>
            <a:endParaRPr lang="en-US"/>
          </a:p>
        </p:txBody>
      </p:sp>
      <p:sp>
        <p:nvSpPr>
          <p:cNvPr id="7" name="Rectangle 42"/>
          <p:cNvSpPr>
            <a:spLocks noGrp="1" noChangeArrowheads="1"/>
          </p:cNvSpPr>
          <p:nvPr>
            <p:ph type="sldNum" sz="quarter" idx="12"/>
          </p:nvPr>
        </p:nvSpPr>
        <p:spPr>
          <a:ln/>
        </p:spPr>
        <p:txBody>
          <a:bodyPr/>
          <a:lstStyle>
            <a:lvl1pPr>
              <a:defRPr/>
            </a:lvl1pPr>
          </a:lstStyle>
          <a:p>
            <a:pPr>
              <a:defRPr/>
            </a:pPr>
            <a:fld id="{96D6C069-F4F2-4604-BC72-2FEE8F2B8A02}" type="slidenum">
              <a:rPr lang="en-US" altLang="en-US"/>
              <a:pPr>
                <a:defRPr/>
              </a:pPr>
              <a:t>‹#›</a:t>
            </a:fld>
            <a:endParaRPr lang="en-US" altLang="en-US"/>
          </a:p>
        </p:txBody>
      </p:sp>
    </p:spTree>
    <p:extLst>
      <p:ext uri="{BB962C8B-B14F-4D97-AF65-F5344CB8AC3E}">
        <p14:creationId xmlns:p14="http://schemas.microsoft.com/office/powerpoint/2010/main" val="332387718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0"/>
          <p:cNvSpPr>
            <a:spLocks noGrp="1" noChangeArrowheads="1"/>
          </p:cNvSpPr>
          <p:nvPr>
            <p:ph type="dt" sz="half" idx="10"/>
          </p:nvPr>
        </p:nvSpPr>
        <p:spPr>
          <a:ln/>
        </p:spPr>
        <p:txBody>
          <a:bodyPr/>
          <a:lstStyle>
            <a:lvl1pPr>
              <a:defRPr/>
            </a:lvl1pPr>
          </a:lstStyle>
          <a:p>
            <a:pPr>
              <a:defRPr/>
            </a:pPr>
            <a:endParaRPr lang="en-US"/>
          </a:p>
        </p:txBody>
      </p:sp>
      <p:sp>
        <p:nvSpPr>
          <p:cNvPr id="8" name="Rectangle 41"/>
          <p:cNvSpPr>
            <a:spLocks noGrp="1" noChangeArrowheads="1"/>
          </p:cNvSpPr>
          <p:nvPr>
            <p:ph type="ftr" sz="quarter" idx="11"/>
          </p:nvPr>
        </p:nvSpPr>
        <p:spPr>
          <a:ln/>
        </p:spPr>
        <p:txBody>
          <a:bodyPr/>
          <a:lstStyle>
            <a:lvl1pPr>
              <a:defRPr/>
            </a:lvl1pPr>
          </a:lstStyle>
          <a:p>
            <a:pPr>
              <a:defRPr/>
            </a:pPr>
            <a:endParaRPr lang="en-US"/>
          </a:p>
        </p:txBody>
      </p:sp>
      <p:sp>
        <p:nvSpPr>
          <p:cNvPr id="9" name="Rectangle 42"/>
          <p:cNvSpPr>
            <a:spLocks noGrp="1" noChangeArrowheads="1"/>
          </p:cNvSpPr>
          <p:nvPr>
            <p:ph type="sldNum" sz="quarter" idx="12"/>
          </p:nvPr>
        </p:nvSpPr>
        <p:spPr>
          <a:ln/>
        </p:spPr>
        <p:txBody>
          <a:bodyPr/>
          <a:lstStyle>
            <a:lvl1pPr>
              <a:defRPr/>
            </a:lvl1pPr>
          </a:lstStyle>
          <a:p>
            <a:pPr>
              <a:defRPr/>
            </a:pPr>
            <a:fld id="{1B41C5C0-9A95-4B3D-AFC6-E9543CB43FE9}" type="slidenum">
              <a:rPr lang="en-US" altLang="en-US"/>
              <a:pPr>
                <a:defRPr/>
              </a:pPr>
              <a:t>‹#›</a:t>
            </a:fld>
            <a:endParaRPr lang="en-US" altLang="en-US"/>
          </a:p>
        </p:txBody>
      </p:sp>
    </p:spTree>
    <p:extLst>
      <p:ext uri="{BB962C8B-B14F-4D97-AF65-F5344CB8AC3E}">
        <p14:creationId xmlns:p14="http://schemas.microsoft.com/office/powerpoint/2010/main" val="12459285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0"/>
          <p:cNvSpPr>
            <a:spLocks noGrp="1" noChangeArrowheads="1"/>
          </p:cNvSpPr>
          <p:nvPr>
            <p:ph type="dt" sz="half" idx="10"/>
          </p:nvPr>
        </p:nvSpPr>
        <p:spPr>
          <a:ln/>
        </p:spPr>
        <p:txBody>
          <a:bodyPr/>
          <a:lstStyle>
            <a:lvl1pPr>
              <a:defRPr/>
            </a:lvl1pPr>
          </a:lstStyle>
          <a:p>
            <a:pPr>
              <a:defRPr/>
            </a:pPr>
            <a:endParaRPr lang="en-US"/>
          </a:p>
        </p:txBody>
      </p:sp>
      <p:sp>
        <p:nvSpPr>
          <p:cNvPr id="4" name="Rectangle 41"/>
          <p:cNvSpPr>
            <a:spLocks noGrp="1" noChangeArrowheads="1"/>
          </p:cNvSpPr>
          <p:nvPr>
            <p:ph type="ftr" sz="quarter" idx="11"/>
          </p:nvPr>
        </p:nvSpPr>
        <p:spPr>
          <a:ln/>
        </p:spPr>
        <p:txBody>
          <a:bodyPr/>
          <a:lstStyle>
            <a:lvl1pPr>
              <a:defRPr/>
            </a:lvl1pPr>
          </a:lstStyle>
          <a:p>
            <a:pPr>
              <a:defRPr/>
            </a:pPr>
            <a:endParaRPr lang="en-US"/>
          </a:p>
        </p:txBody>
      </p:sp>
      <p:sp>
        <p:nvSpPr>
          <p:cNvPr id="5" name="Rectangle 42"/>
          <p:cNvSpPr>
            <a:spLocks noGrp="1" noChangeArrowheads="1"/>
          </p:cNvSpPr>
          <p:nvPr>
            <p:ph type="sldNum" sz="quarter" idx="12"/>
          </p:nvPr>
        </p:nvSpPr>
        <p:spPr>
          <a:ln/>
        </p:spPr>
        <p:txBody>
          <a:bodyPr/>
          <a:lstStyle>
            <a:lvl1pPr>
              <a:defRPr/>
            </a:lvl1pPr>
          </a:lstStyle>
          <a:p>
            <a:pPr>
              <a:defRPr/>
            </a:pPr>
            <a:fld id="{FE6D0FE4-C558-464F-8B58-DCBA63B55493}" type="slidenum">
              <a:rPr lang="en-US" altLang="en-US"/>
              <a:pPr>
                <a:defRPr/>
              </a:pPr>
              <a:t>‹#›</a:t>
            </a:fld>
            <a:endParaRPr lang="en-US" altLang="en-US"/>
          </a:p>
        </p:txBody>
      </p:sp>
    </p:spTree>
    <p:extLst>
      <p:ext uri="{BB962C8B-B14F-4D97-AF65-F5344CB8AC3E}">
        <p14:creationId xmlns:p14="http://schemas.microsoft.com/office/powerpoint/2010/main" val="285440554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0"/>
          <p:cNvSpPr>
            <a:spLocks noGrp="1" noChangeArrowheads="1"/>
          </p:cNvSpPr>
          <p:nvPr>
            <p:ph type="dt" sz="half" idx="10"/>
          </p:nvPr>
        </p:nvSpPr>
        <p:spPr>
          <a:ln/>
        </p:spPr>
        <p:txBody>
          <a:bodyPr/>
          <a:lstStyle>
            <a:lvl1pPr>
              <a:defRPr/>
            </a:lvl1pPr>
          </a:lstStyle>
          <a:p>
            <a:pPr>
              <a:defRPr/>
            </a:pPr>
            <a:endParaRPr lang="en-US"/>
          </a:p>
        </p:txBody>
      </p:sp>
      <p:sp>
        <p:nvSpPr>
          <p:cNvPr id="3" name="Rectangle 41"/>
          <p:cNvSpPr>
            <a:spLocks noGrp="1" noChangeArrowheads="1"/>
          </p:cNvSpPr>
          <p:nvPr>
            <p:ph type="ftr" sz="quarter" idx="11"/>
          </p:nvPr>
        </p:nvSpPr>
        <p:spPr>
          <a:ln/>
        </p:spPr>
        <p:txBody>
          <a:bodyPr/>
          <a:lstStyle>
            <a:lvl1pPr>
              <a:defRPr/>
            </a:lvl1pPr>
          </a:lstStyle>
          <a:p>
            <a:pPr>
              <a:defRPr/>
            </a:pPr>
            <a:endParaRPr lang="en-US"/>
          </a:p>
        </p:txBody>
      </p:sp>
      <p:sp>
        <p:nvSpPr>
          <p:cNvPr id="4" name="Rectangle 42"/>
          <p:cNvSpPr>
            <a:spLocks noGrp="1" noChangeArrowheads="1"/>
          </p:cNvSpPr>
          <p:nvPr>
            <p:ph type="sldNum" sz="quarter" idx="12"/>
          </p:nvPr>
        </p:nvSpPr>
        <p:spPr>
          <a:ln/>
        </p:spPr>
        <p:txBody>
          <a:bodyPr/>
          <a:lstStyle>
            <a:lvl1pPr>
              <a:defRPr/>
            </a:lvl1pPr>
          </a:lstStyle>
          <a:p>
            <a:pPr>
              <a:defRPr/>
            </a:pPr>
            <a:fld id="{5784EA6D-F833-46F9-A86D-3CE934C0E00D}" type="slidenum">
              <a:rPr lang="en-US" altLang="en-US"/>
              <a:pPr>
                <a:defRPr/>
              </a:pPr>
              <a:t>‹#›</a:t>
            </a:fld>
            <a:endParaRPr lang="en-US" altLang="en-US"/>
          </a:p>
        </p:txBody>
      </p:sp>
    </p:spTree>
    <p:extLst>
      <p:ext uri="{BB962C8B-B14F-4D97-AF65-F5344CB8AC3E}">
        <p14:creationId xmlns:p14="http://schemas.microsoft.com/office/powerpoint/2010/main" val="10519953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0"/>
          <p:cNvSpPr>
            <a:spLocks noGrp="1" noChangeArrowheads="1"/>
          </p:cNvSpPr>
          <p:nvPr>
            <p:ph type="dt" sz="half" idx="10"/>
          </p:nvPr>
        </p:nvSpPr>
        <p:spPr>
          <a:ln/>
        </p:spPr>
        <p:txBody>
          <a:bodyPr/>
          <a:lstStyle>
            <a:lvl1pPr>
              <a:defRPr/>
            </a:lvl1pPr>
          </a:lstStyle>
          <a:p>
            <a:pPr>
              <a:defRPr/>
            </a:pPr>
            <a:endParaRPr lang="en-US"/>
          </a:p>
        </p:txBody>
      </p:sp>
      <p:sp>
        <p:nvSpPr>
          <p:cNvPr id="6" name="Rectangle 41"/>
          <p:cNvSpPr>
            <a:spLocks noGrp="1" noChangeArrowheads="1"/>
          </p:cNvSpPr>
          <p:nvPr>
            <p:ph type="ftr" sz="quarter" idx="11"/>
          </p:nvPr>
        </p:nvSpPr>
        <p:spPr>
          <a:ln/>
        </p:spPr>
        <p:txBody>
          <a:bodyPr/>
          <a:lstStyle>
            <a:lvl1pPr>
              <a:defRPr/>
            </a:lvl1pPr>
          </a:lstStyle>
          <a:p>
            <a:pPr>
              <a:defRPr/>
            </a:pPr>
            <a:endParaRPr lang="en-US"/>
          </a:p>
        </p:txBody>
      </p:sp>
      <p:sp>
        <p:nvSpPr>
          <p:cNvPr id="7" name="Rectangle 42"/>
          <p:cNvSpPr>
            <a:spLocks noGrp="1" noChangeArrowheads="1"/>
          </p:cNvSpPr>
          <p:nvPr>
            <p:ph type="sldNum" sz="quarter" idx="12"/>
          </p:nvPr>
        </p:nvSpPr>
        <p:spPr>
          <a:ln/>
        </p:spPr>
        <p:txBody>
          <a:bodyPr/>
          <a:lstStyle>
            <a:lvl1pPr>
              <a:defRPr/>
            </a:lvl1pPr>
          </a:lstStyle>
          <a:p>
            <a:pPr>
              <a:defRPr/>
            </a:pPr>
            <a:fld id="{41905115-ECC8-452A-BAAB-49DA1CCF6D16}" type="slidenum">
              <a:rPr lang="en-US" altLang="en-US"/>
              <a:pPr>
                <a:defRPr/>
              </a:pPr>
              <a:t>‹#›</a:t>
            </a:fld>
            <a:endParaRPr lang="en-US" altLang="en-US"/>
          </a:p>
        </p:txBody>
      </p:sp>
    </p:spTree>
    <p:extLst>
      <p:ext uri="{BB962C8B-B14F-4D97-AF65-F5344CB8AC3E}">
        <p14:creationId xmlns:p14="http://schemas.microsoft.com/office/powerpoint/2010/main" val="192707985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0"/>
          <p:cNvSpPr>
            <a:spLocks noGrp="1" noChangeArrowheads="1"/>
          </p:cNvSpPr>
          <p:nvPr>
            <p:ph type="dt" sz="half" idx="10"/>
          </p:nvPr>
        </p:nvSpPr>
        <p:spPr>
          <a:ln/>
        </p:spPr>
        <p:txBody>
          <a:bodyPr/>
          <a:lstStyle>
            <a:lvl1pPr>
              <a:defRPr/>
            </a:lvl1pPr>
          </a:lstStyle>
          <a:p>
            <a:pPr>
              <a:defRPr/>
            </a:pPr>
            <a:endParaRPr lang="en-US"/>
          </a:p>
        </p:txBody>
      </p:sp>
      <p:sp>
        <p:nvSpPr>
          <p:cNvPr id="6" name="Rectangle 41"/>
          <p:cNvSpPr>
            <a:spLocks noGrp="1" noChangeArrowheads="1"/>
          </p:cNvSpPr>
          <p:nvPr>
            <p:ph type="ftr" sz="quarter" idx="11"/>
          </p:nvPr>
        </p:nvSpPr>
        <p:spPr>
          <a:ln/>
        </p:spPr>
        <p:txBody>
          <a:bodyPr/>
          <a:lstStyle>
            <a:lvl1pPr>
              <a:defRPr/>
            </a:lvl1pPr>
          </a:lstStyle>
          <a:p>
            <a:pPr>
              <a:defRPr/>
            </a:pPr>
            <a:endParaRPr lang="en-US"/>
          </a:p>
        </p:txBody>
      </p:sp>
      <p:sp>
        <p:nvSpPr>
          <p:cNvPr id="7" name="Rectangle 42"/>
          <p:cNvSpPr>
            <a:spLocks noGrp="1" noChangeArrowheads="1"/>
          </p:cNvSpPr>
          <p:nvPr>
            <p:ph type="sldNum" sz="quarter" idx="12"/>
          </p:nvPr>
        </p:nvSpPr>
        <p:spPr>
          <a:ln/>
        </p:spPr>
        <p:txBody>
          <a:bodyPr/>
          <a:lstStyle>
            <a:lvl1pPr>
              <a:defRPr/>
            </a:lvl1pPr>
          </a:lstStyle>
          <a:p>
            <a:pPr>
              <a:defRPr/>
            </a:pPr>
            <a:fld id="{488D5740-E54B-4255-A150-2EAB6964133F}" type="slidenum">
              <a:rPr lang="en-US" altLang="en-US"/>
              <a:pPr>
                <a:defRPr/>
              </a:pPr>
              <a:t>‹#›</a:t>
            </a:fld>
            <a:endParaRPr lang="en-US" altLang="en-US"/>
          </a:p>
        </p:txBody>
      </p:sp>
    </p:spTree>
    <p:extLst>
      <p:ext uri="{BB962C8B-B14F-4D97-AF65-F5344CB8AC3E}">
        <p14:creationId xmlns:p14="http://schemas.microsoft.com/office/powerpoint/2010/main" val="69232494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1"/>
            </a:gs>
            <a:gs pos="100000">
              <a:srgbClr val="002850"/>
            </a:gs>
          </a:gsLst>
          <a:lin ang="5400000" scaled="1"/>
        </a:grad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1588" y="0"/>
            <a:ext cx="9148762" cy="6851650"/>
            <a:chOff x="1" y="0"/>
            <a:chExt cx="5763" cy="4316"/>
          </a:xfrm>
        </p:grpSpPr>
        <p:sp>
          <p:nvSpPr>
            <p:cNvPr id="48131" name="Freeform 3"/>
            <p:cNvSpPr>
              <a:spLocks/>
            </p:cNvSpPr>
            <p:nvPr/>
          </p:nvSpPr>
          <p:spPr bwMode="hidden">
            <a:xfrm>
              <a:off x="5045" y="2626"/>
              <a:ext cx="719" cy="1690"/>
            </a:xfrm>
            <a:custGeom>
              <a:avLst/>
              <a:gdLst>
                <a:gd name="T0" fmla="*/ 717 w 717"/>
                <a:gd name="T1" fmla="*/ 72 h 1690"/>
                <a:gd name="T2" fmla="*/ 717 w 717"/>
                <a:gd name="T3" fmla="*/ 0 h 1690"/>
                <a:gd name="T4" fmla="*/ 699 w 717"/>
                <a:gd name="T5" fmla="*/ 101 h 1690"/>
                <a:gd name="T6" fmla="*/ 675 w 717"/>
                <a:gd name="T7" fmla="*/ 209 h 1690"/>
                <a:gd name="T8" fmla="*/ 627 w 717"/>
                <a:gd name="T9" fmla="*/ 389 h 1690"/>
                <a:gd name="T10" fmla="*/ 574 w 717"/>
                <a:gd name="T11" fmla="*/ 569 h 1690"/>
                <a:gd name="T12" fmla="*/ 502 w 717"/>
                <a:gd name="T13" fmla="*/ 749 h 1690"/>
                <a:gd name="T14" fmla="*/ 424 w 717"/>
                <a:gd name="T15" fmla="*/ 935 h 1690"/>
                <a:gd name="T16" fmla="*/ 334 w 717"/>
                <a:gd name="T17" fmla="*/ 1121 h 1690"/>
                <a:gd name="T18" fmla="*/ 233 w 717"/>
                <a:gd name="T19" fmla="*/ 1312 h 1690"/>
                <a:gd name="T20" fmla="*/ 125 w 717"/>
                <a:gd name="T21" fmla="*/ 1498 h 1690"/>
                <a:gd name="T22" fmla="*/ 0 w 717"/>
                <a:gd name="T23" fmla="*/ 1690 h 1690"/>
                <a:gd name="T24" fmla="*/ 11 w 717"/>
                <a:gd name="T25" fmla="*/ 1690 h 1690"/>
                <a:gd name="T26" fmla="*/ 137 w 717"/>
                <a:gd name="T27" fmla="*/ 1498 h 1690"/>
                <a:gd name="T28" fmla="*/ 245 w 717"/>
                <a:gd name="T29" fmla="*/ 1312 h 1690"/>
                <a:gd name="T30" fmla="*/ 346 w 717"/>
                <a:gd name="T31" fmla="*/ 1121 h 1690"/>
                <a:gd name="T32" fmla="*/ 436 w 717"/>
                <a:gd name="T33" fmla="*/ 935 h 1690"/>
                <a:gd name="T34" fmla="*/ 514 w 717"/>
                <a:gd name="T35" fmla="*/ 749 h 1690"/>
                <a:gd name="T36" fmla="*/ 585 w 717"/>
                <a:gd name="T37" fmla="*/ 569 h 1690"/>
                <a:gd name="T38" fmla="*/ 639 w 717"/>
                <a:gd name="T39" fmla="*/ 389 h 1690"/>
                <a:gd name="T40" fmla="*/ 687 w 717"/>
                <a:gd name="T41" fmla="*/ 209 h 1690"/>
                <a:gd name="T42" fmla="*/ 705 w 717"/>
                <a:gd name="T43" fmla="*/ 143 h 1690"/>
                <a:gd name="T44" fmla="*/ 717 w 717"/>
                <a:gd name="T45" fmla="*/ 72 h 1690"/>
                <a:gd name="T46" fmla="*/ 717 w 717"/>
                <a:gd name="T47" fmla="*/ 72 h 16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717" h="1690">
                  <a:moveTo>
                    <a:pt x="717" y="72"/>
                  </a:moveTo>
                  <a:lnTo>
                    <a:pt x="717" y="0"/>
                  </a:lnTo>
                  <a:lnTo>
                    <a:pt x="699" y="101"/>
                  </a:lnTo>
                  <a:lnTo>
                    <a:pt x="675" y="209"/>
                  </a:lnTo>
                  <a:lnTo>
                    <a:pt x="627" y="389"/>
                  </a:lnTo>
                  <a:lnTo>
                    <a:pt x="574" y="569"/>
                  </a:lnTo>
                  <a:lnTo>
                    <a:pt x="502" y="749"/>
                  </a:lnTo>
                  <a:lnTo>
                    <a:pt x="424" y="935"/>
                  </a:lnTo>
                  <a:lnTo>
                    <a:pt x="334" y="1121"/>
                  </a:lnTo>
                  <a:lnTo>
                    <a:pt x="233" y="1312"/>
                  </a:lnTo>
                  <a:lnTo>
                    <a:pt x="125" y="1498"/>
                  </a:lnTo>
                  <a:lnTo>
                    <a:pt x="0" y="1690"/>
                  </a:lnTo>
                  <a:lnTo>
                    <a:pt x="11" y="1690"/>
                  </a:lnTo>
                  <a:lnTo>
                    <a:pt x="137" y="1498"/>
                  </a:lnTo>
                  <a:lnTo>
                    <a:pt x="245" y="1312"/>
                  </a:lnTo>
                  <a:lnTo>
                    <a:pt x="346" y="1121"/>
                  </a:lnTo>
                  <a:lnTo>
                    <a:pt x="436" y="935"/>
                  </a:lnTo>
                  <a:lnTo>
                    <a:pt x="514" y="749"/>
                  </a:lnTo>
                  <a:lnTo>
                    <a:pt x="585" y="569"/>
                  </a:lnTo>
                  <a:lnTo>
                    <a:pt x="639" y="389"/>
                  </a:lnTo>
                  <a:lnTo>
                    <a:pt x="687" y="209"/>
                  </a:lnTo>
                  <a:lnTo>
                    <a:pt x="705" y="143"/>
                  </a:lnTo>
                  <a:lnTo>
                    <a:pt x="717" y="72"/>
                  </a:lnTo>
                  <a:lnTo>
                    <a:pt x="717" y="72"/>
                  </a:lnTo>
                  <a:close/>
                </a:path>
              </a:pathLst>
            </a:custGeom>
            <a:gradFill rotWithShape="0">
              <a:gsLst>
                <a:gs pos="0">
                  <a:schemeClr val="bg2"/>
                </a:gs>
                <a:gs pos="100000">
                  <a:schemeClr val="bg2">
                    <a:gamma/>
                    <a:shade val="60784"/>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a:p>
          </p:txBody>
        </p:sp>
        <p:sp>
          <p:nvSpPr>
            <p:cNvPr id="48132" name="Freeform 4"/>
            <p:cNvSpPr>
              <a:spLocks/>
            </p:cNvSpPr>
            <p:nvPr/>
          </p:nvSpPr>
          <p:spPr bwMode="hidden">
            <a:xfrm>
              <a:off x="5386" y="3794"/>
              <a:ext cx="378" cy="522"/>
            </a:xfrm>
            <a:custGeom>
              <a:avLst/>
              <a:gdLst>
                <a:gd name="T0" fmla="*/ 377 w 377"/>
                <a:gd name="T1" fmla="*/ 0 h 522"/>
                <a:gd name="T2" fmla="*/ 293 w 377"/>
                <a:gd name="T3" fmla="*/ 132 h 522"/>
                <a:gd name="T4" fmla="*/ 204 w 377"/>
                <a:gd name="T5" fmla="*/ 264 h 522"/>
                <a:gd name="T6" fmla="*/ 102 w 377"/>
                <a:gd name="T7" fmla="*/ 396 h 522"/>
                <a:gd name="T8" fmla="*/ 0 w 377"/>
                <a:gd name="T9" fmla="*/ 522 h 522"/>
                <a:gd name="T10" fmla="*/ 12 w 377"/>
                <a:gd name="T11" fmla="*/ 522 h 522"/>
                <a:gd name="T12" fmla="*/ 114 w 377"/>
                <a:gd name="T13" fmla="*/ 402 h 522"/>
                <a:gd name="T14" fmla="*/ 204 w 377"/>
                <a:gd name="T15" fmla="*/ 282 h 522"/>
                <a:gd name="T16" fmla="*/ 377 w 377"/>
                <a:gd name="T17" fmla="*/ 24 h 522"/>
                <a:gd name="T18" fmla="*/ 377 w 377"/>
                <a:gd name="T19" fmla="*/ 0 h 522"/>
                <a:gd name="T20" fmla="*/ 377 w 377"/>
                <a:gd name="T21" fmla="*/ 0 h 5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77" h="522">
                  <a:moveTo>
                    <a:pt x="377" y="0"/>
                  </a:moveTo>
                  <a:lnTo>
                    <a:pt x="293" y="132"/>
                  </a:lnTo>
                  <a:lnTo>
                    <a:pt x="204" y="264"/>
                  </a:lnTo>
                  <a:lnTo>
                    <a:pt x="102" y="396"/>
                  </a:lnTo>
                  <a:lnTo>
                    <a:pt x="0" y="522"/>
                  </a:lnTo>
                  <a:lnTo>
                    <a:pt x="12" y="522"/>
                  </a:lnTo>
                  <a:lnTo>
                    <a:pt x="114" y="402"/>
                  </a:lnTo>
                  <a:lnTo>
                    <a:pt x="204" y="282"/>
                  </a:lnTo>
                  <a:lnTo>
                    <a:pt x="377" y="24"/>
                  </a:lnTo>
                  <a:lnTo>
                    <a:pt x="377" y="0"/>
                  </a:lnTo>
                  <a:lnTo>
                    <a:pt x="377" y="0"/>
                  </a:lnTo>
                  <a:close/>
                </a:path>
              </a:pathLst>
            </a:custGeom>
            <a:gradFill rotWithShape="0">
              <a:gsLst>
                <a:gs pos="0">
                  <a:schemeClr val="bg2"/>
                </a:gs>
                <a:gs pos="100000">
                  <a:schemeClr val="bg2">
                    <a:gamma/>
                    <a:shade val="60784"/>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a:p>
          </p:txBody>
        </p:sp>
        <p:sp>
          <p:nvSpPr>
            <p:cNvPr id="48133" name="Freeform 5"/>
            <p:cNvSpPr>
              <a:spLocks/>
            </p:cNvSpPr>
            <p:nvPr/>
          </p:nvSpPr>
          <p:spPr bwMode="hidden">
            <a:xfrm>
              <a:off x="5680" y="4214"/>
              <a:ext cx="84" cy="102"/>
            </a:xfrm>
            <a:custGeom>
              <a:avLst/>
              <a:gdLst>
                <a:gd name="T0" fmla="*/ 0 w 84"/>
                <a:gd name="T1" fmla="*/ 102 h 102"/>
                <a:gd name="T2" fmla="*/ 18 w 84"/>
                <a:gd name="T3" fmla="*/ 102 h 102"/>
                <a:gd name="T4" fmla="*/ 48 w 84"/>
                <a:gd name="T5" fmla="*/ 60 h 102"/>
                <a:gd name="T6" fmla="*/ 84 w 84"/>
                <a:gd name="T7" fmla="*/ 24 h 102"/>
                <a:gd name="T8" fmla="*/ 84 w 84"/>
                <a:gd name="T9" fmla="*/ 0 h 102"/>
                <a:gd name="T10" fmla="*/ 42 w 84"/>
                <a:gd name="T11" fmla="*/ 54 h 102"/>
                <a:gd name="T12" fmla="*/ 0 w 84"/>
                <a:gd name="T13" fmla="*/ 102 h 102"/>
                <a:gd name="T14" fmla="*/ 0 w 84"/>
                <a:gd name="T15" fmla="*/ 102 h 10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4" h="102">
                  <a:moveTo>
                    <a:pt x="0" y="102"/>
                  </a:moveTo>
                  <a:lnTo>
                    <a:pt x="18" y="102"/>
                  </a:lnTo>
                  <a:lnTo>
                    <a:pt x="48" y="60"/>
                  </a:lnTo>
                  <a:lnTo>
                    <a:pt x="84" y="24"/>
                  </a:lnTo>
                  <a:lnTo>
                    <a:pt x="84" y="0"/>
                  </a:lnTo>
                  <a:lnTo>
                    <a:pt x="42" y="54"/>
                  </a:lnTo>
                  <a:lnTo>
                    <a:pt x="0" y="102"/>
                  </a:lnTo>
                  <a:lnTo>
                    <a:pt x="0" y="102"/>
                  </a:lnTo>
                  <a:close/>
                </a:path>
              </a:pathLst>
            </a:custGeom>
            <a:gradFill rotWithShape="0">
              <a:gsLst>
                <a:gs pos="0">
                  <a:schemeClr val="bg2"/>
                </a:gs>
                <a:gs pos="100000">
                  <a:schemeClr val="bg2">
                    <a:gamma/>
                    <a:shade val="60784"/>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a:p>
          </p:txBody>
        </p:sp>
        <p:grpSp>
          <p:nvGrpSpPr>
            <p:cNvPr id="1035" name="Group 6"/>
            <p:cNvGrpSpPr>
              <a:grpSpLocks/>
            </p:cNvGrpSpPr>
            <p:nvPr/>
          </p:nvGrpSpPr>
          <p:grpSpPr bwMode="auto">
            <a:xfrm>
              <a:off x="288" y="0"/>
              <a:ext cx="5098" cy="4316"/>
              <a:chOff x="288" y="0"/>
              <a:chExt cx="5098" cy="4316"/>
            </a:xfrm>
          </p:grpSpPr>
          <p:sp>
            <p:nvSpPr>
              <p:cNvPr id="48135" name="Freeform 7"/>
              <p:cNvSpPr>
                <a:spLocks/>
              </p:cNvSpPr>
              <p:nvPr userDrawn="1"/>
            </p:nvSpPr>
            <p:spPr bwMode="hidden">
              <a:xfrm>
                <a:off x="2789" y="0"/>
                <a:ext cx="72" cy="4316"/>
              </a:xfrm>
              <a:custGeom>
                <a:avLst/>
                <a:gdLst>
                  <a:gd name="T0" fmla="*/ 0 w 72"/>
                  <a:gd name="T1" fmla="*/ 0 h 4316"/>
                  <a:gd name="T2" fmla="*/ 60 w 72"/>
                  <a:gd name="T3" fmla="*/ 4316 h 4316"/>
                  <a:gd name="T4" fmla="*/ 72 w 72"/>
                  <a:gd name="T5" fmla="*/ 4316 h 4316"/>
                  <a:gd name="T6" fmla="*/ 12 w 72"/>
                  <a:gd name="T7" fmla="*/ 0 h 4316"/>
                  <a:gd name="T8" fmla="*/ 0 w 72"/>
                  <a:gd name="T9" fmla="*/ 0 h 4316"/>
                  <a:gd name="T10" fmla="*/ 0 w 72"/>
                  <a:gd name="T11" fmla="*/ 0 h 4316"/>
                </a:gdLst>
                <a:ahLst/>
                <a:cxnLst>
                  <a:cxn ang="0">
                    <a:pos x="T0" y="T1"/>
                  </a:cxn>
                  <a:cxn ang="0">
                    <a:pos x="T2" y="T3"/>
                  </a:cxn>
                  <a:cxn ang="0">
                    <a:pos x="T4" y="T5"/>
                  </a:cxn>
                  <a:cxn ang="0">
                    <a:pos x="T6" y="T7"/>
                  </a:cxn>
                  <a:cxn ang="0">
                    <a:pos x="T8" y="T9"/>
                  </a:cxn>
                  <a:cxn ang="0">
                    <a:pos x="T10" y="T11"/>
                  </a:cxn>
                </a:cxnLst>
                <a:rect l="0" t="0" r="r" b="b"/>
                <a:pathLst>
                  <a:path w="72" h="4316">
                    <a:moveTo>
                      <a:pt x="0" y="0"/>
                    </a:moveTo>
                    <a:lnTo>
                      <a:pt x="60" y="4316"/>
                    </a:lnTo>
                    <a:lnTo>
                      <a:pt x="72" y="4316"/>
                    </a:lnTo>
                    <a:lnTo>
                      <a:pt x="12" y="0"/>
                    </a:lnTo>
                    <a:lnTo>
                      <a:pt x="0" y="0"/>
                    </a:lnTo>
                    <a:lnTo>
                      <a:pt x="0" y="0"/>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a:p>
            </p:txBody>
          </p:sp>
          <p:sp>
            <p:nvSpPr>
              <p:cNvPr id="48136" name="Freeform 8"/>
              <p:cNvSpPr>
                <a:spLocks/>
              </p:cNvSpPr>
              <p:nvPr userDrawn="1"/>
            </p:nvSpPr>
            <p:spPr bwMode="hidden">
              <a:xfrm>
                <a:off x="3089" y="0"/>
                <a:ext cx="174" cy="4316"/>
              </a:xfrm>
              <a:custGeom>
                <a:avLst/>
                <a:gdLst>
                  <a:gd name="T0" fmla="*/ 24 w 174"/>
                  <a:gd name="T1" fmla="*/ 0 h 4316"/>
                  <a:gd name="T2" fmla="*/ 12 w 174"/>
                  <a:gd name="T3" fmla="*/ 0 h 4316"/>
                  <a:gd name="T4" fmla="*/ 42 w 174"/>
                  <a:gd name="T5" fmla="*/ 216 h 4316"/>
                  <a:gd name="T6" fmla="*/ 72 w 174"/>
                  <a:gd name="T7" fmla="*/ 444 h 4316"/>
                  <a:gd name="T8" fmla="*/ 96 w 174"/>
                  <a:gd name="T9" fmla="*/ 689 h 4316"/>
                  <a:gd name="T10" fmla="*/ 120 w 174"/>
                  <a:gd name="T11" fmla="*/ 947 h 4316"/>
                  <a:gd name="T12" fmla="*/ 132 w 174"/>
                  <a:gd name="T13" fmla="*/ 1211 h 4316"/>
                  <a:gd name="T14" fmla="*/ 150 w 174"/>
                  <a:gd name="T15" fmla="*/ 1487 h 4316"/>
                  <a:gd name="T16" fmla="*/ 156 w 174"/>
                  <a:gd name="T17" fmla="*/ 1768 h 4316"/>
                  <a:gd name="T18" fmla="*/ 162 w 174"/>
                  <a:gd name="T19" fmla="*/ 2062 h 4316"/>
                  <a:gd name="T20" fmla="*/ 156 w 174"/>
                  <a:gd name="T21" fmla="*/ 2644 h 4316"/>
                  <a:gd name="T22" fmla="*/ 126 w 174"/>
                  <a:gd name="T23" fmla="*/ 3225 h 4316"/>
                  <a:gd name="T24" fmla="*/ 108 w 174"/>
                  <a:gd name="T25" fmla="*/ 3507 h 4316"/>
                  <a:gd name="T26" fmla="*/ 78 w 174"/>
                  <a:gd name="T27" fmla="*/ 3788 h 4316"/>
                  <a:gd name="T28" fmla="*/ 42 w 174"/>
                  <a:gd name="T29" fmla="*/ 4058 h 4316"/>
                  <a:gd name="T30" fmla="*/ 0 w 174"/>
                  <a:gd name="T31" fmla="*/ 4316 h 4316"/>
                  <a:gd name="T32" fmla="*/ 12 w 174"/>
                  <a:gd name="T33" fmla="*/ 4316 h 4316"/>
                  <a:gd name="T34" fmla="*/ 54 w 174"/>
                  <a:gd name="T35" fmla="*/ 4058 h 4316"/>
                  <a:gd name="T36" fmla="*/ 90 w 174"/>
                  <a:gd name="T37" fmla="*/ 3782 h 4316"/>
                  <a:gd name="T38" fmla="*/ 120 w 174"/>
                  <a:gd name="T39" fmla="*/ 3507 h 4316"/>
                  <a:gd name="T40" fmla="*/ 138 w 174"/>
                  <a:gd name="T41" fmla="*/ 3219 h 4316"/>
                  <a:gd name="T42" fmla="*/ 168 w 174"/>
                  <a:gd name="T43" fmla="*/ 2638 h 4316"/>
                  <a:gd name="T44" fmla="*/ 174 w 174"/>
                  <a:gd name="T45" fmla="*/ 2056 h 4316"/>
                  <a:gd name="T46" fmla="*/ 168 w 174"/>
                  <a:gd name="T47" fmla="*/ 1768 h 4316"/>
                  <a:gd name="T48" fmla="*/ 162 w 174"/>
                  <a:gd name="T49" fmla="*/ 1487 h 4316"/>
                  <a:gd name="T50" fmla="*/ 144 w 174"/>
                  <a:gd name="T51" fmla="*/ 1211 h 4316"/>
                  <a:gd name="T52" fmla="*/ 132 w 174"/>
                  <a:gd name="T53" fmla="*/ 941 h 4316"/>
                  <a:gd name="T54" fmla="*/ 108 w 174"/>
                  <a:gd name="T55" fmla="*/ 689 h 4316"/>
                  <a:gd name="T56" fmla="*/ 84 w 174"/>
                  <a:gd name="T57" fmla="*/ 444 h 4316"/>
                  <a:gd name="T58" fmla="*/ 54 w 174"/>
                  <a:gd name="T59" fmla="*/ 216 h 4316"/>
                  <a:gd name="T60" fmla="*/ 24 w 174"/>
                  <a:gd name="T61" fmla="*/ 0 h 4316"/>
                  <a:gd name="T62" fmla="*/ 24 w 174"/>
                  <a:gd name="T63" fmla="*/ 0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74" h="4316">
                    <a:moveTo>
                      <a:pt x="24" y="0"/>
                    </a:moveTo>
                    <a:lnTo>
                      <a:pt x="12" y="0"/>
                    </a:lnTo>
                    <a:lnTo>
                      <a:pt x="42" y="216"/>
                    </a:lnTo>
                    <a:lnTo>
                      <a:pt x="72" y="444"/>
                    </a:lnTo>
                    <a:lnTo>
                      <a:pt x="96" y="689"/>
                    </a:lnTo>
                    <a:lnTo>
                      <a:pt x="120" y="947"/>
                    </a:lnTo>
                    <a:lnTo>
                      <a:pt x="132" y="1211"/>
                    </a:lnTo>
                    <a:lnTo>
                      <a:pt x="150" y="1487"/>
                    </a:lnTo>
                    <a:lnTo>
                      <a:pt x="156" y="1768"/>
                    </a:lnTo>
                    <a:lnTo>
                      <a:pt x="162" y="2062"/>
                    </a:lnTo>
                    <a:lnTo>
                      <a:pt x="156" y="2644"/>
                    </a:lnTo>
                    <a:lnTo>
                      <a:pt x="126" y="3225"/>
                    </a:lnTo>
                    <a:lnTo>
                      <a:pt x="108" y="3507"/>
                    </a:lnTo>
                    <a:lnTo>
                      <a:pt x="78" y="3788"/>
                    </a:lnTo>
                    <a:lnTo>
                      <a:pt x="42" y="4058"/>
                    </a:lnTo>
                    <a:lnTo>
                      <a:pt x="0" y="4316"/>
                    </a:lnTo>
                    <a:lnTo>
                      <a:pt x="12" y="4316"/>
                    </a:lnTo>
                    <a:lnTo>
                      <a:pt x="54" y="4058"/>
                    </a:lnTo>
                    <a:lnTo>
                      <a:pt x="90" y="3782"/>
                    </a:lnTo>
                    <a:lnTo>
                      <a:pt x="120" y="3507"/>
                    </a:lnTo>
                    <a:lnTo>
                      <a:pt x="138" y="3219"/>
                    </a:lnTo>
                    <a:lnTo>
                      <a:pt x="168" y="2638"/>
                    </a:lnTo>
                    <a:lnTo>
                      <a:pt x="174" y="2056"/>
                    </a:lnTo>
                    <a:lnTo>
                      <a:pt x="168" y="1768"/>
                    </a:lnTo>
                    <a:lnTo>
                      <a:pt x="162" y="1487"/>
                    </a:lnTo>
                    <a:lnTo>
                      <a:pt x="144" y="1211"/>
                    </a:lnTo>
                    <a:lnTo>
                      <a:pt x="132" y="941"/>
                    </a:lnTo>
                    <a:lnTo>
                      <a:pt x="108" y="689"/>
                    </a:lnTo>
                    <a:lnTo>
                      <a:pt x="84" y="444"/>
                    </a:lnTo>
                    <a:lnTo>
                      <a:pt x="54" y="216"/>
                    </a:lnTo>
                    <a:lnTo>
                      <a:pt x="24" y="0"/>
                    </a:lnTo>
                    <a:lnTo>
                      <a:pt x="24" y="0"/>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a:p>
            </p:txBody>
          </p:sp>
          <p:sp>
            <p:nvSpPr>
              <p:cNvPr id="48137" name="Freeform 9"/>
              <p:cNvSpPr>
                <a:spLocks/>
              </p:cNvSpPr>
              <p:nvPr userDrawn="1"/>
            </p:nvSpPr>
            <p:spPr bwMode="hidden">
              <a:xfrm>
                <a:off x="3358" y="0"/>
                <a:ext cx="337" cy="4316"/>
              </a:xfrm>
              <a:custGeom>
                <a:avLst/>
                <a:gdLst>
                  <a:gd name="T0" fmla="*/ 329 w 335"/>
                  <a:gd name="T1" fmla="*/ 2014 h 4316"/>
                  <a:gd name="T2" fmla="*/ 317 w 335"/>
                  <a:gd name="T3" fmla="*/ 1726 h 4316"/>
                  <a:gd name="T4" fmla="*/ 293 w 335"/>
                  <a:gd name="T5" fmla="*/ 1445 h 4316"/>
                  <a:gd name="T6" fmla="*/ 263 w 335"/>
                  <a:gd name="T7" fmla="*/ 1175 h 4316"/>
                  <a:gd name="T8" fmla="*/ 228 w 335"/>
                  <a:gd name="T9" fmla="*/ 917 h 4316"/>
                  <a:gd name="T10" fmla="*/ 186 w 335"/>
                  <a:gd name="T11" fmla="*/ 665 h 4316"/>
                  <a:gd name="T12" fmla="*/ 132 w 335"/>
                  <a:gd name="T13" fmla="*/ 432 h 4316"/>
                  <a:gd name="T14" fmla="*/ 78 w 335"/>
                  <a:gd name="T15" fmla="*/ 204 h 4316"/>
                  <a:gd name="T16" fmla="*/ 12 w 335"/>
                  <a:gd name="T17" fmla="*/ 0 h 4316"/>
                  <a:gd name="T18" fmla="*/ 0 w 335"/>
                  <a:gd name="T19" fmla="*/ 0 h 4316"/>
                  <a:gd name="T20" fmla="*/ 66 w 335"/>
                  <a:gd name="T21" fmla="*/ 204 h 4316"/>
                  <a:gd name="T22" fmla="*/ 120 w 335"/>
                  <a:gd name="T23" fmla="*/ 432 h 4316"/>
                  <a:gd name="T24" fmla="*/ 174 w 335"/>
                  <a:gd name="T25" fmla="*/ 665 h 4316"/>
                  <a:gd name="T26" fmla="*/ 216 w 335"/>
                  <a:gd name="T27" fmla="*/ 917 h 4316"/>
                  <a:gd name="T28" fmla="*/ 251 w 335"/>
                  <a:gd name="T29" fmla="*/ 1175 h 4316"/>
                  <a:gd name="T30" fmla="*/ 281 w 335"/>
                  <a:gd name="T31" fmla="*/ 1445 h 4316"/>
                  <a:gd name="T32" fmla="*/ 305 w 335"/>
                  <a:gd name="T33" fmla="*/ 1726 h 4316"/>
                  <a:gd name="T34" fmla="*/ 317 w 335"/>
                  <a:gd name="T35" fmla="*/ 2014 h 4316"/>
                  <a:gd name="T36" fmla="*/ 323 w 335"/>
                  <a:gd name="T37" fmla="*/ 2314 h 4316"/>
                  <a:gd name="T38" fmla="*/ 317 w 335"/>
                  <a:gd name="T39" fmla="*/ 2608 h 4316"/>
                  <a:gd name="T40" fmla="*/ 305 w 335"/>
                  <a:gd name="T41" fmla="*/ 2907 h 4316"/>
                  <a:gd name="T42" fmla="*/ 281 w 335"/>
                  <a:gd name="T43" fmla="*/ 3201 h 4316"/>
                  <a:gd name="T44" fmla="*/ 257 w 335"/>
                  <a:gd name="T45" fmla="*/ 3489 h 4316"/>
                  <a:gd name="T46" fmla="*/ 216 w 335"/>
                  <a:gd name="T47" fmla="*/ 3777 h 4316"/>
                  <a:gd name="T48" fmla="*/ 174 w 335"/>
                  <a:gd name="T49" fmla="*/ 4052 h 4316"/>
                  <a:gd name="T50" fmla="*/ 120 w 335"/>
                  <a:gd name="T51" fmla="*/ 4316 h 4316"/>
                  <a:gd name="T52" fmla="*/ 132 w 335"/>
                  <a:gd name="T53" fmla="*/ 4316 h 4316"/>
                  <a:gd name="T54" fmla="*/ 186 w 335"/>
                  <a:gd name="T55" fmla="*/ 4052 h 4316"/>
                  <a:gd name="T56" fmla="*/ 228 w 335"/>
                  <a:gd name="T57" fmla="*/ 3777 h 4316"/>
                  <a:gd name="T58" fmla="*/ 269 w 335"/>
                  <a:gd name="T59" fmla="*/ 3489 h 4316"/>
                  <a:gd name="T60" fmla="*/ 293 w 335"/>
                  <a:gd name="T61" fmla="*/ 3201 h 4316"/>
                  <a:gd name="T62" fmla="*/ 317 w 335"/>
                  <a:gd name="T63" fmla="*/ 2907 h 4316"/>
                  <a:gd name="T64" fmla="*/ 329 w 335"/>
                  <a:gd name="T65" fmla="*/ 2608 h 4316"/>
                  <a:gd name="T66" fmla="*/ 335 w 335"/>
                  <a:gd name="T67" fmla="*/ 2314 h 4316"/>
                  <a:gd name="T68" fmla="*/ 329 w 335"/>
                  <a:gd name="T69" fmla="*/ 2014 h 4316"/>
                  <a:gd name="T70" fmla="*/ 329 w 335"/>
                  <a:gd name="T71" fmla="*/ 2014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335" h="4316">
                    <a:moveTo>
                      <a:pt x="329" y="2014"/>
                    </a:moveTo>
                    <a:lnTo>
                      <a:pt x="317" y="1726"/>
                    </a:lnTo>
                    <a:lnTo>
                      <a:pt x="293" y="1445"/>
                    </a:lnTo>
                    <a:lnTo>
                      <a:pt x="263" y="1175"/>
                    </a:lnTo>
                    <a:lnTo>
                      <a:pt x="228" y="917"/>
                    </a:lnTo>
                    <a:lnTo>
                      <a:pt x="186" y="665"/>
                    </a:lnTo>
                    <a:lnTo>
                      <a:pt x="132" y="432"/>
                    </a:lnTo>
                    <a:lnTo>
                      <a:pt x="78" y="204"/>
                    </a:lnTo>
                    <a:lnTo>
                      <a:pt x="12" y="0"/>
                    </a:lnTo>
                    <a:lnTo>
                      <a:pt x="0" y="0"/>
                    </a:lnTo>
                    <a:lnTo>
                      <a:pt x="66" y="204"/>
                    </a:lnTo>
                    <a:lnTo>
                      <a:pt x="120" y="432"/>
                    </a:lnTo>
                    <a:lnTo>
                      <a:pt x="174" y="665"/>
                    </a:lnTo>
                    <a:lnTo>
                      <a:pt x="216" y="917"/>
                    </a:lnTo>
                    <a:lnTo>
                      <a:pt x="251" y="1175"/>
                    </a:lnTo>
                    <a:lnTo>
                      <a:pt x="281" y="1445"/>
                    </a:lnTo>
                    <a:lnTo>
                      <a:pt x="305" y="1726"/>
                    </a:lnTo>
                    <a:lnTo>
                      <a:pt x="317" y="2014"/>
                    </a:lnTo>
                    <a:lnTo>
                      <a:pt x="323" y="2314"/>
                    </a:lnTo>
                    <a:lnTo>
                      <a:pt x="317" y="2608"/>
                    </a:lnTo>
                    <a:lnTo>
                      <a:pt x="305" y="2907"/>
                    </a:lnTo>
                    <a:lnTo>
                      <a:pt x="281" y="3201"/>
                    </a:lnTo>
                    <a:lnTo>
                      <a:pt x="257" y="3489"/>
                    </a:lnTo>
                    <a:lnTo>
                      <a:pt x="216" y="3777"/>
                    </a:lnTo>
                    <a:lnTo>
                      <a:pt x="174" y="4052"/>
                    </a:lnTo>
                    <a:lnTo>
                      <a:pt x="120" y="4316"/>
                    </a:lnTo>
                    <a:lnTo>
                      <a:pt x="132" y="4316"/>
                    </a:lnTo>
                    <a:lnTo>
                      <a:pt x="186" y="4052"/>
                    </a:lnTo>
                    <a:lnTo>
                      <a:pt x="228" y="3777"/>
                    </a:lnTo>
                    <a:lnTo>
                      <a:pt x="269" y="3489"/>
                    </a:lnTo>
                    <a:lnTo>
                      <a:pt x="293" y="3201"/>
                    </a:lnTo>
                    <a:lnTo>
                      <a:pt x="317" y="2907"/>
                    </a:lnTo>
                    <a:lnTo>
                      <a:pt x="329" y="2608"/>
                    </a:lnTo>
                    <a:lnTo>
                      <a:pt x="335" y="2314"/>
                    </a:lnTo>
                    <a:lnTo>
                      <a:pt x="329" y="2014"/>
                    </a:lnTo>
                    <a:lnTo>
                      <a:pt x="329" y="2014"/>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a:p>
            </p:txBody>
          </p:sp>
          <p:sp>
            <p:nvSpPr>
              <p:cNvPr id="48138" name="Freeform 10"/>
              <p:cNvSpPr>
                <a:spLocks/>
              </p:cNvSpPr>
              <p:nvPr userDrawn="1"/>
            </p:nvSpPr>
            <p:spPr bwMode="hidden">
              <a:xfrm>
                <a:off x="3676" y="0"/>
                <a:ext cx="427" cy="4316"/>
              </a:xfrm>
              <a:custGeom>
                <a:avLst/>
                <a:gdLst>
                  <a:gd name="T0" fmla="*/ 413 w 425"/>
                  <a:gd name="T1" fmla="*/ 1924 h 4316"/>
                  <a:gd name="T2" fmla="*/ 395 w 425"/>
                  <a:gd name="T3" fmla="*/ 1690 h 4316"/>
                  <a:gd name="T4" fmla="*/ 365 w 425"/>
                  <a:gd name="T5" fmla="*/ 1457 h 4316"/>
                  <a:gd name="T6" fmla="*/ 329 w 425"/>
                  <a:gd name="T7" fmla="*/ 1229 h 4316"/>
                  <a:gd name="T8" fmla="*/ 281 w 425"/>
                  <a:gd name="T9" fmla="*/ 1001 h 4316"/>
                  <a:gd name="T10" fmla="*/ 227 w 425"/>
                  <a:gd name="T11" fmla="*/ 761 h 4316"/>
                  <a:gd name="T12" fmla="*/ 162 w 425"/>
                  <a:gd name="T13" fmla="*/ 522 h 4316"/>
                  <a:gd name="T14" fmla="*/ 90 w 425"/>
                  <a:gd name="T15" fmla="*/ 270 h 4316"/>
                  <a:gd name="T16" fmla="*/ 12 w 425"/>
                  <a:gd name="T17" fmla="*/ 0 h 4316"/>
                  <a:gd name="T18" fmla="*/ 0 w 425"/>
                  <a:gd name="T19" fmla="*/ 0 h 4316"/>
                  <a:gd name="T20" fmla="*/ 84 w 425"/>
                  <a:gd name="T21" fmla="*/ 270 h 4316"/>
                  <a:gd name="T22" fmla="*/ 156 w 425"/>
                  <a:gd name="T23" fmla="*/ 522 h 4316"/>
                  <a:gd name="T24" fmla="*/ 216 w 425"/>
                  <a:gd name="T25" fmla="*/ 767 h 4316"/>
                  <a:gd name="T26" fmla="*/ 275 w 425"/>
                  <a:gd name="T27" fmla="*/ 1001 h 4316"/>
                  <a:gd name="T28" fmla="*/ 317 w 425"/>
                  <a:gd name="T29" fmla="*/ 1235 h 4316"/>
                  <a:gd name="T30" fmla="*/ 353 w 425"/>
                  <a:gd name="T31" fmla="*/ 1463 h 4316"/>
                  <a:gd name="T32" fmla="*/ 383 w 425"/>
                  <a:gd name="T33" fmla="*/ 1690 h 4316"/>
                  <a:gd name="T34" fmla="*/ 401 w 425"/>
                  <a:gd name="T35" fmla="*/ 1924 h 4316"/>
                  <a:gd name="T36" fmla="*/ 413 w 425"/>
                  <a:gd name="T37" fmla="*/ 2188 h 4316"/>
                  <a:gd name="T38" fmla="*/ 407 w 425"/>
                  <a:gd name="T39" fmla="*/ 2458 h 4316"/>
                  <a:gd name="T40" fmla="*/ 395 w 425"/>
                  <a:gd name="T41" fmla="*/ 2733 h 4316"/>
                  <a:gd name="T42" fmla="*/ 365 w 425"/>
                  <a:gd name="T43" fmla="*/ 3021 h 4316"/>
                  <a:gd name="T44" fmla="*/ 329 w 425"/>
                  <a:gd name="T45" fmla="*/ 3321 h 4316"/>
                  <a:gd name="T46" fmla="*/ 275 w 425"/>
                  <a:gd name="T47" fmla="*/ 3639 h 4316"/>
                  <a:gd name="T48" fmla="*/ 204 w 425"/>
                  <a:gd name="T49" fmla="*/ 3968 h 4316"/>
                  <a:gd name="T50" fmla="*/ 126 w 425"/>
                  <a:gd name="T51" fmla="*/ 4316 h 4316"/>
                  <a:gd name="T52" fmla="*/ 138 w 425"/>
                  <a:gd name="T53" fmla="*/ 4316 h 4316"/>
                  <a:gd name="T54" fmla="*/ 216 w 425"/>
                  <a:gd name="T55" fmla="*/ 3968 h 4316"/>
                  <a:gd name="T56" fmla="*/ 287 w 425"/>
                  <a:gd name="T57" fmla="*/ 3639 h 4316"/>
                  <a:gd name="T58" fmla="*/ 341 w 425"/>
                  <a:gd name="T59" fmla="*/ 3321 h 4316"/>
                  <a:gd name="T60" fmla="*/ 377 w 425"/>
                  <a:gd name="T61" fmla="*/ 3021 h 4316"/>
                  <a:gd name="T62" fmla="*/ 407 w 425"/>
                  <a:gd name="T63" fmla="*/ 2733 h 4316"/>
                  <a:gd name="T64" fmla="*/ 419 w 425"/>
                  <a:gd name="T65" fmla="*/ 2458 h 4316"/>
                  <a:gd name="T66" fmla="*/ 425 w 425"/>
                  <a:gd name="T67" fmla="*/ 2188 h 4316"/>
                  <a:gd name="T68" fmla="*/ 413 w 425"/>
                  <a:gd name="T69" fmla="*/ 1924 h 4316"/>
                  <a:gd name="T70" fmla="*/ 413 w 425"/>
                  <a:gd name="T71" fmla="*/ 1924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25" h="4316">
                    <a:moveTo>
                      <a:pt x="413" y="1924"/>
                    </a:moveTo>
                    <a:lnTo>
                      <a:pt x="395" y="1690"/>
                    </a:lnTo>
                    <a:lnTo>
                      <a:pt x="365" y="1457"/>
                    </a:lnTo>
                    <a:lnTo>
                      <a:pt x="329" y="1229"/>
                    </a:lnTo>
                    <a:lnTo>
                      <a:pt x="281" y="1001"/>
                    </a:lnTo>
                    <a:lnTo>
                      <a:pt x="227" y="761"/>
                    </a:lnTo>
                    <a:lnTo>
                      <a:pt x="162" y="522"/>
                    </a:lnTo>
                    <a:lnTo>
                      <a:pt x="90" y="270"/>
                    </a:lnTo>
                    <a:lnTo>
                      <a:pt x="12" y="0"/>
                    </a:lnTo>
                    <a:lnTo>
                      <a:pt x="0" y="0"/>
                    </a:lnTo>
                    <a:lnTo>
                      <a:pt x="84" y="270"/>
                    </a:lnTo>
                    <a:lnTo>
                      <a:pt x="156" y="522"/>
                    </a:lnTo>
                    <a:lnTo>
                      <a:pt x="216" y="767"/>
                    </a:lnTo>
                    <a:lnTo>
                      <a:pt x="275" y="1001"/>
                    </a:lnTo>
                    <a:lnTo>
                      <a:pt x="317" y="1235"/>
                    </a:lnTo>
                    <a:lnTo>
                      <a:pt x="353" y="1463"/>
                    </a:lnTo>
                    <a:lnTo>
                      <a:pt x="383" y="1690"/>
                    </a:lnTo>
                    <a:lnTo>
                      <a:pt x="401" y="1924"/>
                    </a:lnTo>
                    <a:lnTo>
                      <a:pt x="413" y="2188"/>
                    </a:lnTo>
                    <a:lnTo>
                      <a:pt x="407" y="2458"/>
                    </a:lnTo>
                    <a:lnTo>
                      <a:pt x="395" y="2733"/>
                    </a:lnTo>
                    <a:lnTo>
                      <a:pt x="365" y="3021"/>
                    </a:lnTo>
                    <a:lnTo>
                      <a:pt x="329" y="3321"/>
                    </a:lnTo>
                    <a:lnTo>
                      <a:pt x="275" y="3639"/>
                    </a:lnTo>
                    <a:lnTo>
                      <a:pt x="204" y="3968"/>
                    </a:lnTo>
                    <a:lnTo>
                      <a:pt x="126" y="4316"/>
                    </a:lnTo>
                    <a:lnTo>
                      <a:pt x="138" y="4316"/>
                    </a:lnTo>
                    <a:lnTo>
                      <a:pt x="216" y="3968"/>
                    </a:lnTo>
                    <a:lnTo>
                      <a:pt x="287" y="3639"/>
                    </a:lnTo>
                    <a:lnTo>
                      <a:pt x="341" y="3321"/>
                    </a:lnTo>
                    <a:lnTo>
                      <a:pt x="377" y="3021"/>
                    </a:lnTo>
                    <a:lnTo>
                      <a:pt x="407" y="2733"/>
                    </a:lnTo>
                    <a:lnTo>
                      <a:pt x="419" y="2458"/>
                    </a:lnTo>
                    <a:lnTo>
                      <a:pt x="425" y="2188"/>
                    </a:lnTo>
                    <a:lnTo>
                      <a:pt x="413" y="1924"/>
                    </a:lnTo>
                    <a:lnTo>
                      <a:pt x="413" y="1924"/>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a:p>
            </p:txBody>
          </p:sp>
          <p:sp>
            <p:nvSpPr>
              <p:cNvPr id="48139" name="Freeform 11"/>
              <p:cNvSpPr>
                <a:spLocks/>
              </p:cNvSpPr>
              <p:nvPr userDrawn="1"/>
            </p:nvSpPr>
            <p:spPr bwMode="hidden">
              <a:xfrm>
                <a:off x="3946" y="0"/>
                <a:ext cx="558" cy="4316"/>
              </a:xfrm>
              <a:custGeom>
                <a:avLst/>
                <a:gdLst>
                  <a:gd name="T0" fmla="*/ 556 w 556"/>
                  <a:gd name="T1" fmla="*/ 2020 h 4316"/>
                  <a:gd name="T2" fmla="*/ 538 w 556"/>
                  <a:gd name="T3" fmla="*/ 1732 h 4316"/>
                  <a:gd name="T4" fmla="*/ 503 w 556"/>
                  <a:gd name="T5" fmla="*/ 1445 h 4316"/>
                  <a:gd name="T6" fmla="*/ 455 w 556"/>
                  <a:gd name="T7" fmla="*/ 1175 h 4316"/>
                  <a:gd name="T8" fmla="*/ 395 w 556"/>
                  <a:gd name="T9" fmla="*/ 911 h 4316"/>
                  <a:gd name="T10" fmla="*/ 317 w 556"/>
                  <a:gd name="T11" fmla="*/ 659 h 4316"/>
                  <a:gd name="T12" fmla="*/ 228 w 556"/>
                  <a:gd name="T13" fmla="*/ 426 h 4316"/>
                  <a:gd name="T14" fmla="*/ 126 w 556"/>
                  <a:gd name="T15" fmla="*/ 204 h 4316"/>
                  <a:gd name="T16" fmla="*/ 12 w 556"/>
                  <a:gd name="T17" fmla="*/ 0 h 4316"/>
                  <a:gd name="T18" fmla="*/ 0 w 556"/>
                  <a:gd name="T19" fmla="*/ 0 h 4316"/>
                  <a:gd name="T20" fmla="*/ 114 w 556"/>
                  <a:gd name="T21" fmla="*/ 204 h 4316"/>
                  <a:gd name="T22" fmla="*/ 216 w 556"/>
                  <a:gd name="T23" fmla="*/ 426 h 4316"/>
                  <a:gd name="T24" fmla="*/ 305 w 556"/>
                  <a:gd name="T25" fmla="*/ 659 h 4316"/>
                  <a:gd name="T26" fmla="*/ 383 w 556"/>
                  <a:gd name="T27" fmla="*/ 911 h 4316"/>
                  <a:gd name="T28" fmla="*/ 443 w 556"/>
                  <a:gd name="T29" fmla="*/ 1175 h 4316"/>
                  <a:gd name="T30" fmla="*/ 491 w 556"/>
                  <a:gd name="T31" fmla="*/ 1445 h 4316"/>
                  <a:gd name="T32" fmla="*/ 526 w 556"/>
                  <a:gd name="T33" fmla="*/ 1732 h 4316"/>
                  <a:gd name="T34" fmla="*/ 544 w 556"/>
                  <a:gd name="T35" fmla="*/ 2020 h 4316"/>
                  <a:gd name="T36" fmla="*/ 544 w 556"/>
                  <a:gd name="T37" fmla="*/ 2326 h 4316"/>
                  <a:gd name="T38" fmla="*/ 532 w 556"/>
                  <a:gd name="T39" fmla="*/ 2632 h 4316"/>
                  <a:gd name="T40" fmla="*/ 503 w 556"/>
                  <a:gd name="T41" fmla="*/ 2931 h 4316"/>
                  <a:gd name="T42" fmla="*/ 455 w 556"/>
                  <a:gd name="T43" fmla="*/ 3225 h 4316"/>
                  <a:gd name="T44" fmla="*/ 389 w 556"/>
                  <a:gd name="T45" fmla="*/ 3513 h 4316"/>
                  <a:gd name="T46" fmla="*/ 311 w 556"/>
                  <a:gd name="T47" fmla="*/ 3788 h 4316"/>
                  <a:gd name="T48" fmla="*/ 216 w 556"/>
                  <a:gd name="T49" fmla="*/ 4058 h 4316"/>
                  <a:gd name="T50" fmla="*/ 102 w 556"/>
                  <a:gd name="T51" fmla="*/ 4316 h 4316"/>
                  <a:gd name="T52" fmla="*/ 114 w 556"/>
                  <a:gd name="T53" fmla="*/ 4316 h 4316"/>
                  <a:gd name="T54" fmla="*/ 228 w 556"/>
                  <a:gd name="T55" fmla="*/ 4058 h 4316"/>
                  <a:gd name="T56" fmla="*/ 323 w 556"/>
                  <a:gd name="T57" fmla="*/ 3788 h 4316"/>
                  <a:gd name="T58" fmla="*/ 401 w 556"/>
                  <a:gd name="T59" fmla="*/ 3513 h 4316"/>
                  <a:gd name="T60" fmla="*/ 467 w 556"/>
                  <a:gd name="T61" fmla="*/ 3225 h 4316"/>
                  <a:gd name="T62" fmla="*/ 515 w 556"/>
                  <a:gd name="T63" fmla="*/ 2931 h 4316"/>
                  <a:gd name="T64" fmla="*/ 544 w 556"/>
                  <a:gd name="T65" fmla="*/ 2632 h 4316"/>
                  <a:gd name="T66" fmla="*/ 556 w 556"/>
                  <a:gd name="T67" fmla="*/ 2326 h 4316"/>
                  <a:gd name="T68" fmla="*/ 556 w 556"/>
                  <a:gd name="T69" fmla="*/ 2020 h 4316"/>
                  <a:gd name="T70" fmla="*/ 556 w 556"/>
                  <a:gd name="T71" fmla="*/ 2020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556" h="4316">
                    <a:moveTo>
                      <a:pt x="556" y="2020"/>
                    </a:moveTo>
                    <a:lnTo>
                      <a:pt x="538" y="1732"/>
                    </a:lnTo>
                    <a:lnTo>
                      <a:pt x="503" y="1445"/>
                    </a:lnTo>
                    <a:lnTo>
                      <a:pt x="455" y="1175"/>
                    </a:lnTo>
                    <a:lnTo>
                      <a:pt x="395" y="911"/>
                    </a:lnTo>
                    <a:lnTo>
                      <a:pt x="317" y="659"/>
                    </a:lnTo>
                    <a:lnTo>
                      <a:pt x="228" y="426"/>
                    </a:lnTo>
                    <a:lnTo>
                      <a:pt x="126" y="204"/>
                    </a:lnTo>
                    <a:lnTo>
                      <a:pt x="12" y="0"/>
                    </a:lnTo>
                    <a:lnTo>
                      <a:pt x="0" y="0"/>
                    </a:lnTo>
                    <a:lnTo>
                      <a:pt x="114" y="204"/>
                    </a:lnTo>
                    <a:lnTo>
                      <a:pt x="216" y="426"/>
                    </a:lnTo>
                    <a:lnTo>
                      <a:pt x="305" y="659"/>
                    </a:lnTo>
                    <a:lnTo>
                      <a:pt x="383" y="911"/>
                    </a:lnTo>
                    <a:lnTo>
                      <a:pt x="443" y="1175"/>
                    </a:lnTo>
                    <a:lnTo>
                      <a:pt x="491" y="1445"/>
                    </a:lnTo>
                    <a:lnTo>
                      <a:pt x="526" y="1732"/>
                    </a:lnTo>
                    <a:lnTo>
                      <a:pt x="544" y="2020"/>
                    </a:lnTo>
                    <a:lnTo>
                      <a:pt x="544" y="2326"/>
                    </a:lnTo>
                    <a:lnTo>
                      <a:pt x="532" y="2632"/>
                    </a:lnTo>
                    <a:lnTo>
                      <a:pt x="503" y="2931"/>
                    </a:lnTo>
                    <a:lnTo>
                      <a:pt x="455" y="3225"/>
                    </a:lnTo>
                    <a:lnTo>
                      <a:pt x="389" y="3513"/>
                    </a:lnTo>
                    <a:lnTo>
                      <a:pt x="311" y="3788"/>
                    </a:lnTo>
                    <a:lnTo>
                      <a:pt x="216" y="4058"/>
                    </a:lnTo>
                    <a:lnTo>
                      <a:pt x="102" y="4316"/>
                    </a:lnTo>
                    <a:lnTo>
                      <a:pt x="114" y="4316"/>
                    </a:lnTo>
                    <a:lnTo>
                      <a:pt x="228" y="4058"/>
                    </a:lnTo>
                    <a:lnTo>
                      <a:pt x="323" y="3788"/>
                    </a:lnTo>
                    <a:lnTo>
                      <a:pt x="401" y="3513"/>
                    </a:lnTo>
                    <a:lnTo>
                      <a:pt x="467" y="3225"/>
                    </a:lnTo>
                    <a:lnTo>
                      <a:pt x="515" y="2931"/>
                    </a:lnTo>
                    <a:lnTo>
                      <a:pt x="544" y="2632"/>
                    </a:lnTo>
                    <a:lnTo>
                      <a:pt x="556" y="2326"/>
                    </a:lnTo>
                    <a:lnTo>
                      <a:pt x="556" y="2020"/>
                    </a:lnTo>
                    <a:lnTo>
                      <a:pt x="556" y="2020"/>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a:p>
            </p:txBody>
          </p:sp>
          <p:sp>
            <p:nvSpPr>
              <p:cNvPr id="48140" name="Freeform 12"/>
              <p:cNvSpPr>
                <a:spLocks/>
              </p:cNvSpPr>
              <p:nvPr userDrawn="1"/>
            </p:nvSpPr>
            <p:spPr bwMode="hidden">
              <a:xfrm>
                <a:off x="4246" y="0"/>
                <a:ext cx="690" cy="4316"/>
              </a:xfrm>
              <a:custGeom>
                <a:avLst/>
                <a:gdLst>
                  <a:gd name="T0" fmla="*/ 688 w 688"/>
                  <a:gd name="T1" fmla="*/ 2086 h 4316"/>
                  <a:gd name="T2" fmla="*/ 670 w 688"/>
                  <a:gd name="T3" fmla="*/ 1810 h 4316"/>
                  <a:gd name="T4" fmla="*/ 634 w 688"/>
                  <a:gd name="T5" fmla="*/ 1541 h 4316"/>
                  <a:gd name="T6" fmla="*/ 574 w 688"/>
                  <a:gd name="T7" fmla="*/ 1271 h 4316"/>
                  <a:gd name="T8" fmla="*/ 497 w 688"/>
                  <a:gd name="T9" fmla="*/ 1007 h 4316"/>
                  <a:gd name="T10" fmla="*/ 401 w 688"/>
                  <a:gd name="T11" fmla="*/ 749 h 4316"/>
                  <a:gd name="T12" fmla="*/ 293 w 688"/>
                  <a:gd name="T13" fmla="*/ 492 h 4316"/>
                  <a:gd name="T14" fmla="*/ 162 w 688"/>
                  <a:gd name="T15" fmla="*/ 240 h 4316"/>
                  <a:gd name="T16" fmla="*/ 12 w 688"/>
                  <a:gd name="T17" fmla="*/ 0 h 4316"/>
                  <a:gd name="T18" fmla="*/ 0 w 688"/>
                  <a:gd name="T19" fmla="*/ 0 h 4316"/>
                  <a:gd name="T20" fmla="*/ 150 w 688"/>
                  <a:gd name="T21" fmla="*/ 240 h 4316"/>
                  <a:gd name="T22" fmla="*/ 281 w 688"/>
                  <a:gd name="T23" fmla="*/ 492 h 4316"/>
                  <a:gd name="T24" fmla="*/ 389 w 688"/>
                  <a:gd name="T25" fmla="*/ 749 h 4316"/>
                  <a:gd name="T26" fmla="*/ 485 w 688"/>
                  <a:gd name="T27" fmla="*/ 1007 h 4316"/>
                  <a:gd name="T28" fmla="*/ 562 w 688"/>
                  <a:gd name="T29" fmla="*/ 1271 h 4316"/>
                  <a:gd name="T30" fmla="*/ 622 w 688"/>
                  <a:gd name="T31" fmla="*/ 1541 h 4316"/>
                  <a:gd name="T32" fmla="*/ 658 w 688"/>
                  <a:gd name="T33" fmla="*/ 1810 h 4316"/>
                  <a:gd name="T34" fmla="*/ 676 w 688"/>
                  <a:gd name="T35" fmla="*/ 2086 h 4316"/>
                  <a:gd name="T36" fmla="*/ 676 w 688"/>
                  <a:gd name="T37" fmla="*/ 2368 h 4316"/>
                  <a:gd name="T38" fmla="*/ 658 w 688"/>
                  <a:gd name="T39" fmla="*/ 2650 h 4316"/>
                  <a:gd name="T40" fmla="*/ 616 w 688"/>
                  <a:gd name="T41" fmla="*/ 2931 h 4316"/>
                  <a:gd name="T42" fmla="*/ 556 w 688"/>
                  <a:gd name="T43" fmla="*/ 3213 h 4316"/>
                  <a:gd name="T44" fmla="*/ 473 w 688"/>
                  <a:gd name="T45" fmla="*/ 3495 h 4316"/>
                  <a:gd name="T46" fmla="*/ 371 w 688"/>
                  <a:gd name="T47" fmla="*/ 3777 h 4316"/>
                  <a:gd name="T48" fmla="*/ 251 w 688"/>
                  <a:gd name="T49" fmla="*/ 4046 h 4316"/>
                  <a:gd name="T50" fmla="*/ 114 w 688"/>
                  <a:gd name="T51" fmla="*/ 4316 h 4316"/>
                  <a:gd name="T52" fmla="*/ 126 w 688"/>
                  <a:gd name="T53" fmla="*/ 4316 h 4316"/>
                  <a:gd name="T54" fmla="*/ 263 w 688"/>
                  <a:gd name="T55" fmla="*/ 4046 h 4316"/>
                  <a:gd name="T56" fmla="*/ 383 w 688"/>
                  <a:gd name="T57" fmla="*/ 3777 h 4316"/>
                  <a:gd name="T58" fmla="*/ 485 w 688"/>
                  <a:gd name="T59" fmla="*/ 3495 h 4316"/>
                  <a:gd name="T60" fmla="*/ 568 w 688"/>
                  <a:gd name="T61" fmla="*/ 3219 h 4316"/>
                  <a:gd name="T62" fmla="*/ 628 w 688"/>
                  <a:gd name="T63" fmla="*/ 2937 h 4316"/>
                  <a:gd name="T64" fmla="*/ 670 w 688"/>
                  <a:gd name="T65" fmla="*/ 2656 h 4316"/>
                  <a:gd name="T66" fmla="*/ 688 w 688"/>
                  <a:gd name="T67" fmla="*/ 2368 h 4316"/>
                  <a:gd name="T68" fmla="*/ 688 w 688"/>
                  <a:gd name="T69" fmla="*/ 2086 h 4316"/>
                  <a:gd name="T70" fmla="*/ 688 w 688"/>
                  <a:gd name="T71" fmla="*/ 2086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688" h="4316">
                    <a:moveTo>
                      <a:pt x="688" y="2086"/>
                    </a:moveTo>
                    <a:lnTo>
                      <a:pt x="670" y="1810"/>
                    </a:lnTo>
                    <a:lnTo>
                      <a:pt x="634" y="1541"/>
                    </a:lnTo>
                    <a:lnTo>
                      <a:pt x="574" y="1271"/>
                    </a:lnTo>
                    <a:lnTo>
                      <a:pt x="497" y="1007"/>
                    </a:lnTo>
                    <a:lnTo>
                      <a:pt x="401" y="749"/>
                    </a:lnTo>
                    <a:lnTo>
                      <a:pt x="293" y="492"/>
                    </a:lnTo>
                    <a:lnTo>
                      <a:pt x="162" y="240"/>
                    </a:lnTo>
                    <a:lnTo>
                      <a:pt x="12" y="0"/>
                    </a:lnTo>
                    <a:lnTo>
                      <a:pt x="0" y="0"/>
                    </a:lnTo>
                    <a:lnTo>
                      <a:pt x="150" y="240"/>
                    </a:lnTo>
                    <a:lnTo>
                      <a:pt x="281" y="492"/>
                    </a:lnTo>
                    <a:lnTo>
                      <a:pt x="389" y="749"/>
                    </a:lnTo>
                    <a:lnTo>
                      <a:pt x="485" y="1007"/>
                    </a:lnTo>
                    <a:lnTo>
                      <a:pt x="562" y="1271"/>
                    </a:lnTo>
                    <a:lnTo>
                      <a:pt x="622" y="1541"/>
                    </a:lnTo>
                    <a:lnTo>
                      <a:pt x="658" y="1810"/>
                    </a:lnTo>
                    <a:lnTo>
                      <a:pt x="676" y="2086"/>
                    </a:lnTo>
                    <a:lnTo>
                      <a:pt x="676" y="2368"/>
                    </a:lnTo>
                    <a:lnTo>
                      <a:pt x="658" y="2650"/>
                    </a:lnTo>
                    <a:lnTo>
                      <a:pt x="616" y="2931"/>
                    </a:lnTo>
                    <a:lnTo>
                      <a:pt x="556" y="3213"/>
                    </a:lnTo>
                    <a:lnTo>
                      <a:pt x="473" y="3495"/>
                    </a:lnTo>
                    <a:lnTo>
                      <a:pt x="371" y="3777"/>
                    </a:lnTo>
                    <a:lnTo>
                      <a:pt x="251" y="4046"/>
                    </a:lnTo>
                    <a:lnTo>
                      <a:pt x="114" y="4316"/>
                    </a:lnTo>
                    <a:lnTo>
                      <a:pt x="126" y="4316"/>
                    </a:lnTo>
                    <a:lnTo>
                      <a:pt x="263" y="4046"/>
                    </a:lnTo>
                    <a:lnTo>
                      <a:pt x="383" y="3777"/>
                    </a:lnTo>
                    <a:lnTo>
                      <a:pt x="485" y="3495"/>
                    </a:lnTo>
                    <a:lnTo>
                      <a:pt x="568" y="3219"/>
                    </a:lnTo>
                    <a:lnTo>
                      <a:pt x="628" y="2937"/>
                    </a:lnTo>
                    <a:lnTo>
                      <a:pt x="670" y="2656"/>
                    </a:lnTo>
                    <a:lnTo>
                      <a:pt x="688" y="2368"/>
                    </a:lnTo>
                    <a:lnTo>
                      <a:pt x="688" y="2086"/>
                    </a:lnTo>
                    <a:lnTo>
                      <a:pt x="688" y="2086"/>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a:p>
            </p:txBody>
          </p:sp>
          <p:sp>
            <p:nvSpPr>
              <p:cNvPr id="48141" name="Freeform 13"/>
              <p:cNvSpPr>
                <a:spLocks/>
              </p:cNvSpPr>
              <p:nvPr userDrawn="1"/>
            </p:nvSpPr>
            <p:spPr bwMode="hidden">
              <a:xfrm>
                <a:off x="4522" y="0"/>
                <a:ext cx="864" cy="4316"/>
              </a:xfrm>
              <a:custGeom>
                <a:avLst/>
                <a:gdLst>
                  <a:gd name="T0" fmla="*/ 855 w 861"/>
                  <a:gd name="T1" fmla="*/ 2128 h 4316"/>
                  <a:gd name="T2" fmla="*/ 831 w 861"/>
                  <a:gd name="T3" fmla="*/ 1834 h 4316"/>
                  <a:gd name="T4" fmla="*/ 808 w 861"/>
                  <a:gd name="T5" fmla="*/ 1684 h 4316"/>
                  <a:gd name="T6" fmla="*/ 784 w 861"/>
                  <a:gd name="T7" fmla="*/ 1541 h 4316"/>
                  <a:gd name="T8" fmla="*/ 748 w 861"/>
                  <a:gd name="T9" fmla="*/ 1397 h 4316"/>
                  <a:gd name="T10" fmla="*/ 712 w 861"/>
                  <a:gd name="T11" fmla="*/ 1253 h 4316"/>
                  <a:gd name="T12" fmla="*/ 664 w 861"/>
                  <a:gd name="T13" fmla="*/ 1115 h 4316"/>
                  <a:gd name="T14" fmla="*/ 610 w 861"/>
                  <a:gd name="T15" fmla="*/ 977 h 4316"/>
                  <a:gd name="T16" fmla="*/ 491 w 861"/>
                  <a:gd name="T17" fmla="*/ 719 h 4316"/>
                  <a:gd name="T18" fmla="*/ 353 w 861"/>
                  <a:gd name="T19" fmla="*/ 468 h 4316"/>
                  <a:gd name="T20" fmla="*/ 192 w 861"/>
                  <a:gd name="T21" fmla="*/ 228 h 4316"/>
                  <a:gd name="T22" fmla="*/ 12 w 861"/>
                  <a:gd name="T23" fmla="*/ 0 h 4316"/>
                  <a:gd name="T24" fmla="*/ 0 w 861"/>
                  <a:gd name="T25" fmla="*/ 0 h 4316"/>
                  <a:gd name="T26" fmla="*/ 180 w 861"/>
                  <a:gd name="T27" fmla="*/ 228 h 4316"/>
                  <a:gd name="T28" fmla="*/ 341 w 861"/>
                  <a:gd name="T29" fmla="*/ 468 h 4316"/>
                  <a:gd name="T30" fmla="*/ 479 w 861"/>
                  <a:gd name="T31" fmla="*/ 719 h 4316"/>
                  <a:gd name="T32" fmla="*/ 598 w 861"/>
                  <a:gd name="T33" fmla="*/ 983 h 4316"/>
                  <a:gd name="T34" fmla="*/ 652 w 861"/>
                  <a:gd name="T35" fmla="*/ 1121 h 4316"/>
                  <a:gd name="T36" fmla="*/ 700 w 861"/>
                  <a:gd name="T37" fmla="*/ 1259 h 4316"/>
                  <a:gd name="T38" fmla="*/ 736 w 861"/>
                  <a:gd name="T39" fmla="*/ 1403 h 4316"/>
                  <a:gd name="T40" fmla="*/ 772 w 861"/>
                  <a:gd name="T41" fmla="*/ 1547 h 4316"/>
                  <a:gd name="T42" fmla="*/ 802 w 861"/>
                  <a:gd name="T43" fmla="*/ 1690 h 4316"/>
                  <a:gd name="T44" fmla="*/ 819 w 861"/>
                  <a:gd name="T45" fmla="*/ 1834 h 4316"/>
                  <a:gd name="T46" fmla="*/ 837 w 861"/>
                  <a:gd name="T47" fmla="*/ 1984 h 4316"/>
                  <a:gd name="T48" fmla="*/ 843 w 861"/>
                  <a:gd name="T49" fmla="*/ 2128 h 4316"/>
                  <a:gd name="T50" fmla="*/ 849 w 861"/>
                  <a:gd name="T51" fmla="*/ 2278 h 4316"/>
                  <a:gd name="T52" fmla="*/ 843 w 861"/>
                  <a:gd name="T53" fmla="*/ 2428 h 4316"/>
                  <a:gd name="T54" fmla="*/ 831 w 861"/>
                  <a:gd name="T55" fmla="*/ 2572 h 4316"/>
                  <a:gd name="T56" fmla="*/ 819 w 861"/>
                  <a:gd name="T57" fmla="*/ 2721 h 4316"/>
                  <a:gd name="T58" fmla="*/ 796 w 861"/>
                  <a:gd name="T59" fmla="*/ 2865 h 4316"/>
                  <a:gd name="T60" fmla="*/ 766 w 861"/>
                  <a:gd name="T61" fmla="*/ 3015 h 4316"/>
                  <a:gd name="T62" fmla="*/ 724 w 861"/>
                  <a:gd name="T63" fmla="*/ 3159 h 4316"/>
                  <a:gd name="T64" fmla="*/ 682 w 861"/>
                  <a:gd name="T65" fmla="*/ 3303 h 4316"/>
                  <a:gd name="T66" fmla="*/ 586 w 861"/>
                  <a:gd name="T67" fmla="*/ 3567 h 4316"/>
                  <a:gd name="T68" fmla="*/ 473 w 861"/>
                  <a:gd name="T69" fmla="*/ 3824 h 4316"/>
                  <a:gd name="T70" fmla="*/ 335 w 861"/>
                  <a:gd name="T71" fmla="*/ 4076 h 4316"/>
                  <a:gd name="T72" fmla="*/ 180 w 861"/>
                  <a:gd name="T73" fmla="*/ 4316 h 4316"/>
                  <a:gd name="T74" fmla="*/ 192 w 861"/>
                  <a:gd name="T75" fmla="*/ 4316 h 4316"/>
                  <a:gd name="T76" fmla="*/ 347 w 861"/>
                  <a:gd name="T77" fmla="*/ 4076 h 4316"/>
                  <a:gd name="T78" fmla="*/ 485 w 861"/>
                  <a:gd name="T79" fmla="*/ 3824 h 4316"/>
                  <a:gd name="T80" fmla="*/ 598 w 861"/>
                  <a:gd name="T81" fmla="*/ 3573 h 4316"/>
                  <a:gd name="T82" fmla="*/ 694 w 861"/>
                  <a:gd name="T83" fmla="*/ 3309 h 4316"/>
                  <a:gd name="T84" fmla="*/ 736 w 861"/>
                  <a:gd name="T85" fmla="*/ 3165 h 4316"/>
                  <a:gd name="T86" fmla="*/ 778 w 861"/>
                  <a:gd name="T87" fmla="*/ 3021 h 4316"/>
                  <a:gd name="T88" fmla="*/ 808 w 861"/>
                  <a:gd name="T89" fmla="*/ 2871 h 4316"/>
                  <a:gd name="T90" fmla="*/ 831 w 861"/>
                  <a:gd name="T91" fmla="*/ 2727 h 4316"/>
                  <a:gd name="T92" fmla="*/ 843 w 861"/>
                  <a:gd name="T93" fmla="*/ 2578 h 4316"/>
                  <a:gd name="T94" fmla="*/ 855 w 861"/>
                  <a:gd name="T95" fmla="*/ 2428 h 4316"/>
                  <a:gd name="T96" fmla="*/ 861 w 861"/>
                  <a:gd name="T97" fmla="*/ 2278 h 4316"/>
                  <a:gd name="T98" fmla="*/ 855 w 861"/>
                  <a:gd name="T99" fmla="*/ 2128 h 4316"/>
                  <a:gd name="T100" fmla="*/ 855 w 861"/>
                  <a:gd name="T101" fmla="*/ 2128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861" h="4316">
                    <a:moveTo>
                      <a:pt x="855" y="2128"/>
                    </a:moveTo>
                    <a:lnTo>
                      <a:pt x="831" y="1834"/>
                    </a:lnTo>
                    <a:lnTo>
                      <a:pt x="808" y="1684"/>
                    </a:lnTo>
                    <a:lnTo>
                      <a:pt x="784" y="1541"/>
                    </a:lnTo>
                    <a:lnTo>
                      <a:pt x="748" y="1397"/>
                    </a:lnTo>
                    <a:lnTo>
                      <a:pt x="712" y="1253"/>
                    </a:lnTo>
                    <a:lnTo>
                      <a:pt x="664" y="1115"/>
                    </a:lnTo>
                    <a:lnTo>
                      <a:pt x="610" y="977"/>
                    </a:lnTo>
                    <a:lnTo>
                      <a:pt x="491" y="719"/>
                    </a:lnTo>
                    <a:lnTo>
                      <a:pt x="353" y="468"/>
                    </a:lnTo>
                    <a:lnTo>
                      <a:pt x="192" y="228"/>
                    </a:lnTo>
                    <a:lnTo>
                      <a:pt x="12" y="0"/>
                    </a:lnTo>
                    <a:lnTo>
                      <a:pt x="0" y="0"/>
                    </a:lnTo>
                    <a:lnTo>
                      <a:pt x="180" y="228"/>
                    </a:lnTo>
                    <a:lnTo>
                      <a:pt x="341" y="468"/>
                    </a:lnTo>
                    <a:lnTo>
                      <a:pt x="479" y="719"/>
                    </a:lnTo>
                    <a:lnTo>
                      <a:pt x="598" y="983"/>
                    </a:lnTo>
                    <a:lnTo>
                      <a:pt x="652" y="1121"/>
                    </a:lnTo>
                    <a:lnTo>
                      <a:pt x="700" y="1259"/>
                    </a:lnTo>
                    <a:lnTo>
                      <a:pt x="736" y="1403"/>
                    </a:lnTo>
                    <a:lnTo>
                      <a:pt x="772" y="1547"/>
                    </a:lnTo>
                    <a:lnTo>
                      <a:pt x="802" y="1690"/>
                    </a:lnTo>
                    <a:lnTo>
                      <a:pt x="819" y="1834"/>
                    </a:lnTo>
                    <a:lnTo>
                      <a:pt x="837" y="1984"/>
                    </a:lnTo>
                    <a:lnTo>
                      <a:pt x="843" y="2128"/>
                    </a:lnTo>
                    <a:lnTo>
                      <a:pt x="849" y="2278"/>
                    </a:lnTo>
                    <a:lnTo>
                      <a:pt x="843" y="2428"/>
                    </a:lnTo>
                    <a:lnTo>
                      <a:pt x="831" y="2572"/>
                    </a:lnTo>
                    <a:lnTo>
                      <a:pt x="819" y="2721"/>
                    </a:lnTo>
                    <a:lnTo>
                      <a:pt x="796" y="2865"/>
                    </a:lnTo>
                    <a:lnTo>
                      <a:pt x="766" y="3015"/>
                    </a:lnTo>
                    <a:lnTo>
                      <a:pt x="724" y="3159"/>
                    </a:lnTo>
                    <a:lnTo>
                      <a:pt x="682" y="3303"/>
                    </a:lnTo>
                    <a:lnTo>
                      <a:pt x="586" y="3567"/>
                    </a:lnTo>
                    <a:lnTo>
                      <a:pt x="473" y="3824"/>
                    </a:lnTo>
                    <a:lnTo>
                      <a:pt x="335" y="4076"/>
                    </a:lnTo>
                    <a:lnTo>
                      <a:pt x="180" y="4316"/>
                    </a:lnTo>
                    <a:lnTo>
                      <a:pt x="192" y="4316"/>
                    </a:lnTo>
                    <a:lnTo>
                      <a:pt x="347" y="4076"/>
                    </a:lnTo>
                    <a:lnTo>
                      <a:pt x="485" y="3824"/>
                    </a:lnTo>
                    <a:lnTo>
                      <a:pt x="598" y="3573"/>
                    </a:lnTo>
                    <a:lnTo>
                      <a:pt x="694" y="3309"/>
                    </a:lnTo>
                    <a:lnTo>
                      <a:pt x="736" y="3165"/>
                    </a:lnTo>
                    <a:lnTo>
                      <a:pt x="778" y="3021"/>
                    </a:lnTo>
                    <a:lnTo>
                      <a:pt x="808" y="2871"/>
                    </a:lnTo>
                    <a:lnTo>
                      <a:pt x="831" y="2727"/>
                    </a:lnTo>
                    <a:lnTo>
                      <a:pt x="843" y="2578"/>
                    </a:lnTo>
                    <a:lnTo>
                      <a:pt x="855" y="2428"/>
                    </a:lnTo>
                    <a:lnTo>
                      <a:pt x="861" y="2278"/>
                    </a:lnTo>
                    <a:lnTo>
                      <a:pt x="855" y="2128"/>
                    </a:lnTo>
                    <a:lnTo>
                      <a:pt x="855" y="2128"/>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a:p>
            </p:txBody>
          </p:sp>
          <p:sp>
            <p:nvSpPr>
              <p:cNvPr id="48142" name="Freeform 14"/>
              <p:cNvSpPr>
                <a:spLocks/>
              </p:cNvSpPr>
              <p:nvPr userDrawn="1"/>
            </p:nvSpPr>
            <p:spPr bwMode="hidden">
              <a:xfrm>
                <a:off x="2399" y="0"/>
                <a:ext cx="150" cy="4316"/>
              </a:xfrm>
              <a:custGeom>
                <a:avLst/>
                <a:gdLst>
                  <a:gd name="T0" fmla="*/ 18 w 149"/>
                  <a:gd name="T1" fmla="*/ 1942 h 4316"/>
                  <a:gd name="T2" fmla="*/ 30 w 149"/>
                  <a:gd name="T3" fmla="*/ 1630 h 4316"/>
                  <a:gd name="T4" fmla="*/ 42 w 149"/>
                  <a:gd name="T5" fmla="*/ 1331 h 4316"/>
                  <a:gd name="T6" fmla="*/ 59 w 149"/>
                  <a:gd name="T7" fmla="*/ 1055 h 4316"/>
                  <a:gd name="T8" fmla="*/ 77 w 149"/>
                  <a:gd name="T9" fmla="*/ 791 h 4316"/>
                  <a:gd name="T10" fmla="*/ 83 w 149"/>
                  <a:gd name="T11" fmla="*/ 671 h 4316"/>
                  <a:gd name="T12" fmla="*/ 95 w 149"/>
                  <a:gd name="T13" fmla="*/ 557 h 4316"/>
                  <a:gd name="T14" fmla="*/ 107 w 149"/>
                  <a:gd name="T15" fmla="*/ 444 h 4316"/>
                  <a:gd name="T16" fmla="*/ 113 w 149"/>
                  <a:gd name="T17" fmla="*/ 342 h 4316"/>
                  <a:gd name="T18" fmla="*/ 125 w 149"/>
                  <a:gd name="T19" fmla="*/ 246 h 4316"/>
                  <a:gd name="T20" fmla="*/ 131 w 149"/>
                  <a:gd name="T21" fmla="*/ 156 h 4316"/>
                  <a:gd name="T22" fmla="*/ 143 w 149"/>
                  <a:gd name="T23" fmla="*/ 72 h 4316"/>
                  <a:gd name="T24" fmla="*/ 149 w 149"/>
                  <a:gd name="T25" fmla="*/ 0 h 4316"/>
                  <a:gd name="T26" fmla="*/ 137 w 149"/>
                  <a:gd name="T27" fmla="*/ 0 h 4316"/>
                  <a:gd name="T28" fmla="*/ 131 w 149"/>
                  <a:gd name="T29" fmla="*/ 72 h 4316"/>
                  <a:gd name="T30" fmla="*/ 119 w 149"/>
                  <a:gd name="T31" fmla="*/ 156 h 4316"/>
                  <a:gd name="T32" fmla="*/ 113 w 149"/>
                  <a:gd name="T33" fmla="*/ 246 h 4316"/>
                  <a:gd name="T34" fmla="*/ 101 w 149"/>
                  <a:gd name="T35" fmla="*/ 342 h 4316"/>
                  <a:gd name="T36" fmla="*/ 95 w 149"/>
                  <a:gd name="T37" fmla="*/ 444 h 4316"/>
                  <a:gd name="T38" fmla="*/ 83 w 149"/>
                  <a:gd name="T39" fmla="*/ 557 h 4316"/>
                  <a:gd name="T40" fmla="*/ 71 w 149"/>
                  <a:gd name="T41" fmla="*/ 671 h 4316"/>
                  <a:gd name="T42" fmla="*/ 65 w 149"/>
                  <a:gd name="T43" fmla="*/ 791 h 4316"/>
                  <a:gd name="T44" fmla="*/ 48 w 149"/>
                  <a:gd name="T45" fmla="*/ 1055 h 4316"/>
                  <a:gd name="T46" fmla="*/ 30 w 149"/>
                  <a:gd name="T47" fmla="*/ 1331 h 4316"/>
                  <a:gd name="T48" fmla="*/ 18 w 149"/>
                  <a:gd name="T49" fmla="*/ 1630 h 4316"/>
                  <a:gd name="T50" fmla="*/ 6 w 149"/>
                  <a:gd name="T51" fmla="*/ 1942 h 4316"/>
                  <a:gd name="T52" fmla="*/ 0 w 149"/>
                  <a:gd name="T53" fmla="*/ 2278 h 4316"/>
                  <a:gd name="T54" fmla="*/ 6 w 149"/>
                  <a:gd name="T55" fmla="*/ 2602 h 4316"/>
                  <a:gd name="T56" fmla="*/ 12 w 149"/>
                  <a:gd name="T57" fmla="*/ 2919 h 4316"/>
                  <a:gd name="T58" fmla="*/ 24 w 149"/>
                  <a:gd name="T59" fmla="*/ 3219 h 4316"/>
                  <a:gd name="T60" fmla="*/ 36 w 149"/>
                  <a:gd name="T61" fmla="*/ 3513 h 4316"/>
                  <a:gd name="T62" fmla="*/ 59 w 149"/>
                  <a:gd name="T63" fmla="*/ 3794 h 4316"/>
                  <a:gd name="T64" fmla="*/ 89 w 149"/>
                  <a:gd name="T65" fmla="*/ 4058 h 4316"/>
                  <a:gd name="T66" fmla="*/ 125 w 149"/>
                  <a:gd name="T67" fmla="*/ 4316 h 4316"/>
                  <a:gd name="T68" fmla="*/ 137 w 149"/>
                  <a:gd name="T69" fmla="*/ 4316 h 4316"/>
                  <a:gd name="T70" fmla="*/ 101 w 149"/>
                  <a:gd name="T71" fmla="*/ 4058 h 4316"/>
                  <a:gd name="T72" fmla="*/ 71 w 149"/>
                  <a:gd name="T73" fmla="*/ 3794 h 4316"/>
                  <a:gd name="T74" fmla="*/ 48 w 149"/>
                  <a:gd name="T75" fmla="*/ 3513 h 4316"/>
                  <a:gd name="T76" fmla="*/ 36 w 149"/>
                  <a:gd name="T77" fmla="*/ 3225 h 4316"/>
                  <a:gd name="T78" fmla="*/ 24 w 149"/>
                  <a:gd name="T79" fmla="*/ 2919 h 4316"/>
                  <a:gd name="T80" fmla="*/ 18 w 149"/>
                  <a:gd name="T81" fmla="*/ 2608 h 4316"/>
                  <a:gd name="T82" fmla="*/ 12 w 149"/>
                  <a:gd name="T83" fmla="*/ 2278 h 4316"/>
                  <a:gd name="T84" fmla="*/ 18 w 149"/>
                  <a:gd name="T85" fmla="*/ 1942 h 4316"/>
                  <a:gd name="T86" fmla="*/ 18 w 149"/>
                  <a:gd name="T87" fmla="*/ 1942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49" h="4316">
                    <a:moveTo>
                      <a:pt x="18" y="1942"/>
                    </a:moveTo>
                    <a:lnTo>
                      <a:pt x="30" y="1630"/>
                    </a:lnTo>
                    <a:lnTo>
                      <a:pt x="42" y="1331"/>
                    </a:lnTo>
                    <a:lnTo>
                      <a:pt x="59" y="1055"/>
                    </a:lnTo>
                    <a:lnTo>
                      <a:pt x="77" y="791"/>
                    </a:lnTo>
                    <a:lnTo>
                      <a:pt x="83" y="671"/>
                    </a:lnTo>
                    <a:lnTo>
                      <a:pt x="95" y="557"/>
                    </a:lnTo>
                    <a:lnTo>
                      <a:pt x="107" y="444"/>
                    </a:lnTo>
                    <a:lnTo>
                      <a:pt x="113" y="342"/>
                    </a:lnTo>
                    <a:lnTo>
                      <a:pt x="125" y="246"/>
                    </a:lnTo>
                    <a:lnTo>
                      <a:pt x="131" y="156"/>
                    </a:lnTo>
                    <a:lnTo>
                      <a:pt x="143" y="72"/>
                    </a:lnTo>
                    <a:lnTo>
                      <a:pt x="149" y="0"/>
                    </a:lnTo>
                    <a:lnTo>
                      <a:pt x="137" y="0"/>
                    </a:lnTo>
                    <a:lnTo>
                      <a:pt x="131" y="72"/>
                    </a:lnTo>
                    <a:lnTo>
                      <a:pt x="119" y="156"/>
                    </a:lnTo>
                    <a:lnTo>
                      <a:pt x="113" y="246"/>
                    </a:lnTo>
                    <a:lnTo>
                      <a:pt x="101" y="342"/>
                    </a:lnTo>
                    <a:lnTo>
                      <a:pt x="95" y="444"/>
                    </a:lnTo>
                    <a:lnTo>
                      <a:pt x="83" y="557"/>
                    </a:lnTo>
                    <a:lnTo>
                      <a:pt x="71" y="671"/>
                    </a:lnTo>
                    <a:lnTo>
                      <a:pt x="65" y="791"/>
                    </a:lnTo>
                    <a:lnTo>
                      <a:pt x="48" y="1055"/>
                    </a:lnTo>
                    <a:lnTo>
                      <a:pt x="30" y="1331"/>
                    </a:lnTo>
                    <a:lnTo>
                      <a:pt x="18" y="1630"/>
                    </a:lnTo>
                    <a:lnTo>
                      <a:pt x="6" y="1942"/>
                    </a:lnTo>
                    <a:lnTo>
                      <a:pt x="0" y="2278"/>
                    </a:lnTo>
                    <a:lnTo>
                      <a:pt x="6" y="2602"/>
                    </a:lnTo>
                    <a:lnTo>
                      <a:pt x="12" y="2919"/>
                    </a:lnTo>
                    <a:lnTo>
                      <a:pt x="24" y="3219"/>
                    </a:lnTo>
                    <a:lnTo>
                      <a:pt x="36" y="3513"/>
                    </a:lnTo>
                    <a:lnTo>
                      <a:pt x="59" y="3794"/>
                    </a:lnTo>
                    <a:lnTo>
                      <a:pt x="89" y="4058"/>
                    </a:lnTo>
                    <a:lnTo>
                      <a:pt x="125" y="4316"/>
                    </a:lnTo>
                    <a:lnTo>
                      <a:pt x="137" y="4316"/>
                    </a:lnTo>
                    <a:lnTo>
                      <a:pt x="101" y="4058"/>
                    </a:lnTo>
                    <a:lnTo>
                      <a:pt x="71" y="3794"/>
                    </a:lnTo>
                    <a:lnTo>
                      <a:pt x="48" y="3513"/>
                    </a:lnTo>
                    <a:lnTo>
                      <a:pt x="36" y="3225"/>
                    </a:lnTo>
                    <a:lnTo>
                      <a:pt x="24" y="2919"/>
                    </a:lnTo>
                    <a:lnTo>
                      <a:pt x="18" y="2608"/>
                    </a:lnTo>
                    <a:lnTo>
                      <a:pt x="12" y="2278"/>
                    </a:lnTo>
                    <a:lnTo>
                      <a:pt x="18" y="1942"/>
                    </a:lnTo>
                    <a:lnTo>
                      <a:pt x="18" y="1942"/>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a:p>
            </p:txBody>
          </p:sp>
          <p:sp>
            <p:nvSpPr>
              <p:cNvPr id="48143" name="Freeform 15"/>
              <p:cNvSpPr>
                <a:spLocks/>
              </p:cNvSpPr>
              <p:nvPr userDrawn="1"/>
            </p:nvSpPr>
            <p:spPr bwMode="hidden">
              <a:xfrm>
                <a:off x="1967" y="0"/>
                <a:ext cx="300" cy="4316"/>
              </a:xfrm>
              <a:custGeom>
                <a:avLst/>
                <a:gdLst>
                  <a:gd name="T0" fmla="*/ 18 w 299"/>
                  <a:gd name="T1" fmla="*/ 2062 h 4316"/>
                  <a:gd name="T2" fmla="*/ 30 w 299"/>
                  <a:gd name="T3" fmla="*/ 1750 h 4316"/>
                  <a:gd name="T4" fmla="*/ 54 w 299"/>
                  <a:gd name="T5" fmla="*/ 1451 h 4316"/>
                  <a:gd name="T6" fmla="*/ 84 w 299"/>
                  <a:gd name="T7" fmla="*/ 1169 h 4316"/>
                  <a:gd name="T8" fmla="*/ 126 w 299"/>
                  <a:gd name="T9" fmla="*/ 899 h 4316"/>
                  <a:gd name="T10" fmla="*/ 162 w 299"/>
                  <a:gd name="T11" fmla="*/ 641 h 4316"/>
                  <a:gd name="T12" fmla="*/ 209 w 299"/>
                  <a:gd name="T13" fmla="*/ 408 h 4316"/>
                  <a:gd name="T14" fmla="*/ 251 w 299"/>
                  <a:gd name="T15" fmla="*/ 192 h 4316"/>
                  <a:gd name="T16" fmla="*/ 299 w 299"/>
                  <a:gd name="T17" fmla="*/ 0 h 4316"/>
                  <a:gd name="T18" fmla="*/ 287 w 299"/>
                  <a:gd name="T19" fmla="*/ 0 h 4316"/>
                  <a:gd name="T20" fmla="*/ 239 w 299"/>
                  <a:gd name="T21" fmla="*/ 192 h 4316"/>
                  <a:gd name="T22" fmla="*/ 198 w 299"/>
                  <a:gd name="T23" fmla="*/ 408 h 4316"/>
                  <a:gd name="T24" fmla="*/ 156 w 299"/>
                  <a:gd name="T25" fmla="*/ 641 h 4316"/>
                  <a:gd name="T26" fmla="*/ 114 w 299"/>
                  <a:gd name="T27" fmla="*/ 899 h 4316"/>
                  <a:gd name="T28" fmla="*/ 78 w 299"/>
                  <a:gd name="T29" fmla="*/ 1169 h 4316"/>
                  <a:gd name="T30" fmla="*/ 48 w 299"/>
                  <a:gd name="T31" fmla="*/ 1451 h 4316"/>
                  <a:gd name="T32" fmla="*/ 24 w 299"/>
                  <a:gd name="T33" fmla="*/ 1750 h 4316"/>
                  <a:gd name="T34" fmla="*/ 6 w 299"/>
                  <a:gd name="T35" fmla="*/ 2062 h 4316"/>
                  <a:gd name="T36" fmla="*/ 0 w 299"/>
                  <a:gd name="T37" fmla="*/ 2374 h 4316"/>
                  <a:gd name="T38" fmla="*/ 12 w 299"/>
                  <a:gd name="T39" fmla="*/ 2674 h 4316"/>
                  <a:gd name="T40" fmla="*/ 30 w 299"/>
                  <a:gd name="T41" fmla="*/ 2973 h 4316"/>
                  <a:gd name="T42" fmla="*/ 54 w 299"/>
                  <a:gd name="T43" fmla="*/ 3255 h 4316"/>
                  <a:gd name="T44" fmla="*/ 96 w 299"/>
                  <a:gd name="T45" fmla="*/ 3537 h 4316"/>
                  <a:gd name="T46" fmla="*/ 144 w 299"/>
                  <a:gd name="T47" fmla="*/ 3806 h 4316"/>
                  <a:gd name="T48" fmla="*/ 203 w 299"/>
                  <a:gd name="T49" fmla="*/ 4064 h 4316"/>
                  <a:gd name="T50" fmla="*/ 275 w 299"/>
                  <a:gd name="T51" fmla="*/ 4316 h 4316"/>
                  <a:gd name="T52" fmla="*/ 287 w 299"/>
                  <a:gd name="T53" fmla="*/ 4316 h 4316"/>
                  <a:gd name="T54" fmla="*/ 215 w 299"/>
                  <a:gd name="T55" fmla="*/ 4064 h 4316"/>
                  <a:gd name="T56" fmla="*/ 156 w 299"/>
                  <a:gd name="T57" fmla="*/ 3806 h 4316"/>
                  <a:gd name="T58" fmla="*/ 108 w 299"/>
                  <a:gd name="T59" fmla="*/ 3537 h 4316"/>
                  <a:gd name="T60" fmla="*/ 66 w 299"/>
                  <a:gd name="T61" fmla="*/ 3261 h 4316"/>
                  <a:gd name="T62" fmla="*/ 42 w 299"/>
                  <a:gd name="T63" fmla="*/ 2973 h 4316"/>
                  <a:gd name="T64" fmla="*/ 24 w 299"/>
                  <a:gd name="T65" fmla="*/ 2680 h 4316"/>
                  <a:gd name="T66" fmla="*/ 12 w 299"/>
                  <a:gd name="T67" fmla="*/ 2374 h 4316"/>
                  <a:gd name="T68" fmla="*/ 18 w 299"/>
                  <a:gd name="T69" fmla="*/ 2062 h 4316"/>
                  <a:gd name="T70" fmla="*/ 18 w 299"/>
                  <a:gd name="T71" fmla="*/ 2062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99" h="4316">
                    <a:moveTo>
                      <a:pt x="18" y="2062"/>
                    </a:moveTo>
                    <a:lnTo>
                      <a:pt x="30" y="1750"/>
                    </a:lnTo>
                    <a:lnTo>
                      <a:pt x="54" y="1451"/>
                    </a:lnTo>
                    <a:lnTo>
                      <a:pt x="84" y="1169"/>
                    </a:lnTo>
                    <a:lnTo>
                      <a:pt x="126" y="899"/>
                    </a:lnTo>
                    <a:lnTo>
                      <a:pt x="162" y="641"/>
                    </a:lnTo>
                    <a:lnTo>
                      <a:pt x="209" y="408"/>
                    </a:lnTo>
                    <a:lnTo>
                      <a:pt x="251" y="192"/>
                    </a:lnTo>
                    <a:lnTo>
                      <a:pt x="299" y="0"/>
                    </a:lnTo>
                    <a:lnTo>
                      <a:pt x="287" y="0"/>
                    </a:lnTo>
                    <a:lnTo>
                      <a:pt x="239" y="192"/>
                    </a:lnTo>
                    <a:lnTo>
                      <a:pt x="198" y="408"/>
                    </a:lnTo>
                    <a:lnTo>
                      <a:pt x="156" y="641"/>
                    </a:lnTo>
                    <a:lnTo>
                      <a:pt x="114" y="899"/>
                    </a:lnTo>
                    <a:lnTo>
                      <a:pt x="78" y="1169"/>
                    </a:lnTo>
                    <a:lnTo>
                      <a:pt x="48" y="1451"/>
                    </a:lnTo>
                    <a:lnTo>
                      <a:pt x="24" y="1750"/>
                    </a:lnTo>
                    <a:lnTo>
                      <a:pt x="6" y="2062"/>
                    </a:lnTo>
                    <a:lnTo>
                      <a:pt x="0" y="2374"/>
                    </a:lnTo>
                    <a:lnTo>
                      <a:pt x="12" y="2674"/>
                    </a:lnTo>
                    <a:lnTo>
                      <a:pt x="30" y="2973"/>
                    </a:lnTo>
                    <a:lnTo>
                      <a:pt x="54" y="3255"/>
                    </a:lnTo>
                    <a:lnTo>
                      <a:pt x="96" y="3537"/>
                    </a:lnTo>
                    <a:lnTo>
                      <a:pt x="144" y="3806"/>
                    </a:lnTo>
                    <a:lnTo>
                      <a:pt x="203" y="4064"/>
                    </a:lnTo>
                    <a:lnTo>
                      <a:pt x="275" y="4316"/>
                    </a:lnTo>
                    <a:lnTo>
                      <a:pt x="287" y="4316"/>
                    </a:lnTo>
                    <a:lnTo>
                      <a:pt x="215" y="4064"/>
                    </a:lnTo>
                    <a:lnTo>
                      <a:pt x="156" y="3806"/>
                    </a:lnTo>
                    <a:lnTo>
                      <a:pt x="108" y="3537"/>
                    </a:lnTo>
                    <a:lnTo>
                      <a:pt x="66" y="3261"/>
                    </a:lnTo>
                    <a:lnTo>
                      <a:pt x="42" y="2973"/>
                    </a:lnTo>
                    <a:lnTo>
                      <a:pt x="24" y="2680"/>
                    </a:lnTo>
                    <a:lnTo>
                      <a:pt x="12" y="2374"/>
                    </a:lnTo>
                    <a:lnTo>
                      <a:pt x="18" y="2062"/>
                    </a:lnTo>
                    <a:lnTo>
                      <a:pt x="18" y="2062"/>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a:p>
            </p:txBody>
          </p:sp>
          <p:sp>
            <p:nvSpPr>
              <p:cNvPr id="48144" name="Freeform 16"/>
              <p:cNvSpPr>
                <a:spLocks/>
              </p:cNvSpPr>
              <p:nvPr userDrawn="1"/>
            </p:nvSpPr>
            <p:spPr bwMode="hidden">
              <a:xfrm>
                <a:off x="1566" y="0"/>
                <a:ext cx="425" cy="4316"/>
              </a:xfrm>
              <a:custGeom>
                <a:avLst/>
                <a:gdLst>
                  <a:gd name="T0" fmla="*/ 424 w 424"/>
                  <a:gd name="T1" fmla="*/ 0 h 4316"/>
                  <a:gd name="T2" fmla="*/ 412 w 424"/>
                  <a:gd name="T3" fmla="*/ 0 h 4316"/>
                  <a:gd name="T4" fmla="*/ 316 w 424"/>
                  <a:gd name="T5" fmla="*/ 222 h 4316"/>
                  <a:gd name="T6" fmla="*/ 239 w 424"/>
                  <a:gd name="T7" fmla="*/ 462 h 4316"/>
                  <a:gd name="T8" fmla="*/ 167 w 424"/>
                  <a:gd name="T9" fmla="*/ 707 h 4316"/>
                  <a:gd name="T10" fmla="*/ 107 w 424"/>
                  <a:gd name="T11" fmla="*/ 971 h 4316"/>
                  <a:gd name="T12" fmla="*/ 65 w 424"/>
                  <a:gd name="T13" fmla="*/ 1247 h 4316"/>
                  <a:gd name="T14" fmla="*/ 29 w 424"/>
                  <a:gd name="T15" fmla="*/ 1529 h 4316"/>
                  <a:gd name="T16" fmla="*/ 6 w 424"/>
                  <a:gd name="T17" fmla="*/ 1822 h 4316"/>
                  <a:gd name="T18" fmla="*/ 0 w 424"/>
                  <a:gd name="T19" fmla="*/ 2122 h 4316"/>
                  <a:gd name="T20" fmla="*/ 6 w 424"/>
                  <a:gd name="T21" fmla="*/ 2404 h 4316"/>
                  <a:gd name="T22" fmla="*/ 24 w 424"/>
                  <a:gd name="T23" fmla="*/ 2686 h 4316"/>
                  <a:gd name="T24" fmla="*/ 47 w 424"/>
                  <a:gd name="T25" fmla="*/ 2961 h 4316"/>
                  <a:gd name="T26" fmla="*/ 89 w 424"/>
                  <a:gd name="T27" fmla="*/ 3243 h 4316"/>
                  <a:gd name="T28" fmla="*/ 137 w 424"/>
                  <a:gd name="T29" fmla="*/ 3519 h 4316"/>
                  <a:gd name="T30" fmla="*/ 197 w 424"/>
                  <a:gd name="T31" fmla="*/ 3788 h 4316"/>
                  <a:gd name="T32" fmla="*/ 269 w 424"/>
                  <a:gd name="T33" fmla="*/ 4058 h 4316"/>
                  <a:gd name="T34" fmla="*/ 346 w 424"/>
                  <a:gd name="T35" fmla="*/ 4316 h 4316"/>
                  <a:gd name="T36" fmla="*/ 358 w 424"/>
                  <a:gd name="T37" fmla="*/ 4316 h 4316"/>
                  <a:gd name="T38" fmla="*/ 281 w 424"/>
                  <a:gd name="T39" fmla="*/ 4058 h 4316"/>
                  <a:gd name="T40" fmla="*/ 209 w 424"/>
                  <a:gd name="T41" fmla="*/ 3788 h 4316"/>
                  <a:gd name="T42" fmla="*/ 149 w 424"/>
                  <a:gd name="T43" fmla="*/ 3519 h 4316"/>
                  <a:gd name="T44" fmla="*/ 101 w 424"/>
                  <a:gd name="T45" fmla="*/ 3243 h 4316"/>
                  <a:gd name="T46" fmla="*/ 59 w 424"/>
                  <a:gd name="T47" fmla="*/ 2961 h 4316"/>
                  <a:gd name="T48" fmla="*/ 35 w 424"/>
                  <a:gd name="T49" fmla="*/ 2686 h 4316"/>
                  <a:gd name="T50" fmla="*/ 18 w 424"/>
                  <a:gd name="T51" fmla="*/ 2404 h 4316"/>
                  <a:gd name="T52" fmla="*/ 12 w 424"/>
                  <a:gd name="T53" fmla="*/ 2122 h 4316"/>
                  <a:gd name="T54" fmla="*/ 18 w 424"/>
                  <a:gd name="T55" fmla="*/ 1822 h 4316"/>
                  <a:gd name="T56" fmla="*/ 41 w 424"/>
                  <a:gd name="T57" fmla="*/ 1529 h 4316"/>
                  <a:gd name="T58" fmla="*/ 71 w 424"/>
                  <a:gd name="T59" fmla="*/ 1247 h 4316"/>
                  <a:gd name="T60" fmla="*/ 119 w 424"/>
                  <a:gd name="T61" fmla="*/ 971 h 4316"/>
                  <a:gd name="T62" fmla="*/ 179 w 424"/>
                  <a:gd name="T63" fmla="*/ 707 h 4316"/>
                  <a:gd name="T64" fmla="*/ 245 w 424"/>
                  <a:gd name="T65" fmla="*/ 462 h 4316"/>
                  <a:gd name="T66" fmla="*/ 328 w 424"/>
                  <a:gd name="T67" fmla="*/ 222 h 4316"/>
                  <a:gd name="T68" fmla="*/ 424 w 424"/>
                  <a:gd name="T69" fmla="*/ 0 h 4316"/>
                  <a:gd name="T70" fmla="*/ 424 w 424"/>
                  <a:gd name="T71" fmla="*/ 0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24" h="4316">
                    <a:moveTo>
                      <a:pt x="424" y="0"/>
                    </a:moveTo>
                    <a:lnTo>
                      <a:pt x="412" y="0"/>
                    </a:lnTo>
                    <a:lnTo>
                      <a:pt x="316" y="222"/>
                    </a:lnTo>
                    <a:lnTo>
                      <a:pt x="239" y="462"/>
                    </a:lnTo>
                    <a:lnTo>
                      <a:pt x="167" y="707"/>
                    </a:lnTo>
                    <a:lnTo>
                      <a:pt x="107" y="971"/>
                    </a:lnTo>
                    <a:lnTo>
                      <a:pt x="65" y="1247"/>
                    </a:lnTo>
                    <a:lnTo>
                      <a:pt x="29" y="1529"/>
                    </a:lnTo>
                    <a:lnTo>
                      <a:pt x="6" y="1822"/>
                    </a:lnTo>
                    <a:lnTo>
                      <a:pt x="0" y="2122"/>
                    </a:lnTo>
                    <a:lnTo>
                      <a:pt x="6" y="2404"/>
                    </a:lnTo>
                    <a:lnTo>
                      <a:pt x="24" y="2686"/>
                    </a:lnTo>
                    <a:lnTo>
                      <a:pt x="47" y="2961"/>
                    </a:lnTo>
                    <a:lnTo>
                      <a:pt x="89" y="3243"/>
                    </a:lnTo>
                    <a:lnTo>
                      <a:pt x="137" y="3519"/>
                    </a:lnTo>
                    <a:lnTo>
                      <a:pt x="197" y="3788"/>
                    </a:lnTo>
                    <a:lnTo>
                      <a:pt x="269" y="4058"/>
                    </a:lnTo>
                    <a:lnTo>
                      <a:pt x="346" y="4316"/>
                    </a:lnTo>
                    <a:lnTo>
                      <a:pt x="358" y="4316"/>
                    </a:lnTo>
                    <a:lnTo>
                      <a:pt x="281" y="4058"/>
                    </a:lnTo>
                    <a:lnTo>
                      <a:pt x="209" y="3788"/>
                    </a:lnTo>
                    <a:lnTo>
                      <a:pt x="149" y="3519"/>
                    </a:lnTo>
                    <a:lnTo>
                      <a:pt x="101" y="3243"/>
                    </a:lnTo>
                    <a:lnTo>
                      <a:pt x="59" y="2961"/>
                    </a:lnTo>
                    <a:lnTo>
                      <a:pt x="35" y="2686"/>
                    </a:lnTo>
                    <a:lnTo>
                      <a:pt x="18" y="2404"/>
                    </a:lnTo>
                    <a:lnTo>
                      <a:pt x="12" y="2122"/>
                    </a:lnTo>
                    <a:lnTo>
                      <a:pt x="18" y="1822"/>
                    </a:lnTo>
                    <a:lnTo>
                      <a:pt x="41" y="1529"/>
                    </a:lnTo>
                    <a:lnTo>
                      <a:pt x="71" y="1247"/>
                    </a:lnTo>
                    <a:lnTo>
                      <a:pt x="119" y="971"/>
                    </a:lnTo>
                    <a:lnTo>
                      <a:pt x="179" y="707"/>
                    </a:lnTo>
                    <a:lnTo>
                      <a:pt x="245" y="462"/>
                    </a:lnTo>
                    <a:lnTo>
                      <a:pt x="328" y="222"/>
                    </a:lnTo>
                    <a:lnTo>
                      <a:pt x="424" y="0"/>
                    </a:lnTo>
                    <a:lnTo>
                      <a:pt x="424" y="0"/>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a:p>
            </p:txBody>
          </p:sp>
          <p:sp>
            <p:nvSpPr>
              <p:cNvPr id="48145" name="Freeform 17"/>
              <p:cNvSpPr>
                <a:spLocks/>
              </p:cNvSpPr>
              <p:nvPr userDrawn="1"/>
            </p:nvSpPr>
            <p:spPr bwMode="hidden">
              <a:xfrm>
                <a:off x="1128" y="0"/>
                <a:ext cx="575" cy="4316"/>
              </a:xfrm>
              <a:custGeom>
                <a:avLst/>
                <a:gdLst>
                  <a:gd name="T0" fmla="*/ 12 w 574"/>
                  <a:gd name="T1" fmla="*/ 2146 h 4316"/>
                  <a:gd name="T2" fmla="*/ 24 w 574"/>
                  <a:gd name="T3" fmla="*/ 1846 h 4316"/>
                  <a:gd name="T4" fmla="*/ 54 w 574"/>
                  <a:gd name="T5" fmla="*/ 1559 h 4316"/>
                  <a:gd name="T6" fmla="*/ 96 w 574"/>
                  <a:gd name="T7" fmla="*/ 1277 h 4316"/>
                  <a:gd name="T8" fmla="*/ 162 w 574"/>
                  <a:gd name="T9" fmla="*/ 1001 h 4316"/>
                  <a:gd name="T10" fmla="*/ 239 w 574"/>
                  <a:gd name="T11" fmla="*/ 731 h 4316"/>
                  <a:gd name="T12" fmla="*/ 335 w 574"/>
                  <a:gd name="T13" fmla="*/ 480 h 4316"/>
                  <a:gd name="T14" fmla="*/ 449 w 574"/>
                  <a:gd name="T15" fmla="*/ 234 h 4316"/>
                  <a:gd name="T16" fmla="*/ 574 w 574"/>
                  <a:gd name="T17" fmla="*/ 0 h 4316"/>
                  <a:gd name="T18" fmla="*/ 562 w 574"/>
                  <a:gd name="T19" fmla="*/ 0 h 4316"/>
                  <a:gd name="T20" fmla="*/ 437 w 574"/>
                  <a:gd name="T21" fmla="*/ 234 h 4316"/>
                  <a:gd name="T22" fmla="*/ 323 w 574"/>
                  <a:gd name="T23" fmla="*/ 480 h 4316"/>
                  <a:gd name="T24" fmla="*/ 227 w 574"/>
                  <a:gd name="T25" fmla="*/ 737 h 4316"/>
                  <a:gd name="T26" fmla="*/ 150 w 574"/>
                  <a:gd name="T27" fmla="*/ 1001 h 4316"/>
                  <a:gd name="T28" fmla="*/ 84 w 574"/>
                  <a:gd name="T29" fmla="*/ 1277 h 4316"/>
                  <a:gd name="T30" fmla="*/ 42 w 574"/>
                  <a:gd name="T31" fmla="*/ 1559 h 4316"/>
                  <a:gd name="T32" fmla="*/ 12 w 574"/>
                  <a:gd name="T33" fmla="*/ 1852 h 4316"/>
                  <a:gd name="T34" fmla="*/ 0 w 574"/>
                  <a:gd name="T35" fmla="*/ 2146 h 4316"/>
                  <a:gd name="T36" fmla="*/ 6 w 574"/>
                  <a:gd name="T37" fmla="*/ 2434 h 4316"/>
                  <a:gd name="T38" fmla="*/ 30 w 574"/>
                  <a:gd name="T39" fmla="*/ 2715 h 4316"/>
                  <a:gd name="T40" fmla="*/ 66 w 574"/>
                  <a:gd name="T41" fmla="*/ 2997 h 4316"/>
                  <a:gd name="T42" fmla="*/ 120 w 574"/>
                  <a:gd name="T43" fmla="*/ 3273 h 4316"/>
                  <a:gd name="T44" fmla="*/ 191 w 574"/>
                  <a:gd name="T45" fmla="*/ 3549 h 4316"/>
                  <a:gd name="T46" fmla="*/ 275 w 574"/>
                  <a:gd name="T47" fmla="*/ 3812 h 4316"/>
                  <a:gd name="T48" fmla="*/ 371 w 574"/>
                  <a:gd name="T49" fmla="*/ 4070 h 4316"/>
                  <a:gd name="T50" fmla="*/ 484 w 574"/>
                  <a:gd name="T51" fmla="*/ 4316 h 4316"/>
                  <a:gd name="T52" fmla="*/ 496 w 574"/>
                  <a:gd name="T53" fmla="*/ 4316 h 4316"/>
                  <a:gd name="T54" fmla="*/ 383 w 574"/>
                  <a:gd name="T55" fmla="*/ 4070 h 4316"/>
                  <a:gd name="T56" fmla="*/ 287 w 574"/>
                  <a:gd name="T57" fmla="*/ 3812 h 4316"/>
                  <a:gd name="T58" fmla="*/ 203 w 574"/>
                  <a:gd name="T59" fmla="*/ 3549 h 4316"/>
                  <a:gd name="T60" fmla="*/ 132 w 574"/>
                  <a:gd name="T61" fmla="*/ 3273 h 4316"/>
                  <a:gd name="T62" fmla="*/ 78 w 574"/>
                  <a:gd name="T63" fmla="*/ 2997 h 4316"/>
                  <a:gd name="T64" fmla="*/ 42 w 574"/>
                  <a:gd name="T65" fmla="*/ 2715 h 4316"/>
                  <a:gd name="T66" fmla="*/ 18 w 574"/>
                  <a:gd name="T67" fmla="*/ 2434 h 4316"/>
                  <a:gd name="T68" fmla="*/ 12 w 574"/>
                  <a:gd name="T69" fmla="*/ 2146 h 4316"/>
                  <a:gd name="T70" fmla="*/ 12 w 574"/>
                  <a:gd name="T71" fmla="*/ 2146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574" h="4316">
                    <a:moveTo>
                      <a:pt x="12" y="2146"/>
                    </a:moveTo>
                    <a:lnTo>
                      <a:pt x="24" y="1846"/>
                    </a:lnTo>
                    <a:lnTo>
                      <a:pt x="54" y="1559"/>
                    </a:lnTo>
                    <a:lnTo>
                      <a:pt x="96" y="1277"/>
                    </a:lnTo>
                    <a:lnTo>
                      <a:pt x="162" y="1001"/>
                    </a:lnTo>
                    <a:lnTo>
                      <a:pt x="239" y="731"/>
                    </a:lnTo>
                    <a:lnTo>
                      <a:pt x="335" y="480"/>
                    </a:lnTo>
                    <a:lnTo>
                      <a:pt x="449" y="234"/>
                    </a:lnTo>
                    <a:lnTo>
                      <a:pt x="574" y="0"/>
                    </a:lnTo>
                    <a:lnTo>
                      <a:pt x="562" y="0"/>
                    </a:lnTo>
                    <a:lnTo>
                      <a:pt x="437" y="234"/>
                    </a:lnTo>
                    <a:lnTo>
                      <a:pt x="323" y="480"/>
                    </a:lnTo>
                    <a:lnTo>
                      <a:pt x="227" y="737"/>
                    </a:lnTo>
                    <a:lnTo>
                      <a:pt x="150" y="1001"/>
                    </a:lnTo>
                    <a:lnTo>
                      <a:pt x="84" y="1277"/>
                    </a:lnTo>
                    <a:lnTo>
                      <a:pt x="42" y="1559"/>
                    </a:lnTo>
                    <a:lnTo>
                      <a:pt x="12" y="1852"/>
                    </a:lnTo>
                    <a:lnTo>
                      <a:pt x="0" y="2146"/>
                    </a:lnTo>
                    <a:lnTo>
                      <a:pt x="6" y="2434"/>
                    </a:lnTo>
                    <a:lnTo>
                      <a:pt x="30" y="2715"/>
                    </a:lnTo>
                    <a:lnTo>
                      <a:pt x="66" y="2997"/>
                    </a:lnTo>
                    <a:lnTo>
                      <a:pt x="120" y="3273"/>
                    </a:lnTo>
                    <a:lnTo>
                      <a:pt x="191" y="3549"/>
                    </a:lnTo>
                    <a:lnTo>
                      <a:pt x="275" y="3812"/>
                    </a:lnTo>
                    <a:lnTo>
                      <a:pt x="371" y="4070"/>
                    </a:lnTo>
                    <a:lnTo>
                      <a:pt x="484" y="4316"/>
                    </a:lnTo>
                    <a:lnTo>
                      <a:pt x="496" y="4316"/>
                    </a:lnTo>
                    <a:lnTo>
                      <a:pt x="383" y="4070"/>
                    </a:lnTo>
                    <a:lnTo>
                      <a:pt x="287" y="3812"/>
                    </a:lnTo>
                    <a:lnTo>
                      <a:pt x="203" y="3549"/>
                    </a:lnTo>
                    <a:lnTo>
                      <a:pt x="132" y="3273"/>
                    </a:lnTo>
                    <a:lnTo>
                      <a:pt x="78" y="2997"/>
                    </a:lnTo>
                    <a:lnTo>
                      <a:pt x="42" y="2715"/>
                    </a:lnTo>
                    <a:lnTo>
                      <a:pt x="18" y="2434"/>
                    </a:lnTo>
                    <a:lnTo>
                      <a:pt x="12" y="2146"/>
                    </a:lnTo>
                    <a:lnTo>
                      <a:pt x="12" y="2146"/>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a:p>
            </p:txBody>
          </p:sp>
          <p:sp>
            <p:nvSpPr>
              <p:cNvPr id="48146" name="Freeform 18"/>
              <p:cNvSpPr>
                <a:spLocks/>
              </p:cNvSpPr>
              <p:nvPr userDrawn="1"/>
            </p:nvSpPr>
            <p:spPr bwMode="hidden">
              <a:xfrm>
                <a:off x="702" y="0"/>
                <a:ext cx="737" cy="4316"/>
              </a:xfrm>
              <a:custGeom>
                <a:avLst/>
                <a:gdLst>
                  <a:gd name="T0" fmla="*/ 12 w 735"/>
                  <a:gd name="T1" fmla="*/ 2098 h 4316"/>
                  <a:gd name="T2" fmla="*/ 29 w 735"/>
                  <a:gd name="T3" fmla="*/ 1798 h 4316"/>
                  <a:gd name="T4" fmla="*/ 71 w 735"/>
                  <a:gd name="T5" fmla="*/ 1505 h 4316"/>
                  <a:gd name="T6" fmla="*/ 131 w 735"/>
                  <a:gd name="T7" fmla="*/ 1223 h 4316"/>
                  <a:gd name="T8" fmla="*/ 215 w 735"/>
                  <a:gd name="T9" fmla="*/ 941 h 4316"/>
                  <a:gd name="T10" fmla="*/ 316 w 735"/>
                  <a:gd name="T11" fmla="*/ 689 h 4316"/>
                  <a:gd name="T12" fmla="*/ 442 w 735"/>
                  <a:gd name="T13" fmla="*/ 444 h 4316"/>
                  <a:gd name="T14" fmla="*/ 580 w 735"/>
                  <a:gd name="T15" fmla="*/ 216 h 4316"/>
                  <a:gd name="T16" fmla="*/ 735 w 735"/>
                  <a:gd name="T17" fmla="*/ 0 h 4316"/>
                  <a:gd name="T18" fmla="*/ 723 w 735"/>
                  <a:gd name="T19" fmla="*/ 0 h 4316"/>
                  <a:gd name="T20" fmla="*/ 568 w 735"/>
                  <a:gd name="T21" fmla="*/ 210 h 4316"/>
                  <a:gd name="T22" fmla="*/ 430 w 735"/>
                  <a:gd name="T23" fmla="*/ 438 h 4316"/>
                  <a:gd name="T24" fmla="*/ 311 w 735"/>
                  <a:gd name="T25" fmla="*/ 683 h 4316"/>
                  <a:gd name="T26" fmla="*/ 209 w 735"/>
                  <a:gd name="T27" fmla="*/ 941 h 4316"/>
                  <a:gd name="T28" fmla="*/ 125 w 735"/>
                  <a:gd name="T29" fmla="*/ 1217 h 4316"/>
                  <a:gd name="T30" fmla="*/ 59 w 735"/>
                  <a:gd name="T31" fmla="*/ 1505 h 4316"/>
                  <a:gd name="T32" fmla="*/ 18 w 735"/>
                  <a:gd name="T33" fmla="*/ 1798 h 4316"/>
                  <a:gd name="T34" fmla="*/ 0 w 735"/>
                  <a:gd name="T35" fmla="*/ 2098 h 4316"/>
                  <a:gd name="T36" fmla="*/ 6 w 735"/>
                  <a:gd name="T37" fmla="*/ 2404 h 4316"/>
                  <a:gd name="T38" fmla="*/ 29 w 735"/>
                  <a:gd name="T39" fmla="*/ 2709 h 4316"/>
                  <a:gd name="T40" fmla="*/ 77 w 735"/>
                  <a:gd name="T41" fmla="*/ 3015 h 4316"/>
                  <a:gd name="T42" fmla="*/ 149 w 735"/>
                  <a:gd name="T43" fmla="*/ 3315 h 4316"/>
                  <a:gd name="T44" fmla="*/ 227 w 735"/>
                  <a:gd name="T45" fmla="*/ 3573 h 4316"/>
                  <a:gd name="T46" fmla="*/ 316 w 735"/>
                  <a:gd name="T47" fmla="*/ 3824 h 4316"/>
                  <a:gd name="T48" fmla="*/ 424 w 735"/>
                  <a:gd name="T49" fmla="*/ 4076 h 4316"/>
                  <a:gd name="T50" fmla="*/ 544 w 735"/>
                  <a:gd name="T51" fmla="*/ 4316 h 4316"/>
                  <a:gd name="T52" fmla="*/ 556 w 735"/>
                  <a:gd name="T53" fmla="*/ 4316 h 4316"/>
                  <a:gd name="T54" fmla="*/ 436 w 735"/>
                  <a:gd name="T55" fmla="*/ 4076 h 4316"/>
                  <a:gd name="T56" fmla="*/ 328 w 735"/>
                  <a:gd name="T57" fmla="*/ 3824 h 4316"/>
                  <a:gd name="T58" fmla="*/ 239 w 735"/>
                  <a:gd name="T59" fmla="*/ 3573 h 4316"/>
                  <a:gd name="T60" fmla="*/ 161 w 735"/>
                  <a:gd name="T61" fmla="*/ 3315 h 4316"/>
                  <a:gd name="T62" fmla="*/ 89 w 735"/>
                  <a:gd name="T63" fmla="*/ 3015 h 4316"/>
                  <a:gd name="T64" fmla="*/ 41 w 735"/>
                  <a:gd name="T65" fmla="*/ 2709 h 4316"/>
                  <a:gd name="T66" fmla="*/ 18 w 735"/>
                  <a:gd name="T67" fmla="*/ 2404 h 4316"/>
                  <a:gd name="T68" fmla="*/ 12 w 735"/>
                  <a:gd name="T69" fmla="*/ 2098 h 4316"/>
                  <a:gd name="T70" fmla="*/ 12 w 735"/>
                  <a:gd name="T71" fmla="*/ 2098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735" h="4316">
                    <a:moveTo>
                      <a:pt x="12" y="2098"/>
                    </a:moveTo>
                    <a:lnTo>
                      <a:pt x="29" y="1798"/>
                    </a:lnTo>
                    <a:lnTo>
                      <a:pt x="71" y="1505"/>
                    </a:lnTo>
                    <a:lnTo>
                      <a:pt x="131" y="1223"/>
                    </a:lnTo>
                    <a:lnTo>
                      <a:pt x="215" y="941"/>
                    </a:lnTo>
                    <a:lnTo>
                      <a:pt x="316" y="689"/>
                    </a:lnTo>
                    <a:lnTo>
                      <a:pt x="442" y="444"/>
                    </a:lnTo>
                    <a:lnTo>
                      <a:pt x="580" y="216"/>
                    </a:lnTo>
                    <a:lnTo>
                      <a:pt x="735" y="0"/>
                    </a:lnTo>
                    <a:lnTo>
                      <a:pt x="723" y="0"/>
                    </a:lnTo>
                    <a:lnTo>
                      <a:pt x="568" y="210"/>
                    </a:lnTo>
                    <a:lnTo>
                      <a:pt x="430" y="438"/>
                    </a:lnTo>
                    <a:lnTo>
                      <a:pt x="311" y="683"/>
                    </a:lnTo>
                    <a:lnTo>
                      <a:pt x="209" y="941"/>
                    </a:lnTo>
                    <a:lnTo>
                      <a:pt x="125" y="1217"/>
                    </a:lnTo>
                    <a:lnTo>
                      <a:pt x="59" y="1505"/>
                    </a:lnTo>
                    <a:lnTo>
                      <a:pt x="18" y="1798"/>
                    </a:lnTo>
                    <a:lnTo>
                      <a:pt x="0" y="2098"/>
                    </a:lnTo>
                    <a:lnTo>
                      <a:pt x="6" y="2404"/>
                    </a:lnTo>
                    <a:lnTo>
                      <a:pt x="29" y="2709"/>
                    </a:lnTo>
                    <a:lnTo>
                      <a:pt x="77" y="3015"/>
                    </a:lnTo>
                    <a:lnTo>
                      <a:pt x="149" y="3315"/>
                    </a:lnTo>
                    <a:lnTo>
                      <a:pt x="227" y="3573"/>
                    </a:lnTo>
                    <a:lnTo>
                      <a:pt x="316" y="3824"/>
                    </a:lnTo>
                    <a:lnTo>
                      <a:pt x="424" y="4076"/>
                    </a:lnTo>
                    <a:lnTo>
                      <a:pt x="544" y="4316"/>
                    </a:lnTo>
                    <a:lnTo>
                      <a:pt x="556" y="4316"/>
                    </a:lnTo>
                    <a:lnTo>
                      <a:pt x="436" y="4076"/>
                    </a:lnTo>
                    <a:lnTo>
                      <a:pt x="328" y="3824"/>
                    </a:lnTo>
                    <a:lnTo>
                      <a:pt x="239" y="3573"/>
                    </a:lnTo>
                    <a:lnTo>
                      <a:pt x="161" y="3315"/>
                    </a:lnTo>
                    <a:lnTo>
                      <a:pt x="89" y="3015"/>
                    </a:lnTo>
                    <a:lnTo>
                      <a:pt x="41" y="2709"/>
                    </a:lnTo>
                    <a:lnTo>
                      <a:pt x="18" y="2404"/>
                    </a:lnTo>
                    <a:lnTo>
                      <a:pt x="12" y="2098"/>
                    </a:lnTo>
                    <a:lnTo>
                      <a:pt x="12" y="2098"/>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a:p>
            </p:txBody>
          </p:sp>
          <p:sp>
            <p:nvSpPr>
              <p:cNvPr id="48147" name="Freeform 19"/>
              <p:cNvSpPr>
                <a:spLocks/>
              </p:cNvSpPr>
              <p:nvPr userDrawn="1"/>
            </p:nvSpPr>
            <p:spPr bwMode="hidden">
              <a:xfrm>
                <a:off x="288" y="0"/>
                <a:ext cx="840" cy="4316"/>
              </a:xfrm>
              <a:custGeom>
                <a:avLst/>
                <a:gdLst>
                  <a:gd name="T0" fmla="*/ 18 w 837"/>
                  <a:gd name="T1" fmla="*/ 1948 h 4316"/>
                  <a:gd name="T2" fmla="*/ 48 w 837"/>
                  <a:gd name="T3" fmla="*/ 1708 h 4316"/>
                  <a:gd name="T4" fmla="*/ 96 w 837"/>
                  <a:gd name="T5" fmla="*/ 1475 h 4316"/>
                  <a:gd name="T6" fmla="*/ 161 w 837"/>
                  <a:gd name="T7" fmla="*/ 1235 h 4316"/>
                  <a:gd name="T8" fmla="*/ 251 w 837"/>
                  <a:gd name="T9" fmla="*/ 995 h 4316"/>
                  <a:gd name="T10" fmla="*/ 365 w 837"/>
                  <a:gd name="T11" fmla="*/ 755 h 4316"/>
                  <a:gd name="T12" fmla="*/ 496 w 837"/>
                  <a:gd name="T13" fmla="*/ 510 h 4316"/>
                  <a:gd name="T14" fmla="*/ 658 w 837"/>
                  <a:gd name="T15" fmla="*/ 258 h 4316"/>
                  <a:gd name="T16" fmla="*/ 741 w 837"/>
                  <a:gd name="T17" fmla="*/ 132 h 4316"/>
                  <a:gd name="T18" fmla="*/ 837 w 837"/>
                  <a:gd name="T19" fmla="*/ 0 h 4316"/>
                  <a:gd name="T20" fmla="*/ 825 w 837"/>
                  <a:gd name="T21" fmla="*/ 0 h 4316"/>
                  <a:gd name="T22" fmla="*/ 729 w 837"/>
                  <a:gd name="T23" fmla="*/ 132 h 4316"/>
                  <a:gd name="T24" fmla="*/ 640 w 837"/>
                  <a:gd name="T25" fmla="*/ 258 h 4316"/>
                  <a:gd name="T26" fmla="*/ 562 w 837"/>
                  <a:gd name="T27" fmla="*/ 384 h 4316"/>
                  <a:gd name="T28" fmla="*/ 484 w 837"/>
                  <a:gd name="T29" fmla="*/ 510 h 4316"/>
                  <a:gd name="T30" fmla="*/ 353 w 837"/>
                  <a:gd name="T31" fmla="*/ 755 h 4316"/>
                  <a:gd name="T32" fmla="*/ 239 w 837"/>
                  <a:gd name="T33" fmla="*/ 995 h 4316"/>
                  <a:gd name="T34" fmla="*/ 150 w 837"/>
                  <a:gd name="T35" fmla="*/ 1235 h 4316"/>
                  <a:gd name="T36" fmla="*/ 84 w 837"/>
                  <a:gd name="T37" fmla="*/ 1469 h 4316"/>
                  <a:gd name="T38" fmla="*/ 36 w 837"/>
                  <a:gd name="T39" fmla="*/ 1702 h 4316"/>
                  <a:gd name="T40" fmla="*/ 6 w 837"/>
                  <a:gd name="T41" fmla="*/ 1942 h 4316"/>
                  <a:gd name="T42" fmla="*/ 0 w 837"/>
                  <a:gd name="T43" fmla="*/ 2200 h 4316"/>
                  <a:gd name="T44" fmla="*/ 12 w 837"/>
                  <a:gd name="T45" fmla="*/ 2470 h 4316"/>
                  <a:gd name="T46" fmla="*/ 48 w 837"/>
                  <a:gd name="T47" fmla="*/ 2739 h 4316"/>
                  <a:gd name="T48" fmla="*/ 114 w 837"/>
                  <a:gd name="T49" fmla="*/ 3027 h 4316"/>
                  <a:gd name="T50" fmla="*/ 150 w 837"/>
                  <a:gd name="T51" fmla="*/ 3171 h 4316"/>
                  <a:gd name="T52" fmla="*/ 197 w 837"/>
                  <a:gd name="T53" fmla="*/ 3321 h 4316"/>
                  <a:gd name="T54" fmla="*/ 245 w 837"/>
                  <a:gd name="T55" fmla="*/ 3477 h 4316"/>
                  <a:gd name="T56" fmla="*/ 305 w 837"/>
                  <a:gd name="T57" fmla="*/ 3639 h 4316"/>
                  <a:gd name="T58" fmla="*/ 365 w 837"/>
                  <a:gd name="T59" fmla="*/ 3800 h 4316"/>
                  <a:gd name="T60" fmla="*/ 437 w 837"/>
                  <a:gd name="T61" fmla="*/ 3968 h 4316"/>
                  <a:gd name="T62" fmla="*/ 508 w 837"/>
                  <a:gd name="T63" fmla="*/ 4136 h 4316"/>
                  <a:gd name="T64" fmla="*/ 592 w 837"/>
                  <a:gd name="T65" fmla="*/ 4316 h 4316"/>
                  <a:gd name="T66" fmla="*/ 604 w 837"/>
                  <a:gd name="T67" fmla="*/ 4316 h 4316"/>
                  <a:gd name="T68" fmla="*/ 520 w 837"/>
                  <a:gd name="T69" fmla="*/ 4136 h 4316"/>
                  <a:gd name="T70" fmla="*/ 448 w 837"/>
                  <a:gd name="T71" fmla="*/ 3968 h 4316"/>
                  <a:gd name="T72" fmla="*/ 377 w 837"/>
                  <a:gd name="T73" fmla="*/ 3800 h 4316"/>
                  <a:gd name="T74" fmla="*/ 317 w 837"/>
                  <a:gd name="T75" fmla="*/ 3639 h 4316"/>
                  <a:gd name="T76" fmla="*/ 257 w 837"/>
                  <a:gd name="T77" fmla="*/ 3477 h 4316"/>
                  <a:gd name="T78" fmla="*/ 209 w 837"/>
                  <a:gd name="T79" fmla="*/ 3327 h 4316"/>
                  <a:gd name="T80" fmla="*/ 161 w 837"/>
                  <a:gd name="T81" fmla="*/ 3171 h 4316"/>
                  <a:gd name="T82" fmla="*/ 126 w 837"/>
                  <a:gd name="T83" fmla="*/ 3027 h 4316"/>
                  <a:gd name="T84" fmla="*/ 60 w 837"/>
                  <a:gd name="T85" fmla="*/ 2739 h 4316"/>
                  <a:gd name="T86" fmla="*/ 24 w 837"/>
                  <a:gd name="T87" fmla="*/ 2470 h 4316"/>
                  <a:gd name="T88" fmla="*/ 12 w 837"/>
                  <a:gd name="T89" fmla="*/ 2206 h 4316"/>
                  <a:gd name="T90" fmla="*/ 18 w 837"/>
                  <a:gd name="T91" fmla="*/ 1948 h 4316"/>
                  <a:gd name="T92" fmla="*/ 18 w 837"/>
                  <a:gd name="T93" fmla="*/ 1948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837" h="4316">
                    <a:moveTo>
                      <a:pt x="18" y="1948"/>
                    </a:moveTo>
                    <a:lnTo>
                      <a:pt x="48" y="1708"/>
                    </a:lnTo>
                    <a:lnTo>
                      <a:pt x="96" y="1475"/>
                    </a:lnTo>
                    <a:lnTo>
                      <a:pt x="161" y="1235"/>
                    </a:lnTo>
                    <a:lnTo>
                      <a:pt x="251" y="995"/>
                    </a:lnTo>
                    <a:lnTo>
                      <a:pt x="365" y="755"/>
                    </a:lnTo>
                    <a:lnTo>
                      <a:pt x="496" y="510"/>
                    </a:lnTo>
                    <a:lnTo>
                      <a:pt x="658" y="258"/>
                    </a:lnTo>
                    <a:lnTo>
                      <a:pt x="741" y="132"/>
                    </a:lnTo>
                    <a:lnTo>
                      <a:pt x="837" y="0"/>
                    </a:lnTo>
                    <a:lnTo>
                      <a:pt x="825" y="0"/>
                    </a:lnTo>
                    <a:lnTo>
                      <a:pt x="729" y="132"/>
                    </a:lnTo>
                    <a:lnTo>
                      <a:pt x="640" y="258"/>
                    </a:lnTo>
                    <a:lnTo>
                      <a:pt x="562" y="384"/>
                    </a:lnTo>
                    <a:lnTo>
                      <a:pt x="484" y="510"/>
                    </a:lnTo>
                    <a:lnTo>
                      <a:pt x="353" y="755"/>
                    </a:lnTo>
                    <a:lnTo>
                      <a:pt x="239" y="995"/>
                    </a:lnTo>
                    <a:lnTo>
                      <a:pt x="150" y="1235"/>
                    </a:lnTo>
                    <a:lnTo>
                      <a:pt x="84" y="1469"/>
                    </a:lnTo>
                    <a:lnTo>
                      <a:pt x="36" y="1702"/>
                    </a:lnTo>
                    <a:lnTo>
                      <a:pt x="6" y="1942"/>
                    </a:lnTo>
                    <a:lnTo>
                      <a:pt x="0" y="2200"/>
                    </a:lnTo>
                    <a:lnTo>
                      <a:pt x="12" y="2470"/>
                    </a:lnTo>
                    <a:lnTo>
                      <a:pt x="48" y="2739"/>
                    </a:lnTo>
                    <a:lnTo>
                      <a:pt x="114" y="3027"/>
                    </a:lnTo>
                    <a:lnTo>
                      <a:pt x="150" y="3171"/>
                    </a:lnTo>
                    <a:lnTo>
                      <a:pt x="197" y="3321"/>
                    </a:lnTo>
                    <a:lnTo>
                      <a:pt x="245" y="3477"/>
                    </a:lnTo>
                    <a:lnTo>
                      <a:pt x="305" y="3639"/>
                    </a:lnTo>
                    <a:lnTo>
                      <a:pt x="365" y="3800"/>
                    </a:lnTo>
                    <a:lnTo>
                      <a:pt x="437" y="3968"/>
                    </a:lnTo>
                    <a:lnTo>
                      <a:pt x="508" y="4136"/>
                    </a:lnTo>
                    <a:lnTo>
                      <a:pt x="592" y="4316"/>
                    </a:lnTo>
                    <a:lnTo>
                      <a:pt x="604" y="4316"/>
                    </a:lnTo>
                    <a:lnTo>
                      <a:pt x="520" y="4136"/>
                    </a:lnTo>
                    <a:lnTo>
                      <a:pt x="448" y="3968"/>
                    </a:lnTo>
                    <a:lnTo>
                      <a:pt x="377" y="3800"/>
                    </a:lnTo>
                    <a:lnTo>
                      <a:pt x="317" y="3639"/>
                    </a:lnTo>
                    <a:lnTo>
                      <a:pt x="257" y="3477"/>
                    </a:lnTo>
                    <a:lnTo>
                      <a:pt x="209" y="3327"/>
                    </a:lnTo>
                    <a:lnTo>
                      <a:pt x="161" y="3171"/>
                    </a:lnTo>
                    <a:lnTo>
                      <a:pt x="126" y="3027"/>
                    </a:lnTo>
                    <a:lnTo>
                      <a:pt x="60" y="2739"/>
                    </a:lnTo>
                    <a:lnTo>
                      <a:pt x="24" y="2470"/>
                    </a:lnTo>
                    <a:lnTo>
                      <a:pt x="12" y="2206"/>
                    </a:lnTo>
                    <a:lnTo>
                      <a:pt x="18" y="1948"/>
                    </a:lnTo>
                    <a:lnTo>
                      <a:pt x="18" y="1948"/>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a:p>
            </p:txBody>
          </p:sp>
        </p:grpSp>
        <p:sp>
          <p:nvSpPr>
            <p:cNvPr id="48148" name="Freeform 20"/>
            <p:cNvSpPr>
              <a:spLocks/>
            </p:cNvSpPr>
            <p:nvPr/>
          </p:nvSpPr>
          <p:spPr bwMode="hidden">
            <a:xfrm>
              <a:off x="6" y="2901"/>
              <a:ext cx="606" cy="1415"/>
            </a:xfrm>
            <a:custGeom>
              <a:avLst/>
              <a:gdLst>
                <a:gd name="T0" fmla="*/ 0 w 604"/>
                <a:gd name="T1" fmla="*/ 54 h 1415"/>
                <a:gd name="T2" fmla="*/ 42 w 604"/>
                <a:gd name="T3" fmla="*/ 228 h 1415"/>
                <a:gd name="T4" fmla="*/ 96 w 604"/>
                <a:gd name="T5" fmla="*/ 402 h 1415"/>
                <a:gd name="T6" fmla="*/ 161 w 604"/>
                <a:gd name="T7" fmla="*/ 576 h 1415"/>
                <a:gd name="T8" fmla="*/ 227 w 604"/>
                <a:gd name="T9" fmla="*/ 744 h 1415"/>
                <a:gd name="T10" fmla="*/ 305 w 604"/>
                <a:gd name="T11" fmla="*/ 917 h 1415"/>
                <a:gd name="T12" fmla="*/ 389 w 604"/>
                <a:gd name="T13" fmla="*/ 1085 h 1415"/>
                <a:gd name="T14" fmla="*/ 484 w 604"/>
                <a:gd name="T15" fmla="*/ 1253 h 1415"/>
                <a:gd name="T16" fmla="*/ 586 w 604"/>
                <a:gd name="T17" fmla="*/ 1415 h 1415"/>
                <a:gd name="T18" fmla="*/ 604 w 604"/>
                <a:gd name="T19" fmla="*/ 1415 h 1415"/>
                <a:gd name="T20" fmla="*/ 496 w 604"/>
                <a:gd name="T21" fmla="*/ 1247 h 1415"/>
                <a:gd name="T22" fmla="*/ 401 w 604"/>
                <a:gd name="T23" fmla="*/ 1073 h 1415"/>
                <a:gd name="T24" fmla="*/ 311 w 604"/>
                <a:gd name="T25" fmla="*/ 899 h 1415"/>
                <a:gd name="T26" fmla="*/ 233 w 604"/>
                <a:gd name="T27" fmla="*/ 720 h 1415"/>
                <a:gd name="T28" fmla="*/ 161 w 604"/>
                <a:gd name="T29" fmla="*/ 546 h 1415"/>
                <a:gd name="T30" fmla="*/ 102 w 604"/>
                <a:gd name="T31" fmla="*/ 366 h 1415"/>
                <a:gd name="T32" fmla="*/ 48 w 604"/>
                <a:gd name="T33" fmla="*/ 180 h 1415"/>
                <a:gd name="T34" fmla="*/ 0 w 604"/>
                <a:gd name="T35" fmla="*/ 0 h 1415"/>
                <a:gd name="T36" fmla="*/ 0 w 604"/>
                <a:gd name="T37" fmla="*/ 54 h 1415"/>
                <a:gd name="T38" fmla="*/ 0 w 604"/>
                <a:gd name="T39" fmla="*/ 54 h 14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604" h="1415">
                  <a:moveTo>
                    <a:pt x="0" y="54"/>
                  </a:moveTo>
                  <a:lnTo>
                    <a:pt x="42" y="228"/>
                  </a:lnTo>
                  <a:lnTo>
                    <a:pt x="96" y="402"/>
                  </a:lnTo>
                  <a:lnTo>
                    <a:pt x="161" y="576"/>
                  </a:lnTo>
                  <a:lnTo>
                    <a:pt x="227" y="744"/>
                  </a:lnTo>
                  <a:lnTo>
                    <a:pt x="305" y="917"/>
                  </a:lnTo>
                  <a:lnTo>
                    <a:pt x="389" y="1085"/>
                  </a:lnTo>
                  <a:lnTo>
                    <a:pt x="484" y="1253"/>
                  </a:lnTo>
                  <a:lnTo>
                    <a:pt x="586" y="1415"/>
                  </a:lnTo>
                  <a:lnTo>
                    <a:pt x="604" y="1415"/>
                  </a:lnTo>
                  <a:lnTo>
                    <a:pt x="496" y="1247"/>
                  </a:lnTo>
                  <a:lnTo>
                    <a:pt x="401" y="1073"/>
                  </a:lnTo>
                  <a:lnTo>
                    <a:pt x="311" y="899"/>
                  </a:lnTo>
                  <a:lnTo>
                    <a:pt x="233" y="720"/>
                  </a:lnTo>
                  <a:lnTo>
                    <a:pt x="161" y="546"/>
                  </a:lnTo>
                  <a:lnTo>
                    <a:pt x="102" y="366"/>
                  </a:lnTo>
                  <a:lnTo>
                    <a:pt x="48" y="180"/>
                  </a:lnTo>
                  <a:lnTo>
                    <a:pt x="0" y="0"/>
                  </a:lnTo>
                  <a:lnTo>
                    <a:pt x="0" y="54"/>
                  </a:lnTo>
                  <a:lnTo>
                    <a:pt x="0" y="54"/>
                  </a:lnTo>
                  <a:close/>
                </a:path>
              </a:pathLst>
            </a:custGeom>
            <a:gradFill rotWithShape="0">
              <a:gsLst>
                <a:gs pos="0">
                  <a:schemeClr val="bg2"/>
                </a:gs>
                <a:gs pos="100000">
                  <a:schemeClr val="bg2">
                    <a:gamma/>
                    <a:shade val="60784"/>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a:p>
          </p:txBody>
        </p:sp>
        <p:sp>
          <p:nvSpPr>
            <p:cNvPr id="48149" name="Freeform 21"/>
            <p:cNvSpPr>
              <a:spLocks/>
            </p:cNvSpPr>
            <p:nvPr/>
          </p:nvSpPr>
          <p:spPr bwMode="hidden">
            <a:xfrm>
              <a:off x="6" y="3890"/>
              <a:ext cx="228" cy="426"/>
            </a:xfrm>
            <a:custGeom>
              <a:avLst/>
              <a:gdLst>
                <a:gd name="T0" fmla="*/ 0 w 227"/>
                <a:gd name="T1" fmla="*/ 30 h 426"/>
                <a:gd name="T2" fmla="*/ 108 w 227"/>
                <a:gd name="T3" fmla="*/ 240 h 426"/>
                <a:gd name="T4" fmla="*/ 215 w 227"/>
                <a:gd name="T5" fmla="*/ 426 h 426"/>
                <a:gd name="T6" fmla="*/ 227 w 227"/>
                <a:gd name="T7" fmla="*/ 426 h 426"/>
                <a:gd name="T8" fmla="*/ 167 w 227"/>
                <a:gd name="T9" fmla="*/ 330 h 426"/>
                <a:gd name="T10" fmla="*/ 114 w 227"/>
                <a:gd name="T11" fmla="*/ 222 h 426"/>
                <a:gd name="T12" fmla="*/ 0 w 227"/>
                <a:gd name="T13" fmla="*/ 0 h 426"/>
                <a:gd name="T14" fmla="*/ 0 w 227"/>
                <a:gd name="T15" fmla="*/ 30 h 426"/>
                <a:gd name="T16" fmla="*/ 0 w 227"/>
                <a:gd name="T17" fmla="*/ 30 h 4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7" h="426">
                  <a:moveTo>
                    <a:pt x="0" y="30"/>
                  </a:moveTo>
                  <a:lnTo>
                    <a:pt x="108" y="240"/>
                  </a:lnTo>
                  <a:lnTo>
                    <a:pt x="215" y="426"/>
                  </a:lnTo>
                  <a:lnTo>
                    <a:pt x="227" y="426"/>
                  </a:lnTo>
                  <a:lnTo>
                    <a:pt x="167" y="330"/>
                  </a:lnTo>
                  <a:lnTo>
                    <a:pt x="114" y="222"/>
                  </a:lnTo>
                  <a:lnTo>
                    <a:pt x="0" y="0"/>
                  </a:lnTo>
                  <a:lnTo>
                    <a:pt x="0" y="30"/>
                  </a:lnTo>
                  <a:lnTo>
                    <a:pt x="0" y="30"/>
                  </a:lnTo>
                  <a:close/>
                </a:path>
              </a:pathLst>
            </a:custGeom>
            <a:gradFill rotWithShape="0">
              <a:gsLst>
                <a:gs pos="0">
                  <a:schemeClr val="bg2"/>
                </a:gs>
                <a:gs pos="100000">
                  <a:schemeClr val="bg2">
                    <a:gamma/>
                    <a:shade val="60784"/>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a:p>
          </p:txBody>
        </p:sp>
        <p:sp>
          <p:nvSpPr>
            <p:cNvPr id="48150" name="Freeform 22"/>
            <p:cNvSpPr>
              <a:spLocks/>
            </p:cNvSpPr>
            <p:nvPr/>
          </p:nvSpPr>
          <p:spPr bwMode="hidden">
            <a:xfrm>
              <a:off x="4776" y="0"/>
              <a:ext cx="984" cy="1786"/>
            </a:xfrm>
            <a:custGeom>
              <a:avLst/>
              <a:gdLst>
                <a:gd name="T0" fmla="*/ 981 w 981"/>
                <a:gd name="T1" fmla="*/ 1786 h 1786"/>
                <a:gd name="T2" fmla="*/ 981 w 981"/>
                <a:gd name="T3" fmla="*/ 1720 h 1786"/>
                <a:gd name="T4" fmla="*/ 969 w 981"/>
                <a:gd name="T5" fmla="*/ 1666 h 1786"/>
                <a:gd name="T6" fmla="*/ 957 w 981"/>
                <a:gd name="T7" fmla="*/ 1613 h 1786"/>
                <a:gd name="T8" fmla="*/ 921 w 981"/>
                <a:gd name="T9" fmla="*/ 1487 h 1786"/>
                <a:gd name="T10" fmla="*/ 885 w 981"/>
                <a:gd name="T11" fmla="*/ 1361 h 1786"/>
                <a:gd name="T12" fmla="*/ 796 w 981"/>
                <a:gd name="T13" fmla="*/ 1121 h 1786"/>
                <a:gd name="T14" fmla="*/ 682 w 981"/>
                <a:gd name="T15" fmla="*/ 899 h 1786"/>
                <a:gd name="T16" fmla="*/ 562 w 981"/>
                <a:gd name="T17" fmla="*/ 689 h 1786"/>
                <a:gd name="T18" fmla="*/ 431 w 981"/>
                <a:gd name="T19" fmla="*/ 498 h 1786"/>
                <a:gd name="T20" fmla="*/ 293 w 981"/>
                <a:gd name="T21" fmla="*/ 318 h 1786"/>
                <a:gd name="T22" fmla="*/ 150 w 981"/>
                <a:gd name="T23" fmla="*/ 150 h 1786"/>
                <a:gd name="T24" fmla="*/ 12 w 981"/>
                <a:gd name="T25" fmla="*/ 0 h 1786"/>
                <a:gd name="T26" fmla="*/ 0 w 981"/>
                <a:gd name="T27" fmla="*/ 0 h 1786"/>
                <a:gd name="T28" fmla="*/ 138 w 981"/>
                <a:gd name="T29" fmla="*/ 150 h 1786"/>
                <a:gd name="T30" fmla="*/ 275 w 981"/>
                <a:gd name="T31" fmla="*/ 318 h 1786"/>
                <a:gd name="T32" fmla="*/ 413 w 981"/>
                <a:gd name="T33" fmla="*/ 498 h 1786"/>
                <a:gd name="T34" fmla="*/ 545 w 981"/>
                <a:gd name="T35" fmla="*/ 689 h 1786"/>
                <a:gd name="T36" fmla="*/ 670 w 981"/>
                <a:gd name="T37" fmla="*/ 899 h 1786"/>
                <a:gd name="T38" fmla="*/ 778 w 981"/>
                <a:gd name="T39" fmla="*/ 1121 h 1786"/>
                <a:gd name="T40" fmla="*/ 873 w 981"/>
                <a:gd name="T41" fmla="*/ 1361 h 1786"/>
                <a:gd name="T42" fmla="*/ 909 w 981"/>
                <a:gd name="T43" fmla="*/ 1487 h 1786"/>
                <a:gd name="T44" fmla="*/ 945 w 981"/>
                <a:gd name="T45" fmla="*/ 1619 h 1786"/>
                <a:gd name="T46" fmla="*/ 963 w 981"/>
                <a:gd name="T47" fmla="*/ 1702 h 1786"/>
                <a:gd name="T48" fmla="*/ 981 w 981"/>
                <a:gd name="T49" fmla="*/ 1786 h 1786"/>
                <a:gd name="T50" fmla="*/ 981 w 981"/>
                <a:gd name="T51" fmla="*/ 1786 h 17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981" h="1786">
                  <a:moveTo>
                    <a:pt x="981" y="1786"/>
                  </a:moveTo>
                  <a:lnTo>
                    <a:pt x="981" y="1720"/>
                  </a:lnTo>
                  <a:lnTo>
                    <a:pt x="969" y="1666"/>
                  </a:lnTo>
                  <a:lnTo>
                    <a:pt x="957" y="1613"/>
                  </a:lnTo>
                  <a:lnTo>
                    <a:pt x="921" y="1487"/>
                  </a:lnTo>
                  <a:lnTo>
                    <a:pt x="885" y="1361"/>
                  </a:lnTo>
                  <a:lnTo>
                    <a:pt x="796" y="1121"/>
                  </a:lnTo>
                  <a:lnTo>
                    <a:pt x="682" y="899"/>
                  </a:lnTo>
                  <a:lnTo>
                    <a:pt x="562" y="689"/>
                  </a:lnTo>
                  <a:lnTo>
                    <a:pt x="431" y="498"/>
                  </a:lnTo>
                  <a:lnTo>
                    <a:pt x="293" y="318"/>
                  </a:lnTo>
                  <a:lnTo>
                    <a:pt x="150" y="150"/>
                  </a:lnTo>
                  <a:lnTo>
                    <a:pt x="12" y="0"/>
                  </a:lnTo>
                  <a:lnTo>
                    <a:pt x="0" y="0"/>
                  </a:lnTo>
                  <a:lnTo>
                    <a:pt x="138" y="150"/>
                  </a:lnTo>
                  <a:lnTo>
                    <a:pt x="275" y="318"/>
                  </a:lnTo>
                  <a:lnTo>
                    <a:pt x="413" y="498"/>
                  </a:lnTo>
                  <a:lnTo>
                    <a:pt x="545" y="689"/>
                  </a:lnTo>
                  <a:lnTo>
                    <a:pt x="670" y="899"/>
                  </a:lnTo>
                  <a:lnTo>
                    <a:pt x="778" y="1121"/>
                  </a:lnTo>
                  <a:lnTo>
                    <a:pt x="873" y="1361"/>
                  </a:lnTo>
                  <a:lnTo>
                    <a:pt x="909" y="1487"/>
                  </a:lnTo>
                  <a:lnTo>
                    <a:pt x="945" y="1619"/>
                  </a:lnTo>
                  <a:lnTo>
                    <a:pt x="963" y="1702"/>
                  </a:lnTo>
                  <a:lnTo>
                    <a:pt x="981" y="1786"/>
                  </a:lnTo>
                  <a:lnTo>
                    <a:pt x="981" y="1786"/>
                  </a:lnTo>
                  <a:close/>
                </a:path>
              </a:pathLst>
            </a:custGeom>
            <a:gradFill rotWithShape="0">
              <a:gsLst>
                <a:gs pos="0">
                  <a:schemeClr val="bg1"/>
                </a:gs>
                <a:gs pos="100000">
                  <a:schemeClr val="bg1">
                    <a:gamma/>
                    <a:shade val="94118"/>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a:p>
          </p:txBody>
        </p:sp>
        <p:sp>
          <p:nvSpPr>
            <p:cNvPr id="1039" name="Freeform 23"/>
            <p:cNvSpPr>
              <a:spLocks/>
            </p:cNvSpPr>
            <p:nvPr/>
          </p:nvSpPr>
          <p:spPr bwMode="hidden">
            <a:xfrm>
              <a:off x="5041" y="0"/>
              <a:ext cx="719" cy="845"/>
            </a:xfrm>
            <a:custGeom>
              <a:avLst/>
              <a:gdLst>
                <a:gd name="T0" fmla="*/ 723 w 717"/>
                <a:gd name="T1" fmla="*/ 845 h 845"/>
                <a:gd name="T2" fmla="*/ 723 w 717"/>
                <a:gd name="T3" fmla="*/ 821 h 845"/>
                <a:gd name="T4" fmla="*/ 580 w 717"/>
                <a:gd name="T5" fmla="*/ 605 h 845"/>
                <a:gd name="T6" fmla="*/ 409 w 717"/>
                <a:gd name="T7" fmla="*/ 396 h 845"/>
                <a:gd name="T8" fmla="*/ 224 w 717"/>
                <a:gd name="T9" fmla="*/ 192 h 845"/>
                <a:gd name="T10" fmla="*/ 17 w 717"/>
                <a:gd name="T11" fmla="*/ 0 h 845"/>
                <a:gd name="T12" fmla="*/ 0 w 717"/>
                <a:gd name="T13" fmla="*/ 0 h 845"/>
                <a:gd name="T14" fmla="*/ 212 w 717"/>
                <a:gd name="T15" fmla="*/ 198 h 845"/>
                <a:gd name="T16" fmla="*/ 403 w 717"/>
                <a:gd name="T17" fmla="*/ 408 h 845"/>
                <a:gd name="T18" fmla="*/ 574 w 717"/>
                <a:gd name="T19" fmla="*/ 623 h 845"/>
                <a:gd name="T20" fmla="*/ 723 w 717"/>
                <a:gd name="T21" fmla="*/ 845 h 845"/>
                <a:gd name="T22" fmla="*/ 723 w 717"/>
                <a:gd name="T23" fmla="*/ 845 h 84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717" h="845">
                  <a:moveTo>
                    <a:pt x="717" y="845"/>
                  </a:moveTo>
                  <a:lnTo>
                    <a:pt x="717" y="821"/>
                  </a:lnTo>
                  <a:lnTo>
                    <a:pt x="574" y="605"/>
                  </a:lnTo>
                  <a:lnTo>
                    <a:pt x="406" y="396"/>
                  </a:lnTo>
                  <a:lnTo>
                    <a:pt x="221" y="192"/>
                  </a:lnTo>
                  <a:lnTo>
                    <a:pt x="17" y="0"/>
                  </a:lnTo>
                  <a:lnTo>
                    <a:pt x="0" y="0"/>
                  </a:lnTo>
                  <a:lnTo>
                    <a:pt x="209" y="198"/>
                  </a:lnTo>
                  <a:lnTo>
                    <a:pt x="400" y="408"/>
                  </a:lnTo>
                  <a:lnTo>
                    <a:pt x="568" y="623"/>
                  </a:lnTo>
                  <a:lnTo>
                    <a:pt x="717" y="845"/>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40" name="Freeform 24"/>
            <p:cNvSpPr>
              <a:spLocks/>
            </p:cNvSpPr>
            <p:nvPr/>
          </p:nvSpPr>
          <p:spPr bwMode="hidden">
            <a:xfrm>
              <a:off x="5352" y="0"/>
              <a:ext cx="408" cy="414"/>
            </a:xfrm>
            <a:custGeom>
              <a:avLst/>
              <a:gdLst>
                <a:gd name="T0" fmla="*/ 410 w 407"/>
                <a:gd name="T1" fmla="*/ 414 h 414"/>
                <a:gd name="T2" fmla="*/ 410 w 407"/>
                <a:gd name="T3" fmla="*/ 396 h 414"/>
                <a:gd name="T4" fmla="*/ 225 w 407"/>
                <a:gd name="T5" fmla="*/ 192 h 414"/>
                <a:gd name="T6" fmla="*/ 12 w 407"/>
                <a:gd name="T7" fmla="*/ 0 h 414"/>
                <a:gd name="T8" fmla="*/ 0 w 407"/>
                <a:gd name="T9" fmla="*/ 0 h 414"/>
                <a:gd name="T10" fmla="*/ 108 w 407"/>
                <a:gd name="T11" fmla="*/ 102 h 414"/>
                <a:gd name="T12" fmla="*/ 219 w 407"/>
                <a:gd name="T13" fmla="*/ 204 h 414"/>
                <a:gd name="T14" fmla="*/ 410 w 407"/>
                <a:gd name="T15" fmla="*/ 414 h 414"/>
                <a:gd name="T16" fmla="*/ 410 w 407"/>
                <a:gd name="T17" fmla="*/ 414 h 41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407" h="414">
                  <a:moveTo>
                    <a:pt x="407" y="414"/>
                  </a:moveTo>
                  <a:lnTo>
                    <a:pt x="407" y="396"/>
                  </a:lnTo>
                  <a:lnTo>
                    <a:pt x="222" y="192"/>
                  </a:lnTo>
                  <a:lnTo>
                    <a:pt x="12" y="0"/>
                  </a:lnTo>
                  <a:lnTo>
                    <a:pt x="0" y="0"/>
                  </a:lnTo>
                  <a:lnTo>
                    <a:pt x="108" y="102"/>
                  </a:lnTo>
                  <a:lnTo>
                    <a:pt x="216" y="204"/>
                  </a:lnTo>
                  <a:lnTo>
                    <a:pt x="407" y="414"/>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8153" name="Freeform 25"/>
            <p:cNvSpPr>
              <a:spLocks/>
            </p:cNvSpPr>
            <p:nvPr/>
          </p:nvSpPr>
          <p:spPr bwMode="hidden">
            <a:xfrm>
              <a:off x="6" y="0"/>
              <a:ext cx="858" cy="1409"/>
            </a:xfrm>
            <a:custGeom>
              <a:avLst/>
              <a:gdLst>
                <a:gd name="T0" fmla="*/ 0 w 855"/>
                <a:gd name="T1" fmla="*/ 1361 h 1409"/>
                <a:gd name="T2" fmla="*/ 0 w 855"/>
                <a:gd name="T3" fmla="*/ 1409 h 1409"/>
                <a:gd name="T4" fmla="*/ 54 w 855"/>
                <a:gd name="T5" fmla="*/ 1211 h 1409"/>
                <a:gd name="T6" fmla="*/ 126 w 855"/>
                <a:gd name="T7" fmla="*/ 1013 h 1409"/>
                <a:gd name="T8" fmla="*/ 215 w 855"/>
                <a:gd name="T9" fmla="*/ 827 h 1409"/>
                <a:gd name="T10" fmla="*/ 311 w 855"/>
                <a:gd name="T11" fmla="*/ 647 h 1409"/>
                <a:gd name="T12" fmla="*/ 431 w 855"/>
                <a:gd name="T13" fmla="*/ 474 h 1409"/>
                <a:gd name="T14" fmla="*/ 556 w 855"/>
                <a:gd name="T15" fmla="*/ 312 h 1409"/>
                <a:gd name="T16" fmla="*/ 700 w 855"/>
                <a:gd name="T17" fmla="*/ 150 h 1409"/>
                <a:gd name="T18" fmla="*/ 855 w 855"/>
                <a:gd name="T19" fmla="*/ 0 h 1409"/>
                <a:gd name="T20" fmla="*/ 837 w 855"/>
                <a:gd name="T21" fmla="*/ 0 h 1409"/>
                <a:gd name="T22" fmla="*/ 688 w 855"/>
                <a:gd name="T23" fmla="*/ 144 h 1409"/>
                <a:gd name="T24" fmla="*/ 550 w 855"/>
                <a:gd name="T25" fmla="*/ 300 h 1409"/>
                <a:gd name="T26" fmla="*/ 425 w 855"/>
                <a:gd name="T27" fmla="*/ 462 h 1409"/>
                <a:gd name="T28" fmla="*/ 311 w 855"/>
                <a:gd name="T29" fmla="*/ 629 h 1409"/>
                <a:gd name="T30" fmla="*/ 215 w 855"/>
                <a:gd name="T31" fmla="*/ 803 h 1409"/>
                <a:gd name="T32" fmla="*/ 132 w 855"/>
                <a:gd name="T33" fmla="*/ 983 h 1409"/>
                <a:gd name="T34" fmla="*/ 60 w 855"/>
                <a:gd name="T35" fmla="*/ 1169 h 1409"/>
                <a:gd name="T36" fmla="*/ 0 w 855"/>
                <a:gd name="T37" fmla="*/ 1361 h 1409"/>
                <a:gd name="T38" fmla="*/ 0 w 855"/>
                <a:gd name="T39" fmla="*/ 1361 h 14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855" h="1409">
                  <a:moveTo>
                    <a:pt x="0" y="1361"/>
                  </a:moveTo>
                  <a:lnTo>
                    <a:pt x="0" y="1409"/>
                  </a:lnTo>
                  <a:lnTo>
                    <a:pt x="54" y="1211"/>
                  </a:lnTo>
                  <a:lnTo>
                    <a:pt x="126" y="1013"/>
                  </a:lnTo>
                  <a:lnTo>
                    <a:pt x="215" y="827"/>
                  </a:lnTo>
                  <a:lnTo>
                    <a:pt x="311" y="647"/>
                  </a:lnTo>
                  <a:lnTo>
                    <a:pt x="431" y="474"/>
                  </a:lnTo>
                  <a:lnTo>
                    <a:pt x="556" y="312"/>
                  </a:lnTo>
                  <a:lnTo>
                    <a:pt x="700" y="150"/>
                  </a:lnTo>
                  <a:lnTo>
                    <a:pt x="855" y="0"/>
                  </a:lnTo>
                  <a:lnTo>
                    <a:pt x="837" y="0"/>
                  </a:lnTo>
                  <a:lnTo>
                    <a:pt x="688" y="144"/>
                  </a:lnTo>
                  <a:lnTo>
                    <a:pt x="550" y="300"/>
                  </a:lnTo>
                  <a:lnTo>
                    <a:pt x="425" y="462"/>
                  </a:lnTo>
                  <a:lnTo>
                    <a:pt x="311" y="629"/>
                  </a:lnTo>
                  <a:lnTo>
                    <a:pt x="215" y="803"/>
                  </a:lnTo>
                  <a:lnTo>
                    <a:pt x="132" y="983"/>
                  </a:lnTo>
                  <a:lnTo>
                    <a:pt x="60" y="1169"/>
                  </a:lnTo>
                  <a:lnTo>
                    <a:pt x="0" y="1361"/>
                  </a:lnTo>
                  <a:lnTo>
                    <a:pt x="0" y="1361"/>
                  </a:lnTo>
                  <a:close/>
                </a:path>
              </a:pathLst>
            </a:custGeom>
            <a:gradFill rotWithShape="0">
              <a:gsLst>
                <a:gs pos="0">
                  <a:schemeClr val="bg1"/>
                </a:gs>
                <a:gs pos="100000">
                  <a:schemeClr val="bg1">
                    <a:gamma/>
                    <a:shade val="94118"/>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a:p>
          </p:txBody>
        </p:sp>
        <p:sp>
          <p:nvSpPr>
            <p:cNvPr id="1042" name="Freeform 26"/>
            <p:cNvSpPr>
              <a:spLocks/>
            </p:cNvSpPr>
            <p:nvPr/>
          </p:nvSpPr>
          <p:spPr bwMode="hidden">
            <a:xfrm>
              <a:off x="6" y="0"/>
              <a:ext cx="588" cy="599"/>
            </a:xfrm>
            <a:custGeom>
              <a:avLst/>
              <a:gdLst>
                <a:gd name="T0" fmla="*/ 592 w 586"/>
                <a:gd name="T1" fmla="*/ 0 h 599"/>
                <a:gd name="T2" fmla="*/ 574 w 586"/>
                <a:gd name="T3" fmla="*/ 0 h 599"/>
                <a:gd name="T4" fmla="*/ 410 w 586"/>
                <a:gd name="T5" fmla="*/ 132 h 599"/>
                <a:gd name="T6" fmla="*/ 260 w 586"/>
                <a:gd name="T7" fmla="*/ 270 h 599"/>
                <a:gd name="T8" fmla="*/ 120 w 586"/>
                <a:gd name="T9" fmla="*/ 420 h 599"/>
                <a:gd name="T10" fmla="*/ 0 w 586"/>
                <a:gd name="T11" fmla="*/ 575 h 599"/>
                <a:gd name="T12" fmla="*/ 0 w 586"/>
                <a:gd name="T13" fmla="*/ 599 h 599"/>
                <a:gd name="T14" fmla="*/ 120 w 586"/>
                <a:gd name="T15" fmla="*/ 432 h 599"/>
                <a:gd name="T16" fmla="*/ 260 w 586"/>
                <a:gd name="T17" fmla="*/ 282 h 599"/>
                <a:gd name="T18" fmla="*/ 416 w 586"/>
                <a:gd name="T19" fmla="*/ 138 h 599"/>
                <a:gd name="T20" fmla="*/ 592 w 586"/>
                <a:gd name="T21" fmla="*/ 0 h 599"/>
                <a:gd name="T22" fmla="*/ 592 w 586"/>
                <a:gd name="T23" fmla="*/ 0 h 599"/>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586" h="599">
                  <a:moveTo>
                    <a:pt x="586" y="0"/>
                  </a:moveTo>
                  <a:lnTo>
                    <a:pt x="568" y="0"/>
                  </a:lnTo>
                  <a:lnTo>
                    <a:pt x="407" y="132"/>
                  </a:lnTo>
                  <a:lnTo>
                    <a:pt x="257" y="270"/>
                  </a:lnTo>
                  <a:lnTo>
                    <a:pt x="120" y="420"/>
                  </a:lnTo>
                  <a:lnTo>
                    <a:pt x="0" y="575"/>
                  </a:lnTo>
                  <a:lnTo>
                    <a:pt x="0" y="599"/>
                  </a:lnTo>
                  <a:lnTo>
                    <a:pt x="120" y="432"/>
                  </a:lnTo>
                  <a:lnTo>
                    <a:pt x="257" y="282"/>
                  </a:lnTo>
                  <a:lnTo>
                    <a:pt x="413" y="138"/>
                  </a:lnTo>
                  <a:lnTo>
                    <a:pt x="586"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43" name="Freeform 27"/>
            <p:cNvSpPr>
              <a:spLocks/>
            </p:cNvSpPr>
            <p:nvPr/>
          </p:nvSpPr>
          <p:spPr bwMode="hidden">
            <a:xfrm>
              <a:off x="6" y="0"/>
              <a:ext cx="270" cy="252"/>
            </a:xfrm>
            <a:custGeom>
              <a:avLst/>
              <a:gdLst>
                <a:gd name="T0" fmla="*/ 272 w 269"/>
                <a:gd name="T1" fmla="*/ 0 h 252"/>
                <a:gd name="T2" fmla="*/ 254 w 269"/>
                <a:gd name="T3" fmla="*/ 0 h 252"/>
                <a:gd name="T4" fmla="*/ 120 w 269"/>
                <a:gd name="T5" fmla="*/ 114 h 252"/>
                <a:gd name="T6" fmla="*/ 60 w 269"/>
                <a:gd name="T7" fmla="*/ 174 h 252"/>
                <a:gd name="T8" fmla="*/ 0 w 269"/>
                <a:gd name="T9" fmla="*/ 234 h 252"/>
                <a:gd name="T10" fmla="*/ 0 w 269"/>
                <a:gd name="T11" fmla="*/ 252 h 252"/>
                <a:gd name="T12" fmla="*/ 126 w 269"/>
                <a:gd name="T13" fmla="*/ 120 h 252"/>
                <a:gd name="T14" fmla="*/ 272 w 269"/>
                <a:gd name="T15" fmla="*/ 0 h 252"/>
                <a:gd name="T16" fmla="*/ 272 w 269"/>
                <a:gd name="T17" fmla="*/ 0 h 25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69" h="252">
                  <a:moveTo>
                    <a:pt x="269" y="0"/>
                  </a:moveTo>
                  <a:lnTo>
                    <a:pt x="251" y="0"/>
                  </a:lnTo>
                  <a:lnTo>
                    <a:pt x="120" y="114"/>
                  </a:lnTo>
                  <a:lnTo>
                    <a:pt x="60" y="174"/>
                  </a:lnTo>
                  <a:lnTo>
                    <a:pt x="0" y="234"/>
                  </a:lnTo>
                  <a:lnTo>
                    <a:pt x="0" y="252"/>
                  </a:lnTo>
                  <a:lnTo>
                    <a:pt x="126" y="120"/>
                  </a:lnTo>
                  <a:lnTo>
                    <a:pt x="269"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44" name="Line 28"/>
            <p:cNvSpPr>
              <a:spLocks noChangeShapeType="1"/>
            </p:cNvSpPr>
            <p:nvPr/>
          </p:nvSpPr>
          <p:spPr bwMode="hidden">
            <a:xfrm>
              <a:off x="1" y="2749"/>
              <a:ext cx="5758" cy="0"/>
            </a:xfrm>
            <a:prstGeom prst="line">
              <a:avLst/>
            </a:prstGeom>
            <a:noFill/>
            <a:ln w="1587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45" name="Line 29"/>
            <p:cNvSpPr>
              <a:spLocks noChangeShapeType="1"/>
            </p:cNvSpPr>
            <p:nvPr/>
          </p:nvSpPr>
          <p:spPr bwMode="hidden">
            <a:xfrm>
              <a:off x="1" y="2356"/>
              <a:ext cx="5758" cy="0"/>
            </a:xfrm>
            <a:prstGeom prst="line">
              <a:avLst/>
            </a:prstGeom>
            <a:noFill/>
            <a:ln w="1587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46" name="Line 30"/>
            <p:cNvSpPr>
              <a:spLocks noChangeShapeType="1"/>
            </p:cNvSpPr>
            <p:nvPr/>
          </p:nvSpPr>
          <p:spPr bwMode="hidden">
            <a:xfrm>
              <a:off x="1" y="3142"/>
              <a:ext cx="5758" cy="0"/>
            </a:xfrm>
            <a:prstGeom prst="line">
              <a:avLst/>
            </a:prstGeom>
            <a:noFill/>
            <a:ln w="1587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nvGrpSpPr>
            <p:cNvPr id="1047" name="Group 31"/>
            <p:cNvGrpSpPr>
              <a:grpSpLocks/>
            </p:cNvGrpSpPr>
            <p:nvPr/>
          </p:nvGrpSpPr>
          <p:grpSpPr bwMode="auto">
            <a:xfrm>
              <a:off x="1" y="392"/>
              <a:ext cx="5758" cy="1571"/>
              <a:chOff x="1" y="392"/>
              <a:chExt cx="5758" cy="1571"/>
            </a:xfrm>
          </p:grpSpPr>
          <p:sp>
            <p:nvSpPr>
              <p:cNvPr id="1050" name="Line 32"/>
              <p:cNvSpPr>
                <a:spLocks noChangeShapeType="1"/>
              </p:cNvSpPr>
              <p:nvPr userDrawn="1"/>
            </p:nvSpPr>
            <p:spPr bwMode="hidden">
              <a:xfrm>
                <a:off x="1" y="784"/>
                <a:ext cx="5758" cy="0"/>
              </a:xfrm>
              <a:prstGeom prst="line">
                <a:avLst/>
              </a:prstGeom>
              <a:noFill/>
              <a:ln w="1587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51" name="Line 33"/>
              <p:cNvSpPr>
                <a:spLocks noChangeShapeType="1"/>
              </p:cNvSpPr>
              <p:nvPr userDrawn="1"/>
            </p:nvSpPr>
            <p:spPr bwMode="hidden">
              <a:xfrm>
                <a:off x="1" y="1963"/>
                <a:ext cx="5758" cy="0"/>
              </a:xfrm>
              <a:prstGeom prst="line">
                <a:avLst/>
              </a:prstGeom>
              <a:noFill/>
              <a:ln w="1587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52" name="Line 34"/>
              <p:cNvSpPr>
                <a:spLocks noChangeShapeType="1"/>
              </p:cNvSpPr>
              <p:nvPr userDrawn="1"/>
            </p:nvSpPr>
            <p:spPr bwMode="hidden">
              <a:xfrm>
                <a:off x="1" y="1570"/>
                <a:ext cx="5758" cy="0"/>
              </a:xfrm>
              <a:prstGeom prst="line">
                <a:avLst/>
              </a:prstGeom>
              <a:noFill/>
              <a:ln w="1587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53" name="Line 35"/>
              <p:cNvSpPr>
                <a:spLocks noChangeShapeType="1"/>
              </p:cNvSpPr>
              <p:nvPr userDrawn="1"/>
            </p:nvSpPr>
            <p:spPr bwMode="hidden">
              <a:xfrm>
                <a:off x="1" y="1177"/>
                <a:ext cx="5758" cy="0"/>
              </a:xfrm>
              <a:prstGeom prst="line">
                <a:avLst/>
              </a:prstGeom>
              <a:noFill/>
              <a:ln w="1587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54" name="Line 36"/>
              <p:cNvSpPr>
                <a:spLocks noChangeShapeType="1"/>
              </p:cNvSpPr>
              <p:nvPr userDrawn="1"/>
            </p:nvSpPr>
            <p:spPr bwMode="hidden">
              <a:xfrm>
                <a:off x="1" y="392"/>
                <a:ext cx="5758" cy="0"/>
              </a:xfrm>
              <a:prstGeom prst="line">
                <a:avLst/>
              </a:prstGeom>
              <a:noFill/>
              <a:ln w="1587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1048" name="Line 37"/>
            <p:cNvSpPr>
              <a:spLocks noChangeShapeType="1"/>
            </p:cNvSpPr>
            <p:nvPr/>
          </p:nvSpPr>
          <p:spPr bwMode="hidden">
            <a:xfrm>
              <a:off x="1" y="3928"/>
              <a:ext cx="5758" cy="0"/>
            </a:xfrm>
            <a:prstGeom prst="line">
              <a:avLst/>
            </a:prstGeom>
            <a:noFill/>
            <a:ln w="1587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49" name="Line 38"/>
            <p:cNvSpPr>
              <a:spLocks noChangeShapeType="1"/>
            </p:cNvSpPr>
            <p:nvPr/>
          </p:nvSpPr>
          <p:spPr bwMode="hidden">
            <a:xfrm>
              <a:off x="1" y="3535"/>
              <a:ext cx="5758" cy="0"/>
            </a:xfrm>
            <a:prstGeom prst="line">
              <a:avLst/>
            </a:prstGeom>
            <a:noFill/>
            <a:ln w="1587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48167" name="Rectangle 39"/>
          <p:cNvSpPr>
            <a:spLocks noGrp="1" noChangeArrowheads="1"/>
          </p:cNvSpPr>
          <p:nvPr>
            <p:ph type="title"/>
          </p:nvPr>
        </p:nvSpPr>
        <p:spPr bwMode="auto">
          <a:xfrm>
            <a:off x="457200" y="277813"/>
            <a:ext cx="8229600" cy="1139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1" compatLnSpc="1">
            <a:prstTxWarp prst="textNoShape">
              <a:avLst/>
            </a:prstTxWarp>
          </a:bodyPr>
          <a:lstStyle/>
          <a:p>
            <a:pPr lvl="0"/>
            <a:r>
              <a:rPr lang="en-US" smtClean="0"/>
              <a:t>Click to edit Master title style</a:t>
            </a:r>
          </a:p>
        </p:txBody>
      </p:sp>
      <p:sp>
        <p:nvSpPr>
          <p:cNvPr id="48168" name="Rectangle 40"/>
          <p:cNvSpPr>
            <a:spLocks noGrp="1" noChangeArrowheads="1"/>
          </p:cNvSpPr>
          <p:nvPr>
            <p:ph type="dt" sz="half" idx="2"/>
          </p:nvPr>
        </p:nvSpPr>
        <p:spPr bwMode="auto">
          <a:xfrm>
            <a:off x="457200" y="6243638"/>
            <a:ext cx="2133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000">
                <a:effectLst>
                  <a:outerShdw blurRad="38100" dist="38100" dir="2700000" algn="tl">
                    <a:srgbClr val="000000"/>
                  </a:outerShdw>
                </a:effectLst>
              </a:defRPr>
            </a:lvl1pPr>
          </a:lstStyle>
          <a:p>
            <a:pPr>
              <a:defRPr/>
            </a:pPr>
            <a:endParaRPr lang="en-US"/>
          </a:p>
        </p:txBody>
      </p:sp>
      <p:sp>
        <p:nvSpPr>
          <p:cNvPr id="48169" name="Rectangle 41"/>
          <p:cNvSpPr>
            <a:spLocks noGrp="1" noChangeArrowheads="1"/>
          </p:cNvSpPr>
          <p:nvPr>
            <p:ph type="ftr" sz="quarter" idx="3"/>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hangingPunct="1">
              <a:defRPr sz="1000">
                <a:effectLst>
                  <a:outerShdw blurRad="38100" dist="38100" dir="2700000" algn="tl">
                    <a:srgbClr val="000000"/>
                  </a:outerShdw>
                </a:effectLst>
              </a:defRPr>
            </a:lvl1pPr>
          </a:lstStyle>
          <a:p>
            <a:pPr>
              <a:defRPr/>
            </a:pPr>
            <a:endParaRPr lang="en-US"/>
          </a:p>
        </p:txBody>
      </p:sp>
      <p:sp>
        <p:nvSpPr>
          <p:cNvPr id="48170" name="Rectangle 42"/>
          <p:cNvSpPr>
            <a:spLocks noGrp="1" noChangeArrowheads="1"/>
          </p:cNvSpPr>
          <p:nvPr>
            <p:ph type="sldNum" sz="quarter" idx="4"/>
          </p:nvPr>
        </p:nvSpPr>
        <p:spPr bwMode="auto">
          <a:xfrm>
            <a:off x="6553200" y="6243638"/>
            <a:ext cx="2133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000">
                <a:effectLst>
                  <a:outerShdw blurRad="38100" dist="38100" dir="2700000" algn="tl">
                    <a:srgbClr val="000000"/>
                  </a:outerShdw>
                </a:effectLst>
              </a:defRPr>
            </a:lvl1pPr>
          </a:lstStyle>
          <a:p>
            <a:pPr>
              <a:defRPr/>
            </a:pPr>
            <a:fld id="{EFFA5341-47C3-4AE5-8AB9-CF443AFAC61B}" type="slidenum">
              <a:rPr lang="en-US" altLang="en-US"/>
              <a:pPr>
                <a:defRPr/>
              </a:pPr>
              <a:t>‹#›</a:t>
            </a:fld>
            <a:endParaRPr lang="en-US" altLang="en-US"/>
          </a:p>
        </p:txBody>
      </p:sp>
      <p:sp>
        <p:nvSpPr>
          <p:cNvPr id="48171" name="Rectangle 43"/>
          <p:cNvSpPr>
            <a:spLocks noGrp="1" noChangeArrowheads="1"/>
          </p:cNvSpPr>
          <p:nvPr>
            <p:ph type="body" idx="1"/>
          </p:nvPr>
        </p:nvSpPr>
        <p:spPr bwMode="auto">
          <a:xfrm>
            <a:off x="457200" y="1600200"/>
            <a:ext cx="8229600" cy="4530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Tree>
  </p:cSld>
  <p:clrMap bg1="dk2" tx1="lt1" bg2="dk1" tx2="lt2" accent1="accent1" accent2="accent2" accent3="accent3" accent4="accent4" accent5="accent5" accent6="accent6" hlink="hlink" folHlink="folHlink"/>
  <p:sldLayoutIdLst>
    <p:sldLayoutId id="2147483708" r:id="rId1"/>
    <p:sldLayoutId id="2147483695" r:id="rId2"/>
    <p:sldLayoutId id="2147483696" r:id="rId3"/>
    <p:sldLayoutId id="2147483697" r:id="rId4"/>
    <p:sldLayoutId id="2147483698" r:id="rId5"/>
    <p:sldLayoutId id="2147483699" r:id="rId6"/>
    <p:sldLayoutId id="2147483700" r:id="rId7"/>
    <p:sldLayoutId id="2147483701" r:id="rId8"/>
    <p:sldLayoutId id="2147483702" r:id="rId9"/>
    <p:sldLayoutId id="2147483703" r:id="rId10"/>
    <p:sldLayoutId id="2147483704" r:id="rId11"/>
    <p:sldLayoutId id="2147483705" r:id="rId12"/>
    <p:sldLayoutId id="2147483706" r:id="rId13"/>
    <p:sldLayoutId id="2147483707" r:id="rId14"/>
  </p:sldLayoutIdLst>
  <p:timing>
    <p:tnLst>
      <p:par>
        <p:cTn id="1" dur="indefinite" restart="never" nodeType="tmRoot"/>
      </p:par>
    </p:tnLst>
  </p:timing>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9pPr>
    </p:titleStyle>
    <p:bodyStyle>
      <a:lvl1pPr marL="342900" indent="-342900" algn="l" rtl="0" eaLnBrk="0" fontAlgn="base" hangingPunct="0">
        <a:spcBef>
          <a:spcPct val="20000"/>
        </a:spcBef>
        <a:spcAft>
          <a:spcPct val="0"/>
        </a:spcAft>
        <a:buClr>
          <a:schemeClr val="hlink"/>
        </a:buClr>
        <a:buSzPct val="60000"/>
        <a:buFont typeface="Wingdings" panose="05000000000000000000" pitchFamily="2" charset="2"/>
        <a:buChar char="n"/>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tx1"/>
        </a:buClr>
        <a:buChar char="•"/>
        <a:defRPr sz="28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accent2"/>
        </a:buClr>
        <a:buSzPct val="60000"/>
        <a:buFont typeface="Wingdings" panose="05000000000000000000" pitchFamily="2" charset="2"/>
        <a:buChar char="n"/>
        <a:defRPr sz="24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lr>
          <a:schemeClr val="tx2"/>
        </a:buClr>
        <a:buChar char="•"/>
        <a:defRPr sz="20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folHlink"/>
        </a:buClr>
        <a:buSzPct val="60000"/>
        <a:buFont typeface="Wingdings" pitchFamily="2" charset="2"/>
        <a:buChar char="n"/>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folHlink"/>
        </a:buClr>
        <a:buSzPct val="60000"/>
        <a:buFont typeface="Wingdings" pitchFamily="2" charset="2"/>
        <a:buChar char="n"/>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folHlink"/>
        </a:buClr>
        <a:buSzPct val="60000"/>
        <a:buFont typeface="Wingdings" pitchFamily="2" charset="2"/>
        <a:buChar char="n"/>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folHlink"/>
        </a:buClr>
        <a:buSzPct val="60000"/>
        <a:buFont typeface="Wingdings" pitchFamily="2" charset="2"/>
        <a:buChar char="n"/>
        <a:defRPr sz="2000">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2.xml"/><Relationship Id="rId1" Type="http://schemas.openxmlformats.org/officeDocument/2006/relationships/tags" Target="../tags/tag1.xml"/></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6.png"/></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video" Target="file:///C:\Users\robinsr\Downloads\Boomers%20Want%20to%20Travel%20More,%20Even%20With%20Aging%20Parent.mp4" TargetMode="External"/><Relationship Id="rId1" Type="http://schemas.microsoft.com/office/2007/relationships/media" Target="file:///C:\Users\robinsr\Downloads\Boomers%20Want%20to%20Travel%20More,%20Even%20With%20Aging%20Parent.mp4" TargetMode="External"/><Relationship Id="rId4" Type="http://schemas.openxmlformats.org/officeDocument/2006/relationships/image" Target="../media/image1.png"/></Relationships>
</file>

<file path=ppt/slides/_rels/slide2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video" Target="file:///C:\Users\robinsr\Downloads\Youngest%20Country%20New%20Zealand.mp4" TargetMode="External"/><Relationship Id="rId1" Type="http://schemas.microsoft.com/office/2007/relationships/media" Target="file:///C:\Users\robinsr\Downloads\Youngest%20Country%20New%20Zealand.mp4" TargetMode="External"/><Relationship Id="rId4" Type="http://schemas.openxmlformats.org/officeDocument/2006/relationships/image" Target="../media/image16.png"/></Relationships>
</file>

<file path=ppt/slides/_rels/slide2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hyperlink" Target="http://www.forbes.com/sites/nextavenue/2013/08/01/the-hottest-trends-in-boomer-travel/" TargetMode="External"/><Relationship Id="rId2" Type="http://schemas.openxmlformats.org/officeDocument/2006/relationships/hyperlink" Target="http://www.washingtonpost.com/local/a-fitter-and-more-adventurous-generation-leaps-climbs-and-pedals-into-retirement/2014/03/15/bc5e7524-a8e0-11e3-8599-ce7295b6851c_story.html" TargetMode="External"/><Relationship Id="rId1" Type="http://schemas.openxmlformats.org/officeDocument/2006/relationships/slideLayout" Target="../slideLayouts/slideLayout2.xml"/><Relationship Id="rId4" Type="http://schemas.openxmlformats.org/officeDocument/2006/relationships/hyperlink" Target="http://www.adventuretravelnews.com/new-adventure-tourism-report-reveals-263b-market-up-65-per-annum-since-2009" TargetMode="Externa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152400" y="1219200"/>
            <a:ext cx="8839200" cy="2057400"/>
          </a:xfrm>
        </p:spPr>
        <p:txBody>
          <a:bodyPr/>
          <a:lstStyle/>
          <a:p>
            <a:pPr eaLnBrk="1" hangingPunct="1">
              <a:defRPr/>
            </a:pPr>
            <a:r>
              <a:rPr lang="en-US" sz="4800" dirty="0" smtClean="0"/>
              <a:t>Boomers &amp; Adventure Tourism:</a:t>
            </a:r>
            <a:br>
              <a:rPr lang="en-US" sz="4800" dirty="0" smtClean="0"/>
            </a:br>
            <a:r>
              <a:rPr lang="en-US" sz="4800" dirty="0" smtClean="0"/>
              <a:t>You Don’t Have to Stay Home!</a:t>
            </a:r>
          </a:p>
        </p:txBody>
      </p:sp>
      <p:sp>
        <p:nvSpPr>
          <p:cNvPr id="2051" name="Rectangle 3"/>
          <p:cNvSpPr>
            <a:spLocks noGrp="1" noChangeArrowheads="1"/>
          </p:cNvSpPr>
          <p:nvPr>
            <p:ph type="subTitle" idx="1"/>
          </p:nvPr>
        </p:nvSpPr>
        <p:spPr>
          <a:xfrm>
            <a:off x="1371600" y="4495800"/>
            <a:ext cx="6400800" cy="1752600"/>
          </a:xfrm>
        </p:spPr>
        <p:txBody>
          <a:bodyPr/>
          <a:lstStyle/>
          <a:p>
            <a:pPr eaLnBrk="1" hangingPunct="1">
              <a:lnSpc>
                <a:spcPct val="80000"/>
              </a:lnSpc>
              <a:defRPr/>
            </a:pPr>
            <a:r>
              <a:rPr lang="en-US" sz="2800" b="1" dirty="0" smtClean="0">
                <a:latin typeface="Times New Roman" panose="02020603050405020304" pitchFamily="18" charset="0"/>
                <a:cs typeface="Times New Roman" panose="02020603050405020304" pitchFamily="18" charset="0"/>
              </a:rPr>
              <a:t>Robert R Robins, Mark Gleason </a:t>
            </a:r>
          </a:p>
          <a:p>
            <a:pPr eaLnBrk="1" hangingPunct="1">
              <a:lnSpc>
                <a:spcPct val="80000"/>
              </a:lnSpc>
              <a:defRPr/>
            </a:pPr>
            <a:r>
              <a:rPr lang="en-US" sz="2800" b="1" dirty="0" smtClean="0">
                <a:latin typeface="Times New Roman" panose="02020603050405020304" pitchFamily="18" charset="0"/>
                <a:cs typeface="Times New Roman" panose="02020603050405020304" pitchFamily="18" charset="0"/>
              </a:rPr>
              <a:t>&amp; Paul Stansbie</a:t>
            </a:r>
          </a:p>
          <a:p>
            <a:pPr eaLnBrk="1" hangingPunct="1">
              <a:lnSpc>
                <a:spcPct val="80000"/>
              </a:lnSpc>
              <a:defRPr/>
            </a:pPr>
            <a:r>
              <a:rPr lang="en-US" sz="2800" b="1" dirty="0" smtClean="0">
                <a:latin typeface="Times New Roman" panose="02020603050405020304" pitchFamily="18" charset="0"/>
                <a:cs typeface="Times New Roman" panose="02020603050405020304" pitchFamily="18" charset="0"/>
              </a:rPr>
              <a:t>Department of Hospitality &amp; Tourism Management</a:t>
            </a:r>
          </a:p>
          <a:p>
            <a:pPr eaLnBrk="1" hangingPunct="1">
              <a:lnSpc>
                <a:spcPct val="80000"/>
              </a:lnSpc>
              <a:defRPr/>
            </a:pPr>
            <a:endParaRPr lang="en-US" sz="2800" b="1" dirty="0">
              <a:latin typeface="Times New Roman" panose="02020603050405020304" pitchFamily="18" charset="0"/>
              <a:cs typeface="Times New Roman" panose="02020603050405020304" pitchFamily="18" charset="0"/>
            </a:endParaRPr>
          </a:p>
          <a:p>
            <a:pPr eaLnBrk="1" hangingPunct="1">
              <a:lnSpc>
                <a:spcPct val="80000"/>
              </a:lnSpc>
              <a:defRPr/>
            </a:pPr>
            <a:endParaRPr lang="en-US" sz="2800" b="1" dirty="0" smtClean="0">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p:txBody>
          <a:bodyPr/>
          <a:lstStyle/>
          <a:p>
            <a:pPr>
              <a:defRPr/>
            </a:pPr>
            <a:r>
              <a:rPr lang="en-US" dirty="0" smtClean="0"/>
              <a:t>Hard &amp; Soft Adventure</a:t>
            </a:r>
            <a:endParaRPr lang="en-US" dirty="0"/>
          </a:p>
        </p:txBody>
      </p:sp>
      <p:sp>
        <p:nvSpPr>
          <p:cNvPr id="3" name="Content Placeholder 2"/>
          <p:cNvSpPr>
            <a:spLocks noGrp="1"/>
          </p:cNvSpPr>
          <p:nvPr>
            <p:ph idx="1"/>
            <p:custDataLst>
              <p:tags r:id="rId2"/>
            </p:custDataLst>
          </p:nvPr>
        </p:nvSpPr>
        <p:spPr/>
        <p:txBody>
          <a:bodyPr/>
          <a:lstStyle/>
          <a:p>
            <a:pPr algn="ctr">
              <a:buFontTx/>
              <a:buNone/>
              <a:defRPr/>
            </a:pPr>
            <a:r>
              <a:rPr lang="en-US" sz="3600" dirty="0" smtClean="0"/>
              <a:t>Hard Adventure</a:t>
            </a:r>
          </a:p>
          <a:p>
            <a:pPr algn="ctr">
              <a:buFontTx/>
              <a:buNone/>
              <a:defRPr/>
            </a:pPr>
            <a:r>
              <a:rPr lang="en-US" sz="2400" dirty="0" smtClean="0"/>
              <a:t>Refers to activities with high levels of real risk, requiring intense commitment, advanced skills and experience is required.</a:t>
            </a:r>
          </a:p>
          <a:p>
            <a:pPr algn="ctr">
              <a:buFontTx/>
              <a:buNone/>
              <a:defRPr/>
            </a:pPr>
            <a:endParaRPr lang="en-US" sz="2400" dirty="0" smtClean="0"/>
          </a:p>
          <a:p>
            <a:pPr algn="ctr">
              <a:buFontTx/>
              <a:buNone/>
              <a:defRPr/>
            </a:pPr>
            <a:r>
              <a:rPr lang="en-US" sz="3600" dirty="0" smtClean="0"/>
              <a:t>Soft Adventure</a:t>
            </a:r>
          </a:p>
          <a:p>
            <a:pPr algn="ctr">
              <a:buFontTx/>
              <a:buNone/>
              <a:defRPr/>
            </a:pPr>
            <a:r>
              <a:rPr lang="en-US" sz="2400" dirty="0" smtClean="0"/>
              <a:t>Refers to activities with a perceived risk, but low levels of real risk, requiring minimal commitment and beginning skills with no experience; most of these activities are self-lead or lead by experienced guides.</a:t>
            </a:r>
            <a:endParaRPr lang="en-US" sz="2400"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5" presetClass="entr" presetSubtype="0"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strVal val="#ppt_w*0.70"/>
                                          </p:val>
                                        </p:tav>
                                        <p:tav tm="100000">
                                          <p:val>
                                            <p:strVal val="#ppt_w"/>
                                          </p:val>
                                        </p:tav>
                                      </p:tavLst>
                                    </p:anim>
                                    <p:anim calcmode="lin" valueType="num">
                                      <p:cBhvr>
                                        <p:cTn id="8" dur="1000" fill="hold"/>
                                        <p:tgtEl>
                                          <p:spTgt spid="3">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3">
                                            <p:txEl>
                                              <p:pRg st="0" end="0"/>
                                            </p:txEl>
                                          </p:spTgt>
                                        </p:tgtEl>
                                      </p:cBhvr>
                                    </p:animEffect>
                                  </p:childTnLst>
                                </p:cTn>
                              </p:par>
                              <p:par>
                                <p:cTn id="10" presetID="55" presetClass="entr" presetSubtype="0" fill="hold" grpId="0" nodeType="with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 calcmode="lin" valueType="num">
                                      <p:cBhvr>
                                        <p:cTn id="12" dur="1000" fill="hold"/>
                                        <p:tgtEl>
                                          <p:spTgt spid="3">
                                            <p:txEl>
                                              <p:pRg st="1" end="1"/>
                                            </p:txEl>
                                          </p:spTgt>
                                        </p:tgtEl>
                                        <p:attrNameLst>
                                          <p:attrName>ppt_w</p:attrName>
                                        </p:attrNameLst>
                                      </p:cBhvr>
                                      <p:tavLst>
                                        <p:tav tm="0">
                                          <p:val>
                                            <p:strVal val="#ppt_w*0.70"/>
                                          </p:val>
                                        </p:tav>
                                        <p:tav tm="100000">
                                          <p:val>
                                            <p:strVal val="#ppt_w"/>
                                          </p:val>
                                        </p:tav>
                                      </p:tavLst>
                                    </p:anim>
                                    <p:anim calcmode="lin" valueType="num">
                                      <p:cBhvr>
                                        <p:cTn id="13" dur="1000" fill="hold"/>
                                        <p:tgtEl>
                                          <p:spTgt spid="3">
                                            <p:txEl>
                                              <p:pRg st="1" end="1"/>
                                            </p:txEl>
                                          </p:spTgt>
                                        </p:tgtEl>
                                        <p:attrNameLst>
                                          <p:attrName>ppt_h</p:attrName>
                                        </p:attrNameLst>
                                      </p:cBhvr>
                                      <p:tavLst>
                                        <p:tav tm="0">
                                          <p:val>
                                            <p:strVal val="#ppt_h"/>
                                          </p:val>
                                        </p:tav>
                                        <p:tav tm="100000">
                                          <p:val>
                                            <p:strVal val="#ppt_h"/>
                                          </p:val>
                                        </p:tav>
                                      </p:tavLst>
                                    </p:anim>
                                    <p:animEffect transition="in" filter="fade">
                                      <p:cBhvr>
                                        <p:cTn id="14" dur="1000"/>
                                        <p:tgtEl>
                                          <p:spTgt spid="3">
                                            <p:txEl>
                                              <p:pRg st="1" end="1"/>
                                            </p:txEl>
                                          </p:spTgt>
                                        </p:tgtEl>
                                      </p:cBhvr>
                                    </p:animEffect>
                                  </p:childTnLst>
                                </p:cTn>
                              </p:par>
                            </p:childTnLst>
                          </p:cTn>
                        </p:par>
                        <p:par>
                          <p:cTn id="15" fill="hold" nodeType="afterGroup">
                            <p:stCondLst>
                              <p:cond delay="1000"/>
                            </p:stCondLst>
                            <p:childTnLst>
                              <p:par>
                                <p:cTn id="16" presetID="55" presetClass="entr" presetSubtype="0" fill="hold" grpId="0" nodeType="afterEffect">
                                  <p:stCondLst>
                                    <p:cond delay="2500"/>
                                  </p:stCondLst>
                                  <p:childTnLst>
                                    <p:set>
                                      <p:cBhvr>
                                        <p:cTn id="17" dur="1" fill="hold">
                                          <p:stCondLst>
                                            <p:cond delay="0"/>
                                          </p:stCondLst>
                                        </p:cTn>
                                        <p:tgtEl>
                                          <p:spTgt spid="3">
                                            <p:txEl>
                                              <p:pRg st="3" end="3"/>
                                            </p:txEl>
                                          </p:spTgt>
                                        </p:tgtEl>
                                        <p:attrNameLst>
                                          <p:attrName>style.visibility</p:attrName>
                                        </p:attrNameLst>
                                      </p:cBhvr>
                                      <p:to>
                                        <p:strVal val="visible"/>
                                      </p:to>
                                    </p:set>
                                    <p:anim calcmode="lin" valueType="num">
                                      <p:cBhvr>
                                        <p:cTn id="18" dur="1000" fill="hold"/>
                                        <p:tgtEl>
                                          <p:spTgt spid="3">
                                            <p:txEl>
                                              <p:pRg st="3" end="3"/>
                                            </p:txEl>
                                          </p:spTgt>
                                        </p:tgtEl>
                                        <p:attrNameLst>
                                          <p:attrName>ppt_w</p:attrName>
                                        </p:attrNameLst>
                                      </p:cBhvr>
                                      <p:tavLst>
                                        <p:tav tm="0">
                                          <p:val>
                                            <p:strVal val="#ppt_w*0.70"/>
                                          </p:val>
                                        </p:tav>
                                        <p:tav tm="100000">
                                          <p:val>
                                            <p:strVal val="#ppt_w"/>
                                          </p:val>
                                        </p:tav>
                                      </p:tavLst>
                                    </p:anim>
                                    <p:anim calcmode="lin" valueType="num">
                                      <p:cBhvr>
                                        <p:cTn id="19" dur="1000" fill="hold"/>
                                        <p:tgtEl>
                                          <p:spTgt spid="3">
                                            <p:txEl>
                                              <p:pRg st="3" end="3"/>
                                            </p:txEl>
                                          </p:spTgt>
                                        </p:tgtEl>
                                        <p:attrNameLst>
                                          <p:attrName>ppt_h</p:attrName>
                                        </p:attrNameLst>
                                      </p:cBhvr>
                                      <p:tavLst>
                                        <p:tav tm="0">
                                          <p:val>
                                            <p:strVal val="#ppt_h"/>
                                          </p:val>
                                        </p:tav>
                                        <p:tav tm="100000">
                                          <p:val>
                                            <p:strVal val="#ppt_h"/>
                                          </p:val>
                                        </p:tav>
                                      </p:tavLst>
                                    </p:anim>
                                    <p:animEffect transition="in" filter="fade">
                                      <p:cBhvr>
                                        <p:cTn id="20" dur="1000"/>
                                        <p:tgtEl>
                                          <p:spTgt spid="3">
                                            <p:txEl>
                                              <p:pRg st="3" end="3"/>
                                            </p:txEl>
                                          </p:spTgt>
                                        </p:tgtEl>
                                      </p:cBhvr>
                                    </p:animEffect>
                                  </p:childTnLst>
                                </p:cTn>
                              </p:par>
                            </p:childTnLst>
                          </p:cTn>
                        </p:par>
                        <p:par>
                          <p:cTn id="21" fill="hold" nodeType="afterGroup">
                            <p:stCondLst>
                              <p:cond delay="4500"/>
                            </p:stCondLst>
                            <p:childTnLst>
                              <p:par>
                                <p:cTn id="22" presetID="55" presetClass="entr" presetSubtype="0" fill="hold" grpId="0" nodeType="afterEffect">
                                  <p:stCondLst>
                                    <p:cond delay="0"/>
                                  </p:stCondLst>
                                  <p:childTnLst>
                                    <p:set>
                                      <p:cBhvr>
                                        <p:cTn id="23" dur="1" fill="hold">
                                          <p:stCondLst>
                                            <p:cond delay="0"/>
                                          </p:stCondLst>
                                        </p:cTn>
                                        <p:tgtEl>
                                          <p:spTgt spid="3">
                                            <p:txEl>
                                              <p:pRg st="4" end="4"/>
                                            </p:txEl>
                                          </p:spTgt>
                                        </p:tgtEl>
                                        <p:attrNameLst>
                                          <p:attrName>style.visibility</p:attrName>
                                        </p:attrNameLst>
                                      </p:cBhvr>
                                      <p:to>
                                        <p:strVal val="visible"/>
                                      </p:to>
                                    </p:set>
                                    <p:anim calcmode="lin" valueType="num">
                                      <p:cBhvr>
                                        <p:cTn id="24" dur="2000" fill="hold"/>
                                        <p:tgtEl>
                                          <p:spTgt spid="3">
                                            <p:txEl>
                                              <p:pRg st="4" end="4"/>
                                            </p:txEl>
                                          </p:spTgt>
                                        </p:tgtEl>
                                        <p:attrNameLst>
                                          <p:attrName>ppt_w</p:attrName>
                                        </p:attrNameLst>
                                      </p:cBhvr>
                                      <p:tavLst>
                                        <p:tav tm="0">
                                          <p:val>
                                            <p:strVal val="#ppt_w*0.70"/>
                                          </p:val>
                                        </p:tav>
                                        <p:tav tm="100000">
                                          <p:val>
                                            <p:strVal val="#ppt_w"/>
                                          </p:val>
                                        </p:tav>
                                      </p:tavLst>
                                    </p:anim>
                                    <p:anim calcmode="lin" valueType="num">
                                      <p:cBhvr>
                                        <p:cTn id="25" dur="2000" fill="hold"/>
                                        <p:tgtEl>
                                          <p:spTgt spid="3">
                                            <p:txEl>
                                              <p:pRg st="4" end="4"/>
                                            </p:txEl>
                                          </p:spTgt>
                                        </p:tgtEl>
                                        <p:attrNameLst>
                                          <p:attrName>ppt_h</p:attrName>
                                        </p:attrNameLst>
                                      </p:cBhvr>
                                      <p:tavLst>
                                        <p:tav tm="0">
                                          <p:val>
                                            <p:strVal val="#ppt_h"/>
                                          </p:val>
                                        </p:tav>
                                        <p:tav tm="100000">
                                          <p:val>
                                            <p:strVal val="#ppt_h"/>
                                          </p:val>
                                        </p:tav>
                                      </p:tavLst>
                                    </p:anim>
                                    <p:animEffect transition="in" filter="fade">
                                      <p:cBhvr>
                                        <p:cTn id="26" dur="2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7"/>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786313" y="228600"/>
            <a:ext cx="4216400" cy="1620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1" name="Content Placeholder 5"/>
          <p:cNvPicPr>
            <a:picLocks noGrp="1" noChangeAspect="1"/>
          </p:cNvPicPr>
          <p:nvPr>
            <p:ph idx="1"/>
          </p:nvPr>
        </p:nvPicPr>
        <p:blipFill>
          <a:blip r:embed="rId3">
            <a:extLst>
              <a:ext uri="{28A0092B-C50C-407E-A947-70E740481C1C}">
                <a14:useLocalDpi xmlns:a14="http://schemas.microsoft.com/office/drawing/2010/main" val="0"/>
              </a:ext>
            </a:extLst>
          </a:blip>
          <a:srcRect/>
          <a:stretch>
            <a:fillRect/>
          </a:stretch>
        </p:blipFill>
        <p:spPr>
          <a:xfrm>
            <a:off x="762000" y="1981200"/>
            <a:ext cx="7580313" cy="2927350"/>
          </a:xfrm>
        </p:spPr>
      </p:pic>
      <p:pic>
        <p:nvPicPr>
          <p:cNvPr id="17412" name="Picture 6"/>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15888" y="228600"/>
            <a:ext cx="4233862" cy="1620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3" name="Picture 8"/>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2187575" y="5033963"/>
            <a:ext cx="4729163" cy="1824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endParaRPr lang="en-US"/>
          </a:p>
        </p:txBody>
      </p:sp>
      <p:pic>
        <p:nvPicPr>
          <p:cNvPr id="18435"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1905000" y="2863850"/>
            <a:ext cx="5334000" cy="4000500"/>
          </a:xfrm>
        </p:spPr>
      </p:pic>
      <p:pic>
        <p:nvPicPr>
          <p:cNvPr id="18436" name="Picture 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219200" y="277813"/>
            <a:ext cx="6705600" cy="2249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976313" y="277813"/>
            <a:ext cx="7191375" cy="645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15900" y="119063"/>
            <a:ext cx="8712200" cy="671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Content Placeholder 2"/>
          <p:cNvSpPr>
            <a:spLocks noGrp="1"/>
          </p:cNvSpPr>
          <p:nvPr>
            <p:ph idx="1"/>
          </p:nvPr>
        </p:nvSpPr>
        <p:spPr/>
        <p:txBody>
          <a:bodyPr/>
          <a:lstStyle/>
          <a:p>
            <a:pPr>
              <a:defRPr/>
            </a:pPr>
            <a:endParaRPr lang="en-US" dirty="0"/>
          </a:p>
        </p:txBody>
      </p:sp>
      <p:sp>
        <p:nvSpPr>
          <p:cNvPr id="2" name="Rectangle 1"/>
          <p:cNvSpPr/>
          <p:nvPr/>
        </p:nvSpPr>
        <p:spPr bwMode="auto">
          <a:xfrm>
            <a:off x="6858000" y="6477000"/>
            <a:ext cx="1600200" cy="304800"/>
          </a:xfrm>
          <a:prstGeom prst="rect">
            <a:avLst/>
          </a:prstGeom>
          <a:solidFill>
            <a:schemeClr val="tx1"/>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Verdana" pitchFamily="34" charset="0"/>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endParaRPr lang="en-US"/>
          </a:p>
        </p:txBody>
      </p:sp>
      <p:pic>
        <p:nvPicPr>
          <p:cNvPr id="21507"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109538" y="533400"/>
            <a:ext cx="8924925" cy="6046788"/>
          </a:xfrm>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1963" y="98425"/>
            <a:ext cx="8229600" cy="1139825"/>
          </a:xfrm>
        </p:spPr>
        <p:txBody>
          <a:bodyPr/>
          <a:lstStyle/>
          <a:p>
            <a:pPr>
              <a:defRPr/>
            </a:pPr>
            <a:r>
              <a:rPr lang="en-US" dirty="0" smtClean="0"/>
              <a:t>Boomers &amp; AT</a:t>
            </a:r>
            <a:endParaRPr lang="en-US" dirty="0"/>
          </a:p>
        </p:txBody>
      </p:sp>
      <p:sp>
        <p:nvSpPr>
          <p:cNvPr id="3" name="Content Placeholder 2"/>
          <p:cNvSpPr>
            <a:spLocks noGrp="1"/>
          </p:cNvSpPr>
          <p:nvPr>
            <p:ph idx="1"/>
          </p:nvPr>
        </p:nvSpPr>
        <p:spPr>
          <a:xfrm>
            <a:off x="461963" y="1066800"/>
            <a:ext cx="8458200" cy="5257800"/>
          </a:xfrm>
        </p:spPr>
        <p:txBody>
          <a:bodyPr/>
          <a:lstStyle/>
          <a:p>
            <a:pPr>
              <a:defRPr/>
            </a:pPr>
            <a:r>
              <a:rPr lang="en-US" dirty="0" smtClean="0"/>
              <a:t>Find AT more appealing than previous cohorts.</a:t>
            </a:r>
          </a:p>
          <a:p>
            <a:pPr>
              <a:defRPr/>
            </a:pPr>
            <a:r>
              <a:rPr lang="en-US" dirty="0" smtClean="0"/>
              <a:t>They travel for personal satisfaction.</a:t>
            </a:r>
          </a:p>
          <a:p>
            <a:pPr>
              <a:defRPr/>
            </a:pPr>
            <a:r>
              <a:rPr lang="en-US" dirty="0" smtClean="0"/>
              <a:t>Crave adventurous and authentic learning experiences.</a:t>
            </a:r>
          </a:p>
          <a:p>
            <a:pPr>
              <a:defRPr/>
            </a:pPr>
            <a:r>
              <a:rPr lang="en-US" dirty="0" smtClean="0"/>
              <a:t>Want trips that are physically &amp; intellectually challenging.</a:t>
            </a:r>
          </a:p>
          <a:p>
            <a:pPr>
              <a:defRPr/>
            </a:pPr>
            <a:r>
              <a:rPr lang="en-US" dirty="0" smtClean="0"/>
              <a:t>Travels that involve an inner journey and exploration of new places and cultures.</a:t>
            </a:r>
            <a:endParaRPr lang="en-US" dirty="0"/>
          </a:p>
          <a:p>
            <a:pPr marL="0" indent="0">
              <a:buFont typeface="Wingdings" panose="05000000000000000000" pitchFamily="2" charset="2"/>
              <a:buNone/>
              <a:defRPr/>
            </a:pPr>
            <a:r>
              <a:rPr lang="en-US" sz="1600" dirty="0" smtClean="0"/>
              <a:t>(Gibson &amp; Singleton, 2013)</a:t>
            </a:r>
            <a:endParaRPr lang="en-US" sz="16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10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par>
                          <p:cTn id="9" fill="hold">
                            <p:stCondLst>
                              <p:cond delay="1000"/>
                            </p:stCondLst>
                            <p:childTnLst>
                              <p:par>
                                <p:cTn id="10" presetID="2" presetClass="entr" presetSubtype="4" fill="hold" grpId="0" nodeType="after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 calcmode="lin" valueType="num">
                                      <p:cBhvr additive="base">
                                        <p:cTn id="12"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3" dur="10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par>
                          <p:cTn id="14" fill="hold">
                            <p:stCondLst>
                              <p:cond delay="2000"/>
                            </p:stCondLst>
                            <p:childTnLst>
                              <p:par>
                                <p:cTn id="15" presetID="2" presetClass="entr" presetSubtype="4" fill="hold" grpId="0" nodeType="after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 calcmode="lin" valueType="num">
                                      <p:cBhvr additive="base">
                                        <p:cTn id="17"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8" dur="10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par>
                          <p:cTn id="19" fill="hold">
                            <p:stCondLst>
                              <p:cond delay="3000"/>
                            </p:stCondLst>
                            <p:childTnLst>
                              <p:par>
                                <p:cTn id="20" presetID="2" presetClass="entr" presetSubtype="4" fill="hold" grpId="0" nodeType="after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 calcmode="lin" valueType="num">
                                      <p:cBhvr additive="base">
                                        <p:cTn id="22"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3" dur="10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par>
                          <p:cTn id="24" fill="hold">
                            <p:stCondLst>
                              <p:cond delay="4000"/>
                            </p:stCondLst>
                            <p:childTnLst>
                              <p:par>
                                <p:cTn id="25" presetID="2" presetClass="entr" presetSubtype="4" fill="hold" grpId="0" nodeType="after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 calcmode="lin" valueType="num">
                                      <p:cBhvr additive="base">
                                        <p:cTn id="27"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8" dur="10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par>
                          <p:cTn id="29" fill="hold">
                            <p:stCondLst>
                              <p:cond delay="5000"/>
                            </p:stCondLst>
                            <p:childTnLst>
                              <p:par>
                                <p:cTn id="30" presetID="2" presetClass="entr" presetSubtype="4" fill="hold" grpId="0" nodeType="after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 calcmode="lin" valueType="num">
                                      <p:cBhvr additive="base">
                                        <p:cTn id="32"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3" dur="10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endParaRPr lang="en-US"/>
          </a:p>
        </p:txBody>
      </p:sp>
      <p:pic>
        <p:nvPicPr>
          <p:cNvPr id="23555"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228600" y="195263"/>
            <a:ext cx="8610600" cy="6662737"/>
          </a:xfrm>
        </p:spPr>
      </p:pic>
      <p:sp>
        <p:nvSpPr>
          <p:cNvPr id="3" name="Rectangle 2"/>
          <p:cNvSpPr/>
          <p:nvPr/>
        </p:nvSpPr>
        <p:spPr bwMode="auto">
          <a:xfrm>
            <a:off x="6781800" y="6522308"/>
            <a:ext cx="1524000" cy="304800"/>
          </a:xfrm>
          <a:prstGeom prst="rect">
            <a:avLst/>
          </a:prstGeom>
          <a:solidFill>
            <a:schemeClr val="tx1"/>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Verdana" pitchFamily="34" charset="0"/>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175"/>
            <a:ext cx="8229600" cy="1139825"/>
          </a:xfrm>
        </p:spPr>
        <p:txBody>
          <a:bodyPr/>
          <a:lstStyle/>
          <a:p>
            <a:pPr>
              <a:defRPr/>
            </a:pPr>
            <a:r>
              <a:rPr lang="en-US" dirty="0" smtClean="0"/>
              <a:t>The “Older Generation”</a:t>
            </a:r>
            <a:endParaRPr lang="en-US" dirty="0"/>
          </a:p>
        </p:txBody>
      </p:sp>
      <p:sp>
        <p:nvSpPr>
          <p:cNvPr id="3" name="Content Placeholder 2"/>
          <p:cNvSpPr>
            <a:spLocks noGrp="1"/>
          </p:cNvSpPr>
          <p:nvPr>
            <p:ph idx="1"/>
          </p:nvPr>
        </p:nvSpPr>
        <p:spPr>
          <a:xfrm>
            <a:off x="228600" y="990600"/>
            <a:ext cx="8686800" cy="4530725"/>
          </a:xfrm>
        </p:spPr>
        <p:txBody>
          <a:bodyPr/>
          <a:lstStyle/>
          <a:p>
            <a:pPr>
              <a:defRPr/>
            </a:pPr>
            <a:r>
              <a:rPr lang="en-US" dirty="0" smtClean="0"/>
              <a:t>Are fitter and more active than their parents.</a:t>
            </a:r>
          </a:p>
          <a:p>
            <a:pPr>
              <a:defRPr/>
            </a:pPr>
            <a:r>
              <a:rPr lang="en-US" dirty="0" smtClean="0"/>
              <a:t>More creative with how they spend their time &amp; money.</a:t>
            </a:r>
          </a:p>
          <a:p>
            <a:pPr>
              <a:defRPr/>
            </a:pPr>
            <a:r>
              <a:rPr lang="en-US" dirty="0" smtClean="0"/>
              <a:t>Want to reconnect with the adventure and service ethos of their youth.</a:t>
            </a:r>
          </a:p>
          <a:p>
            <a:pPr>
              <a:defRPr/>
            </a:pPr>
            <a:r>
              <a:rPr lang="en-US" dirty="0" smtClean="0"/>
              <a:t>Reflects a generation that was the first to travel extensively in it’s youth.</a:t>
            </a:r>
          </a:p>
          <a:p>
            <a:pPr>
              <a:defRPr/>
            </a:pPr>
            <a:r>
              <a:rPr lang="en-US" dirty="0" smtClean="0"/>
              <a:t>Embrace the philosophy of making the planet a better place.</a:t>
            </a:r>
          </a:p>
          <a:p>
            <a:pPr marL="0" indent="0">
              <a:buFont typeface="Wingdings" panose="05000000000000000000" pitchFamily="2" charset="2"/>
              <a:buNone/>
              <a:defRPr/>
            </a:pPr>
            <a:r>
              <a:rPr lang="en-US" sz="1600" dirty="0" smtClean="0"/>
              <a:t>(</a:t>
            </a:r>
            <a:r>
              <a:rPr lang="en-US" sz="1600" dirty="0" err="1" smtClean="0"/>
              <a:t>Bahrampour</a:t>
            </a:r>
            <a:r>
              <a:rPr lang="en-US" sz="1600" dirty="0" smtClean="0"/>
              <a:t>, 2014)</a:t>
            </a:r>
            <a:endParaRPr lang="en-US" sz="16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7" presetClass="entr" presetSubtype="0" fill="hold" grpId="0" nodeType="after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Effect transition="in" filter="fade">
                                      <p:cBhvr>
                                        <p:cTn id="13" dur="1000"/>
                                        <p:tgtEl>
                                          <p:spTgt spid="3">
                                            <p:txEl>
                                              <p:pRg st="1" end="1"/>
                                            </p:txEl>
                                          </p:spTgt>
                                        </p:tgtEl>
                                      </p:cBhvr>
                                    </p:animEffect>
                                    <p:anim calcmode="lin" valueType="num">
                                      <p:cBhvr>
                                        <p:cTn id="14"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5"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47" presetClass="entr" presetSubtype="0" fill="hold" grpId="0" nodeType="after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fade">
                                      <p:cBhvr>
                                        <p:cTn id="19" dur="1000"/>
                                        <p:tgtEl>
                                          <p:spTgt spid="3">
                                            <p:txEl>
                                              <p:pRg st="2" end="2"/>
                                            </p:txEl>
                                          </p:spTgt>
                                        </p:tgtEl>
                                      </p:cBhvr>
                                    </p:animEffect>
                                    <p:anim calcmode="lin" valueType="num">
                                      <p:cBhvr>
                                        <p:cTn id="20"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par>
                          <p:cTn id="22" fill="hold">
                            <p:stCondLst>
                              <p:cond delay="3000"/>
                            </p:stCondLst>
                            <p:childTnLst>
                              <p:par>
                                <p:cTn id="23" presetID="47" presetClass="entr" presetSubtype="0" fill="hold" grpId="0" nodeType="after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Effect transition="in" filter="fade">
                                      <p:cBhvr>
                                        <p:cTn id="25" dur="1000"/>
                                        <p:tgtEl>
                                          <p:spTgt spid="3">
                                            <p:txEl>
                                              <p:pRg st="3" end="3"/>
                                            </p:txEl>
                                          </p:spTgt>
                                        </p:tgtEl>
                                      </p:cBhvr>
                                    </p:animEffect>
                                    <p:anim calcmode="lin" valueType="num">
                                      <p:cBhvr>
                                        <p:cTn id="26"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7"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par>
                          <p:cTn id="28" fill="hold">
                            <p:stCondLst>
                              <p:cond delay="4000"/>
                            </p:stCondLst>
                            <p:childTnLst>
                              <p:par>
                                <p:cTn id="29" presetID="47" presetClass="entr" presetSubtype="0" fill="hold" grpId="0" nodeType="after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Effect transition="in" filter="fade">
                                      <p:cBhvr>
                                        <p:cTn id="31" dur="1000"/>
                                        <p:tgtEl>
                                          <p:spTgt spid="3">
                                            <p:txEl>
                                              <p:pRg st="4" end="4"/>
                                            </p:txEl>
                                          </p:spTgt>
                                        </p:tgtEl>
                                      </p:cBhvr>
                                    </p:animEffect>
                                    <p:anim calcmode="lin" valueType="num">
                                      <p:cBhvr>
                                        <p:cTn id="32"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3"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par>
                          <p:cTn id="34" fill="hold">
                            <p:stCondLst>
                              <p:cond delay="5000"/>
                            </p:stCondLst>
                            <p:childTnLst>
                              <p:par>
                                <p:cTn id="35" presetID="47" presetClass="entr" presetSubtype="0" fill="hold" grpId="0" nodeType="after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Effect transition="in" filter="fade">
                                      <p:cBhvr>
                                        <p:cTn id="37" dur="1000"/>
                                        <p:tgtEl>
                                          <p:spTgt spid="3">
                                            <p:txEl>
                                              <p:pRg st="5" end="5"/>
                                            </p:txEl>
                                          </p:spTgt>
                                        </p:tgtEl>
                                      </p:cBhvr>
                                    </p:animEffect>
                                    <p:anim calcmode="lin" valueType="num">
                                      <p:cBhvr>
                                        <p:cTn id="38"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39"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endParaRPr lang="en-US"/>
          </a:p>
        </p:txBody>
      </p:sp>
      <p:pic>
        <p:nvPicPr>
          <p:cNvPr id="26627"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304800" y="152400"/>
            <a:ext cx="8621713" cy="6553200"/>
          </a:xfrm>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Boomers Want to Travel More, Even With Aging Parent.mp4">
            <a:hlinkClick r:id="" action="ppaction://media"/>
          </p:cNvPr>
          <p:cNvPicPr>
            <a:picLocks noChangeAspect="1"/>
          </p:cNvPicPr>
          <p:nvPr>
            <a:videoFile r:link="rId2"/>
            <p:extLst>
              <p:ext uri="{DAA4B4D4-6D71-4841-9C94-3DE7FCFB9230}">
                <p14:media xmlns:p14="http://schemas.microsoft.com/office/powerpoint/2010/main" r:link="rId1"/>
              </p:ext>
            </p:extLst>
          </p:nvPr>
        </p:nvPicPr>
        <p:blipFill>
          <a:blip r:embed="rId4">
            <a:extLst>
              <a:ext uri="{28A0092B-C50C-407E-A947-70E740481C1C}">
                <a14:useLocalDpi xmlns:a14="http://schemas.microsoft.com/office/drawing/2010/main" val="0"/>
              </a:ext>
            </a:extLst>
          </a:blip>
          <a:srcRect/>
          <a:stretch>
            <a:fillRect/>
          </a:stretch>
        </p:blipFill>
        <p:spPr bwMode="auto">
          <a:xfrm>
            <a:off x="76200" y="796925"/>
            <a:ext cx="8991600" cy="4994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mediacall" presetSubtype="0" fill="hold" nodeType="afterEffect">
                                  <p:stCondLst>
                                    <p:cond delay="0"/>
                                  </p:stCondLst>
                                  <p:childTnLst>
                                    <p:cmd type="call" cmd="playFrom(0.0)">
                                      <p:cBhvr>
                                        <p:cTn id="6" dur="113683"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nodeType="clickPar">
                      <p:stCondLst>
                        <p:cond delay="0"/>
                      </p:stCondLst>
                      <p:childTnLst>
                        <p:par>
                          <p:cTn id="10" fill="hold" nodeType="withGroup">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endParaRPr lang="en-US"/>
          </a:p>
        </p:txBody>
      </p:sp>
      <p:pic>
        <p:nvPicPr>
          <p:cNvPr id="27651"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487363" y="152400"/>
            <a:ext cx="8229600" cy="6572250"/>
          </a:xfrm>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Youngest Country New Zealand.mp4">
            <a:hlinkClick r:id="" action="ppaction://media"/>
          </p:cNvPr>
          <p:cNvPicPr>
            <a:picLocks noChangeAspect="1"/>
          </p:cNvPicPr>
          <p:nvPr>
            <a:videoFile r:link="rId2"/>
            <p:extLst>
              <p:ext uri="{DAA4B4D4-6D71-4841-9C94-3DE7FCFB9230}">
                <p14:media xmlns:p14="http://schemas.microsoft.com/office/powerpoint/2010/main" r:link="rId1"/>
              </p:ext>
            </p:extLst>
          </p:nvPr>
        </p:nvPicPr>
        <p:blipFill>
          <a:blip r:embed="rId4">
            <a:extLst>
              <a:ext uri="{28A0092B-C50C-407E-A947-70E740481C1C}">
                <a14:useLocalDpi xmlns:a14="http://schemas.microsoft.com/office/drawing/2010/main" val="0"/>
              </a:ext>
            </a:extLst>
          </a:blip>
          <a:srcRect/>
          <a:stretch>
            <a:fillRect/>
          </a:stretch>
        </p:blipFill>
        <p:spPr bwMode="auto">
          <a:xfrm>
            <a:off x="76200" y="685800"/>
            <a:ext cx="9032875" cy="518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mediacall" presetSubtype="0" fill="hold" nodeType="afterEffect">
                                  <p:stCondLst>
                                    <p:cond delay="0"/>
                                  </p:stCondLst>
                                  <p:childTnLst>
                                    <p:cmd type="call" cmd="playFrom(0.0)">
                                      <p:cBhvr>
                                        <p:cTn id="6" dur="138018"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nodeType="clickPar">
                      <p:stCondLst>
                        <p:cond delay="0"/>
                      </p:stCondLst>
                      <p:childTnLst>
                        <p:par>
                          <p:cTn id="10" fill="hold" nodeType="withGroup">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endParaRPr lang="en-US"/>
          </a:p>
        </p:txBody>
      </p:sp>
      <p:pic>
        <p:nvPicPr>
          <p:cNvPr id="29699"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228600" y="457200"/>
            <a:ext cx="8686800" cy="6096000"/>
          </a:xfrm>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endParaRPr lang="en-US"/>
          </a:p>
        </p:txBody>
      </p:sp>
      <p:pic>
        <p:nvPicPr>
          <p:cNvPr id="30723"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282575" y="303213"/>
            <a:ext cx="8578850" cy="6122987"/>
          </a:xfrm>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lstStyle/>
          <a:p>
            <a:pPr eaLnBrk="1" hangingPunct="1">
              <a:defRPr/>
            </a:pPr>
            <a:r>
              <a:rPr lang="en-GB" sz="4800" b="1" u="sng" dirty="0" smtClean="0"/>
              <a:t>TOURISM VISION 2020</a:t>
            </a:r>
            <a:endParaRPr lang="en-US" sz="4800" b="1" u="sng" dirty="0" smtClean="0"/>
          </a:p>
        </p:txBody>
      </p:sp>
      <p:sp>
        <p:nvSpPr>
          <p:cNvPr id="10243" name="Rectangle 3"/>
          <p:cNvSpPr>
            <a:spLocks noGrp="1" noChangeArrowheads="1"/>
          </p:cNvSpPr>
          <p:nvPr>
            <p:ph type="body" idx="1"/>
          </p:nvPr>
        </p:nvSpPr>
        <p:spPr/>
        <p:txBody>
          <a:bodyPr/>
          <a:lstStyle/>
          <a:p>
            <a:pPr eaLnBrk="1" hangingPunct="1">
              <a:lnSpc>
                <a:spcPct val="90000"/>
              </a:lnSpc>
              <a:buFont typeface="Wingdings" panose="05000000000000000000" pitchFamily="2" charset="2"/>
              <a:buNone/>
              <a:defRPr/>
            </a:pPr>
            <a:r>
              <a:rPr lang="en-GB" sz="2800" b="1" i="1" dirty="0" smtClean="0"/>
              <a:t>	“The year 2020 will see the penetration of technology into all aspects of life.  It will become possible to live one’s days without exposure to other people.  But this bleak prognosis has a silver lining for the tourism sector.  People in the high tech future will crave the human touch and tourism will be the principal means to achieve this.”</a:t>
            </a:r>
            <a:endParaRPr lang="en-GB" sz="2800" b="1" dirty="0" smtClean="0"/>
          </a:p>
          <a:p>
            <a:pPr eaLnBrk="1" hangingPunct="1">
              <a:lnSpc>
                <a:spcPct val="90000"/>
              </a:lnSpc>
              <a:buFont typeface="Wingdings" panose="05000000000000000000" pitchFamily="2" charset="2"/>
              <a:buNone/>
              <a:defRPr/>
            </a:pPr>
            <a:r>
              <a:rPr lang="en-GB" sz="2800" b="1" dirty="0" smtClean="0"/>
              <a:t>	</a:t>
            </a:r>
          </a:p>
          <a:p>
            <a:pPr eaLnBrk="1" hangingPunct="1">
              <a:lnSpc>
                <a:spcPct val="90000"/>
              </a:lnSpc>
              <a:buFont typeface="Wingdings" panose="05000000000000000000" pitchFamily="2" charset="2"/>
              <a:buNone/>
              <a:defRPr/>
            </a:pPr>
            <a:r>
              <a:rPr lang="en-GB" sz="1800" b="1" dirty="0" smtClean="0"/>
              <a:t>World Tourism Organization Report (1998)</a:t>
            </a:r>
            <a:r>
              <a:rPr lang="en-GB" sz="1800" dirty="0" smtClean="0"/>
              <a:t> </a:t>
            </a:r>
            <a:endParaRPr lang="en-US" sz="1800"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0243">
                                            <p:txEl>
                                              <p:pRg st="0" end="0"/>
                                            </p:txEl>
                                          </p:spTgt>
                                        </p:tgtEl>
                                        <p:attrNameLst>
                                          <p:attrName>style.visibility</p:attrName>
                                        </p:attrNameLst>
                                      </p:cBhvr>
                                      <p:to>
                                        <p:strVal val="visible"/>
                                      </p:to>
                                    </p:set>
                                    <p:animEffect transition="in" filter="fade">
                                      <p:cBhvr>
                                        <p:cTn id="7" dur="1000"/>
                                        <p:tgtEl>
                                          <p:spTgt spid="10243">
                                            <p:txEl>
                                              <p:pRg st="0" end="0"/>
                                            </p:txEl>
                                          </p:spTgt>
                                        </p:tgtEl>
                                      </p:cBhvr>
                                    </p:animEffect>
                                  </p:childTnLst>
                                </p:cTn>
                              </p:par>
                            </p:childTnLst>
                          </p:cTn>
                        </p:par>
                        <p:par>
                          <p:cTn id="8" fill="hold">
                            <p:stCondLst>
                              <p:cond delay="1000"/>
                            </p:stCondLst>
                            <p:childTnLst>
                              <p:par>
                                <p:cTn id="9" presetID="10" presetClass="entr" presetSubtype="0" fill="hold" grpId="0" nodeType="afterEffect">
                                  <p:stCondLst>
                                    <p:cond delay="0"/>
                                  </p:stCondLst>
                                  <p:childTnLst>
                                    <p:set>
                                      <p:cBhvr>
                                        <p:cTn id="10" dur="1" fill="hold">
                                          <p:stCondLst>
                                            <p:cond delay="0"/>
                                          </p:stCondLst>
                                        </p:cTn>
                                        <p:tgtEl>
                                          <p:spTgt spid="10243">
                                            <p:txEl>
                                              <p:pRg st="1" end="1"/>
                                            </p:txEl>
                                          </p:spTgt>
                                        </p:tgtEl>
                                        <p:attrNameLst>
                                          <p:attrName>style.visibility</p:attrName>
                                        </p:attrNameLst>
                                      </p:cBhvr>
                                      <p:to>
                                        <p:strVal val="visible"/>
                                      </p:to>
                                    </p:set>
                                    <p:animEffect transition="in" filter="fade">
                                      <p:cBhvr>
                                        <p:cTn id="11" dur="1000"/>
                                        <p:tgtEl>
                                          <p:spTgt spid="10243">
                                            <p:txEl>
                                              <p:pRg st="1" end="1"/>
                                            </p:txEl>
                                          </p:spTgt>
                                        </p:tgtEl>
                                      </p:cBhvr>
                                    </p:animEffect>
                                  </p:childTnLst>
                                </p:cTn>
                              </p:par>
                            </p:childTnLst>
                          </p:cTn>
                        </p:par>
                        <p:par>
                          <p:cTn id="12" fill="hold">
                            <p:stCondLst>
                              <p:cond delay="2000"/>
                            </p:stCondLst>
                            <p:childTnLst>
                              <p:par>
                                <p:cTn id="13" presetID="10" presetClass="entr" presetSubtype="0" fill="hold" grpId="0" nodeType="afterEffect">
                                  <p:stCondLst>
                                    <p:cond delay="0"/>
                                  </p:stCondLst>
                                  <p:childTnLst>
                                    <p:set>
                                      <p:cBhvr>
                                        <p:cTn id="14" dur="1" fill="hold">
                                          <p:stCondLst>
                                            <p:cond delay="0"/>
                                          </p:stCondLst>
                                        </p:cTn>
                                        <p:tgtEl>
                                          <p:spTgt spid="10243">
                                            <p:txEl>
                                              <p:pRg st="2" end="2"/>
                                            </p:txEl>
                                          </p:spTgt>
                                        </p:tgtEl>
                                        <p:attrNameLst>
                                          <p:attrName>style.visibility</p:attrName>
                                        </p:attrNameLst>
                                      </p:cBhvr>
                                      <p:to>
                                        <p:strVal val="visible"/>
                                      </p:to>
                                    </p:set>
                                    <p:animEffect transition="in" filter="fade">
                                      <p:cBhvr>
                                        <p:cTn id="15" dur="1000"/>
                                        <p:tgtEl>
                                          <p:spTgt spid="1024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3"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p:txBody>
          <a:bodyPr/>
          <a:lstStyle/>
          <a:p>
            <a:pPr eaLnBrk="1" hangingPunct="1">
              <a:defRPr/>
            </a:pPr>
            <a:r>
              <a:rPr lang="en-US" sz="4800" b="1" u="sng" dirty="0" smtClean="0"/>
              <a:t>The Future Tourist</a:t>
            </a:r>
          </a:p>
        </p:txBody>
      </p:sp>
      <p:sp>
        <p:nvSpPr>
          <p:cNvPr id="15363" name="Rectangle 3"/>
          <p:cNvSpPr>
            <a:spLocks noGrp="1" noChangeArrowheads="1"/>
          </p:cNvSpPr>
          <p:nvPr>
            <p:ph type="body" idx="1"/>
          </p:nvPr>
        </p:nvSpPr>
        <p:spPr/>
        <p:txBody>
          <a:bodyPr/>
          <a:lstStyle/>
          <a:p>
            <a:pPr eaLnBrk="1" hangingPunct="1">
              <a:defRPr/>
            </a:pPr>
            <a:r>
              <a:rPr lang="en-GB" sz="2400" b="1" i="1" dirty="0" smtClean="0"/>
              <a:t>The vast majority of the world’s population will never leave their own countries.  It is estimated that only 7% of the population will be travelling internationally by 2020. </a:t>
            </a:r>
            <a:br>
              <a:rPr lang="en-GB" sz="2400" b="1" i="1" dirty="0" smtClean="0"/>
            </a:br>
            <a:endParaRPr lang="en-GB" sz="2400" b="1" i="1" dirty="0" smtClean="0"/>
          </a:p>
          <a:p>
            <a:pPr eaLnBrk="1" hangingPunct="1">
              <a:defRPr/>
            </a:pPr>
            <a:r>
              <a:rPr lang="en-GB" sz="2400" b="1" i="1" dirty="0" smtClean="0"/>
              <a:t>An older, more experienced individual, seeking increasingly ‘active’ as opposed to passive experiences in the existing main generating markets.  The emphasis will be on both mental &amp; physical stimulation.</a:t>
            </a:r>
            <a:endParaRPr lang="en-US" sz="2400" b="1" i="1" dirty="0" smtClean="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 presetClass="entr" presetSubtype="10" fill="hold" nodeType="afterEffect">
                                  <p:stCondLst>
                                    <p:cond delay="0"/>
                                  </p:stCondLst>
                                  <p:childTnLst>
                                    <p:set>
                                      <p:cBhvr>
                                        <p:cTn id="6" dur="1" fill="hold">
                                          <p:stCondLst>
                                            <p:cond delay="0"/>
                                          </p:stCondLst>
                                        </p:cTn>
                                        <p:tgtEl>
                                          <p:spTgt spid="15363">
                                            <p:txEl>
                                              <p:pRg st="0" end="0"/>
                                            </p:txEl>
                                          </p:spTgt>
                                        </p:tgtEl>
                                        <p:attrNameLst>
                                          <p:attrName>style.visibility</p:attrName>
                                        </p:attrNameLst>
                                      </p:cBhvr>
                                      <p:to>
                                        <p:strVal val="visible"/>
                                      </p:to>
                                    </p:set>
                                    <p:animEffect transition="in" filter="blinds(horizontal)">
                                      <p:cBhvr>
                                        <p:cTn id="7" dur="500"/>
                                        <p:tgtEl>
                                          <p:spTgt spid="15363">
                                            <p:txEl>
                                              <p:pRg st="0" end="0"/>
                                            </p:txEl>
                                          </p:spTgt>
                                        </p:tgtEl>
                                      </p:cBhvr>
                                    </p:animEffect>
                                  </p:childTnLst>
                                </p:cTn>
                              </p:par>
                            </p:childTnLst>
                          </p:cTn>
                        </p:par>
                        <p:par>
                          <p:cTn id="8" fill="hold" nodeType="withGroup">
                            <p:stCondLst>
                              <p:cond delay="500"/>
                            </p:stCondLst>
                            <p:childTnLst>
                              <p:par>
                                <p:cTn id="9" presetID="3" presetClass="entr" presetSubtype="10" fill="hold" nodeType="afterEffect">
                                  <p:stCondLst>
                                    <p:cond delay="0"/>
                                  </p:stCondLst>
                                  <p:childTnLst>
                                    <p:set>
                                      <p:cBhvr>
                                        <p:cTn id="10" dur="1" fill="hold">
                                          <p:stCondLst>
                                            <p:cond delay="0"/>
                                          </p:stCondLst>
                                        </p:cTn>
                                        <p:tgtEl>
                                          <p:spTgt spid="15363">
                                            <p:txEl>
                                              <p:pRg st="1" end="1"/>
                                            </p:txEl>
                                          </p:spTgt>
                                        </p:tgtEl>
                                        <p:attrNameLst>
                                          <p:attrName>style.visibility</p:attrName>
                                        </p:attrNameLst>
                                      </p:cBhvr>
                                      <p:to>
                                        <p:strVal val="visible"/>
                                      </p:to>
                                    </p:set>
                                    <p:animEffect transition="in" filter="blinds(horizontal)">
                                      <p:cBhvr>
                                        <p:cTn id="11" dur="500"/>
                                        <p:tgtEl>
                                          <p:spTgt spid="1536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a:xfrm>
            <a:off x="457200" y="79375"/>
            <a:ext cx="8229600" cy="1139825"/>
          </a:xfrm>
        </p:spPr>
        <p:txBody>
          <a:bodyPr/>
          <a:lstStyle/>
          <a:p>
            <a:pPr eaLnBrk="1" hangingPunct="1"/>
            <a:r>
              <a:rPr lang="en-US" altLang="en-US" b="1" u="sng" smtClean="0">
                <a:effectLst/>
              </a:rPr>
              <a:t>Characteristics of the Market</a:t>
            </a:r>
          </a:p>
        </p:txBody>
      </p:sp>
      <p:sp>
        <p:nvSpPr>
          <p:cNvPr id="45059" name="Rectangle 3"/>
          <p:cNvSpPr>
            <a:spLocks noGrp="1" noChangeArrowheads="1"/>
          </p:cNvSpPr>
          <p:nvPr>
            <p:ph type="body" idx="1"/>
          </p:nvPr>
        </p:nvSpPr>
        <p:spPr>
          <a:xfrm>
            <a:off x="457200" y="1220788"/>
            <a:ext cx="8534400" cy="5410200"/>
          </a:xfrm>
        </p:spPr>
        <p:txBody>
          <a:bodyPr/>
          <a:lstStyle/>
          <a:p>
            <a:pPr eaLnBrk="1" hangingPunct="1">
              <a:defRPr/>
            </a:pPr>
            <a:r>
              <a:rPr lang="en-US" b="1" dirty="0">
                <a:ea typeface="Verdana" panose="020B0604030504040204" pitchFamily="34" charset="0"/>
                <a:cs typeface="Verdana" panose="020B0604030504040204" pitchFamily="34" charset="0"/>
              </a:rPr>
              <a:t>Travel a necessity, not a </a:t>
            </a:r>
            <a:r>
              <a:rPr lang="en-US" b="1" dirty="0" smtClean="0">
                <a:ea typeface="Verdana" panose="020B0604030504040204" pitchFamily="34" charset="0"/>
                <a:cs typeface="Verdana" panose="020B0604030504040204" pitchFamily="34" charset="0"/>
              </a:rPr>
              <a:t>luxury.</a:t>
            </a:r>
            <a:endParaRPr lang="en-US" dirty="0">
              <a:ea typeface="Verdana" panose="020B0604030504040204" pitchFamily="34" charset="0"/>
              <a:cs typeface="Verdana" panose="020B0604030504040204" pitchFamily="34" charset="0"/>
            </a:endParaRPr>
          </a:p>
          <a:p>
            <a:pPr eaLnBrk="1" hangingPunct="1">
              <a:defRPr/>
            </a:pPr>
            <a:r>
              <a:rPr lang="en-US" b="1" dirty="0">
                <a:ea typeface="Verdana" panose="020B0604030504040204" pitchFamily="34" charset="0"/>
                <a:cs typeface="Verdana" panose="020B0604030504040204" pitchFamily="34" charset="0"/>
              </a:rPr>
              <a:t>Market has traveled more than their </a:t>
            </a:r>
            <a:r>
              <a:rPr lang="en-US" b="1" dirty="0" smtClean="0">
                <a:ea typeface="Verdana" panose="020B0604030504040204" pitchFamily="34" charset="0"/>
                <a:cs typeface="Verdana" panose="020B0604030504040204" pitchFamily="34" charset="0"/>
              </a:rPr>
              <a:t>predecessors.</a:t>
            </a:r>
          </a:p>
          <a:p>
            <a:pPr eaLnBrk="1" hangingPunct="1">
              <a:defRPr/>
            </a:pPr>
            <a:r>
              <a:rPr lang="en-US" b="1" dirty="0" smtClean="0">
                <a:ea typeface="Verdana" panose="020B0604030504040204" pitchFamily="34" charset="0"/>
                <a:cs typeface="Verdana" panose="020B0604030504040204" pitchFamily="34" charset="0"/>
              </a:rPr>
              <a:t>They like creature comforts</a:t>
            </a:r>
            <a:r>
              <a:rPr lang="en-US" dirty="0" smtClean="0">
                <a:ea typeface="Verdana" panose="020B0604030504040204" pitchFamily="34" charset="0"/>
                <a:cs typeface="Verdana" panose="020B0604030504040204" pitchFamily="34" charset="0"/>
              </a:rPr>
              <a:t>.</a:t>
            </a:r>
          </a:p>
          <a:p>
            <a:pPr eaLnBrk="1" hangingPunct="1">
              <a:defRPr/>
            </a:pPr>
            <a:r>
              <a:rPr lang="en-US" b="1" dirty="0" smtClean="0">
                <a:ea typeface="Verdana" panose="020B0604030504040204" pitchFamily="34" charset="0"/>
                <a:cs typeface="Verdana" panose="020B0604030504040204" pitchFamily="34" charset="0"/>
              </a:rPr>
              <a:t>See themselves as forever young.</a:t>
            </a:r>
            <a:endParaRPr lang="en-US" dirty="0" smtClean="0">
              <a:ea typeface="Verdana" panose="020B0604030504040204" pitchFamily="34" charset="0"/>
              <a:cs typeface="Verdana" panose="020B0604030504040204" pitchFamily="34" charset="0"/>
            </a:endParaRPr>
          </a:p>
          <a:p>
            <a:pPr eaLnBrk="1" hangingPunct="1">
              <a:defRPr/>
            </a:pPr>
            <a:r>
              <a:rPr lang="en-US" b="1" dirty="0" smtClean="0">
                <a:ea typeface="Verdana" panose="020B0604030504040204" pitchFamily="34" charset="0"/>
                <a:cs typeface="Verdana" panose="020B0604030504040204" pitchFamily="34" charset="0"/>
              </a:rPr>
              <a:t>They want to have fun</a:t>
            </a:r>
            <a:r>
              <a:rPr lang="en-US" dirty="0" smtClean="0">
                <a:ea typeface="Verdana" panose="020B0604030504040204" pitchFamily="34" charset="0"/>
                <a:cs typeface="Verdana" panose="020B0604030504040204" pitchFamily="34" charset="0"/>
              </a:rPr>
              <a:t> </a:t>
            </a:r>
            <a:r>
              <a:rPr lang="en-US" b="1" dirty="0" smtClean="0">
                <a:ea typeface="Verdana" panose="020B0604030504040204" pitchFamily="34" charset="0"/>
                <a:cs typeface="Verdana" panose="020B0604030504040204" pitchFamily="34" charset="0"/>
              </a:rPr>
              <a:t>and they are willing to pay for luxury, expertise and convenience.</a:t>
            </a:r>
            <a:r>
              <a:rPr lang="en-US" dirty="0" smtClean="0">
                <a:ea typeface="Verdana" panose="020B0604030504040204" pitchFamily="34" charset="0"/>
                <a:cs typeface="Verdana" panose="020B0604030504040204" pitchFamily="34" charset="0"/>
              </a:rPr>
              <a:t> </a:t>
            </a:r>
          </a:p>
          <a:p>
            <a:pPr eaLnBrk="1" hangingPunct="1">
              <a:defRPr/>
            </a:pPr>
            <a:endParaRPr lang="en-US" dirty="0" smtClean="0">
              <a:ea typeface="Verdana" panose="020B0604030504040204" pitchFamily="34" charset="0"/>
              <a:cs typeface="Verdana" panose="020B060403050404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 presetClass="entr" presetSubtype="10" fill="hold" nodeType="afterEffect">
                                  <p:stCondLst>
                                    <p:cond delay="0"/>
                                  </p:stCondLst>
                                  <p:childTnLst>
                                    <p:set>
                                      <p:cBhvr>
                                        <p:cTn id="6" dur="1" fill="hold">
                                          <p:stCondLst>
                                            <p:cond delay="0"/>
                                          </p:stCondLst>
                                        </p:cTn>
                                        <p:tgtEl>
                                          <p:spTgt spid="45059">
                                            <p:txEl>
                                              <p:pRg st="0" end="0"/>
                                            </p:txEl>
                                          </p:spTgt>
                                        </p:tgtEl>
                                        <p:attrNameLst>
                                          <p:attrName>style.visibility</p:attrName>
                                        </p:attrNameLst>
                                      </p:cBhvr>
                                      <p:to>
                                        <p:strVal val="visible"/>
                                      </p:to>
                                    </p:set>
                                    <p:animEffect transition="in" filter="blinds(horizontal)">
                                      <p:cBhvr>
                                        <p:cTn id="7" dur="500"/>
                                        <p:tgtEl>
                                          <p:spTgt spid="45059">
                                            <p:txEl>
                                              <p:pRg st="0" end="0"/>
                                            </p:txEl>
                                          </p:spTgt>
                                        </p:tgtEl>
                                      </p:cBhvr>
                                    </p:animEffect>
                                  </p:childTnLst>
                                </p:cTn>
                              </p:par>
                            </p:childTnLst>
                          </p:cTn>
                        </p:par>
                        <p:par>
                          <p:cTn id="8" fill="hold">
                            <p:stCondLst>
                              <p:cond delay="500"/>
                            </p:stCondLst>
                            <p:childTnLst>
                              <p:par>
                                <p:cTn id="9" presetID="3" presetClass="entr" presetSubtype="10" fill="hold" nodeType="afterEffect">
                                  <p:stCondLst>
                                    <p:cond delay="0"/>
                                  </p:stCondLst>
                                  <p:childTnLst>
                                    <p:set>
                                      <p:cBhvr>
                                        <p:cTn id="10" dur="1" fill="hold">
                                          <p:stCondLst>
                                            <p:cond delay="0"/>
                                          </p:stCondLst>
                                        </p:cTn>
                                        <p:tgtEl>
                                          <p:spTgt spid="45059">
                                            <p:txEl>
                                              <p:pRg st="1" end="1"/>
                                            </p:txEl>
                                          </p:spTgt>
                                        </p:tgtEl>
                                        <p:attrNameLst>
                                          <p:attrName>style.visibility</p:attrName>
                                        </p:attrNameLst>
                                      </p:cBhvr>
                                      <p:to>
                                        <p:strVal val="visible"/>
                                      </p:to>
                                    </p:set>
                                    <p:animEffect transition="in" filter="blinds(horizontal)">
                                      <p:cBhvr>
                                        <p:cTn id="11" dur="500"/>
                                        <p:tgtEl>
                                          <p:spTgt spid="45059">
                                            <p:txEl>
                                              <p:pRg st="1" end="1"/>
                                            </p:txEl>
                                          </p:spTgt>
                                        </p:tgtEl>
                                      </p:cBhvr>
                                    </p:animEffect>
                                  </p:childTnLst>
                                </p:cTn>
                              </p:par>
                            </p:childTnLst>
                          </p:cTn>
                        </p:par>
                        <p:par>
                          <p:cTn id="12" fill="hold">
                            <p:stCondLst>
                              <p:cond delay="1000"/>
                            </p:stCondLst>
                            <p:childTnLst>
                              <p:par>
                                <p:cTn id="13" presetID="3" presetClass="entr" presetSubtype="10" fill="hold" nodeType="afterEffect">
                                  <p:stCondLst>
                                    <p:cond delay="0"/>
                                  </p:stCondLst>
                                  <p:childTnLst>
                                    <p:set>
                                      <p:cBhvr>
                                        <p:cTn id="14" dur="1" fill="hold">
                                          <p:stCondLst>
                                            <p:cond delay="0"/>
                                          </p:stCondLst>
                                        </p:cTn>
                                        <p:tgtEl>
                                          <p:spTgt spid="45059">
                                            <p:txEl>
                                              <p:pRg st="2" end="2"/>
                                            </p:txEl>
                                          </p:spTgt>
                                        </p:tgtEl>
                                        <p:attrNameLst>
                                          <p:attrName>style.visibility</p:attrName>
                                        </p:attrNameLst>
                                      </p:cBhvr>
                                      <p:to>
                                        <p:strVal val="visible"/>
                                      </p:to>
                                    </p:set>
                                    <p:animEffect transition="in" filter="blinds(horizontal)">
                                      <p:cBhvr>
                                        <p:cTn id="15" dur="500"/>
                                        <p:tgtEl>
                                          <p:spTgt spid="45059">
                                            <p:txEl>
                                              <p:pRg st="2" end="2"/>
                                            </p:txEl>
                                          </p:spTgt>
                                        </p:tgtEl>
                                      </p:cBhvr>
                                    </p:animEffect>
                                  </p:childTnLst>
                                </p:cTn>
                              </p:par>
                            </p:childTnLst>
                          </p:cTn>
                        </p:par>
                        <p:par>
                          <p:cTn id="16" fill="hold" nodeType="withGroup">
                            <p:stCondLst>
                              <p:cond delay="1500"/>
                            </p:stCondLst>
                            <p:childTnLst>
                              <p:par>
                                <p:cTn id="17" presetID="3" presetClass="entr" presetSubtype="10" fill="hold" nodeType="afterEffect">
                                  <p:stCondLst>
                                    <p:cond delay="0"/>
                                  </p:stCondLst>
                                  <p:childTnLst>
                                    <p:set>
                                      <p:cBhvr>
                                        <p:cTn id="18" dur="1" fill="hold">
                                          <p:stCondLst>
                                            <p:cond delay="0"/>
                                          </p:stCondLst>
                                        </p:cTn>
                                        <p:tgtEl>
                                          <p:spTgt spid="45059">
                                            <p:txEl>
                                              <p:pRg st="3" end="3"/>
                                            </p:txEl>
                                          </p:spTgt>
                                        </p:tgtEl>
                                        <p:attrNameLst>
                                          <p:attrName>style.visibility</p:attrName>
                                        </p:attrNameLst>
                                      </p:cBhvr>
                                      <p:to>
                                        <p:strVal val="visible"/>
                                      </p:to>
                                    </p:set>
                                    <p:animEffect transition="in" filter="blinds(horizontal)">
                                      <p:cBhvr>
                                        <p:cTn id="19" dur="500"/>
                                        <p:tgtEl>
                                          <p:spTgt spid="45059">
                                            <p:txEl>
                                              <p:pRg st="3" end="3"/>
                                            </p:txEl>
                                          </p:spTgt>
                                        </p:tgtEl>
                                      </p:cBhvr>
                                    </p:animEffect>
                                  </p:childTnLst>
                                </p:cTn>
                              </p:par>
                            </p:childTnLst>
                          </p:cTn>
                        </p:par>
                        <p:par>
                          <p:cTn id="20" fill="hold" nodeType="withGroup">
                            <p:stCondLst>
                              <p:cond delay="2000"/>
                            </p:stCondLst>
                            <p:childTnLst>
                              <p:par>
                                <p:cTn id="21" presetID="3" presetClass="entr" presetSubtype="10" fill="hold" nodeType="afterEffect">
                                  <p:stCondLst>
                                    <p:cond delay="0"/>
                                  </p:stCondLst>
                                  <p:childTnLst>
                                    <p:set>
                                      <p:cBhvr>
                                        <p:cTn id="22" dur="1" fill="hold">
                                          <p:stCondLst>
                                            <p:cond delay="0"/>
                                          </p:stCondLst>
                                        </p:cTn>
                                        <p:tgtEl>
                                          <p:spTgt spid="45059">
                                            <p:txEl>
                                              <p:pRg st="4" end="4"/>
                                            </p:txEl>
                                          </p:spTgt>
                                        </p:tgtEl>
                                        <p:attrNameLst>
                                          <p:attrName>style.visibility</p:attrName>
                                        </p:attrNameLst>
                                      </p:cBhvr>
                                      <p:to>
                                        <p:strVal val="visible"/>
                                      </p:to>
                                    </p:set>
                                    <p:animEffect transition="in" filter="blinds(horizontal)">
                                      <p:cBhvr>
                                        <p:cTn id="23" dur="500"/>
                                        <p:tgtEl>
                                          <p:spTgt spid="45059">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p:txBody>
          <a:bodyPr/>
          <a:lstStyle/>
          <a:p>
            <a:pPr eaLnBrk="1" hangingPunct="1"/>
            <a:r>
              <a:rPr lang="en-US" altLang="en-US" sz="4000" b="1" u="sng" smtClean="0">
                <a:effectLst/>
              </a:rPr>
              <a:t>Studies Reveal Organizations Should…</a:t>
            </a:r>
          </a:p>
        </p:txBody>
      </p:sp>
      <p:sp>
        <p:nvSpPr>
          <p:cNvPr id="33795" name="Rectangle 3"/>
          <p:cNvSpPr>
            <a:spLocks noGrp="1" noChangeArrowheads="1"/>
          </p:cNvSpPr>
          <p:nvPr>
            <p:ph type="body" idx="1"/>
          </p:nvPr>
        </p:nvSpPr>
        <p:spPr>
          <a:xfrm>
            <a:off x="457200" y="1600200"/>
            <a:ext cx="8229600" cy="4906963"/>
          </a:xfrm>
        </p:spPr>
        <p:txBody>
          <a:bodyPr/>
          <a:lstStyle/>
          <a:p>
            <a:pPr eaLnBrk="1" hangingPunct="1">
              <a:lnSpc>
                <a:spcPct val="80000"/>
              </a:lnSpc>
              <a:defRPr/>
            </a:pPr>
            <a:r>
              <a:rPr lang="en-US" sz="2800" dirty="0" smtClean="0"/>
              <a:t>Stimulate older persons to engage in tourism activities as a response to the present-day realities of social exclusion.</a:t>
            </a:r>
            <a:br>
              <a:rPr lang="en-US" sz="2800" dirty="0" smtClean="0"/>
            </a:br>
            <a:endParaRPr lang="en-US" sz="2800" dirty="0" smtClean="0"/>
          </a:p>
          <a:p>
            <a:pPr eaLnBrk="1" hangingPunct="1">
              <a:lnSpc>
                <a:spcPct val="80000"/>
              </a:lnSpc>
              <a:defRPr/>
            </a:pPr>
            <a:r>
              <a:rPr lang="en-US" sz="2800" dirty="0" smtClean="0"/>
              <a:t>Improve the quality of life of older persons by improving access to beneficial uses of leisure time.</a:t>
            </a:r>
            <a:br>
              <a:rPr lang="en-US" sz="2800" dirty="0" smtClean="0"/>
            </a:br>
            <a:endParaRPr lang="en-US" sz="2800" dirty="0" smtClean="0"/>
          </a:p>
          <a:p>
            <a:pPr eaLnBrk="1" hangingPunct="1">
              <a:lnSpc>
                <a:spcPct val="80000"/>
              </a:lnSpc>
              <a:defRPr/>
            </a:pPr>
            <a:r>
              <a:rPr lang="en-US" sz="2800" dirty="0" smtClean="0"/>
              <a:t>Contribute to the creation of a new and diversified tourism market, as a means of strengthening the economy and creating new jobs, and thus becoming an agent of social cohesion.</a:t>
            </a:r>
            <a:br>
              <a:rPr lang="en-US" sz="2800" dirty="0" smtClean="0"/>
            </a:br>
            <a:r>
              <a:rPr lang="en-US" sz="1400" dirty="0" smtClean="0"/>
              <a:t> </a:t>
            </a:r>
          </a:p>
          <a:p>
            <a:pPr eaLnBrk="1" hangingPunct="1">
              <a:lnSpc>
                <a:spcPct val="80000"/>
              </a:lnSpc>
              <a:defRPr/>
            </a:pPr>
            <a:endParaRPr lang="en-US" sz="1400" dirty="0" smtClean="0"/>
          </a:p>
          <a:p>
            <a:pPr eaLnBrk="1" hangingPunct="1">
              <a:lnSpc>
                <a:spcPct val="80000"/>
              </a:lnSpc>
              <a:buFont typeface="Wingdings" panose="05000000000000000000" pitchFamily="2" charset="2"/>
              <a:buNone/>
              <a:defRPr/>
            </a:pPr>
            <a:endParaRPr lang="en-US" sz="1400" dirty="0" smtClean="0"/>
          </a:p>
          <a:p>
            <a:pPr eaLnBrk="1" hangingPunct="1">
              <a:lnSpc>
                <a:spcPct val="80000"/>
              </a:lnSpc>
              <a:defRPr/>
            </a:pPr>
            <a:endParaRPr lang="en-US" sz="1400" dirty="0" smtClean="0"/>
          </a:p>
          <a:p>
            <a:pPr eaLnBrk="1" hangingPunct="1">
              <a:lnSpc>
                <a:spcPct val="80000"/>
              </a:lnSpc>
              <a:defRPr/>
            </a:pPr>
            <a:endParaRPr lang="en-US" sz="1400" dirty="0" smtClean="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 presetClass="entr" presetSubtype="10" fill="hold" nodeType="afterEffect">
                                  <p:stCondLst>
                                    <p:cond delay="0"/>
                                  </p:stCondLst>
                                  <p:childTnLst>
                                    <p:set>
                                      <p:cBhvr>
                                        <p:cTn id="6" dur="1" fill="hold">
                                          <p:stCondLst>
                                            <p:cond delay="0"/>
                                          </p:stCondLst>
                                        </p:cTn>
                                        <p:tgtEl>
                                          <p:spTgt spid="33795">
                                            <p:txEl>
                                              <p:pRg st="0" end="0"/>
                                            </p:txEl>
                                          </p:spTgt>
                                        </p:tgtEl>
                                        <p:attrNameLst>
                                          <p:attrName>style.visibility</p:attrName>
                                        </p:attrNameLst>
                                      </p:cBhvr>
                                      <p:to>
                                        <p:strVal val="visible"/>
                                      </p:to>
                                    </p:set>
                                    <p:animEffect transition="in" filter="blinds(horizontal)">
                                      <p:cBhvr>
                                        <p:cTn id="7" dur="500"/>
                                        <p:tgtEl>
                                          <p:spTgt spid="33795">
                                            <p:txEl>
                                              <p:pRg st="0" end="0"/>
                                            </p:txEl>
                                          </p:spTgt>
                                        </p:tgtEl>
                                      </p:cBhvr>
                                    </p:animEffect>
                                  </p:childTnLst>
                                </p:cTn>
                              </p:par>
                            </p:childTnLst>
                          </p:cTn>
                        </p:par>
                        <p:par>
                          <p:cTn id="8" fill="hold" nodeType="withGroup">
                            <p:stCondLst>
                              <p:cond delay="500"/>
                            </p:stCondLst>
                            <p:childTnLst>
                              <p:par>
                                <p:cTn id="9" presetID="3" presetClass="entr" presetSubtype="10" fill="hold" nodeType="afterEffect">
                                  <p:stCondLst>
                                    <p:cond delay="0"/>
                                  </p:stCondLst>
                                  <p:childTnLst>
                                    <p:set>
                                      <p:cBhvr>
                                        <p:cTn id="10" dur="1" fill="hold">
                                          <p:stCondLst>
                                            <p:cond delay="0"/>
                                          </p:stCondLst>
                                        </p:cTn>
                                        <p:tgtEl>
                                          <p:spTgt spid="33795">
                                            <p:txEl>
                                              <p:pRg st="1" end="1"/>
                                            </p:txEl>
                                          </p:spTgt>
                                        </p:tgtEl>
                                        <p:attrNameLst>
                                          <p:attrName>style.visibility</p:attrName>
                                        </p:attrNameLst>
                                      </p:cBhvr>
                                      <p:to>
                                        <p:strVal val="visible"/>
                                      </p:to>
                                    </p:set>
                                    <p:animEffect transition="in" filter="blinds(horizontal)">
                                      <p:cBhvr>
                                        <p:cTn id="11" dur="500"/>
                                        <p:tgtEl>
                                          <p:spTgt spid="33795">
                                            <p:txEl>
                                              <p:pRg st="1" end="1"/>
                                            </p:txEl>
                                          </p:spTgt>
                                        </p:tgtEl>
                                      </p:cBhvr>
                                    </p:animEffect>
                                  </p:childTnLst>
                                </p:cTn>
                              </p:par>
                            </p:childTnLst>
                          </p:cTn>
                        </p:par>
                        <p:par>
                          <p:cTn id="12" fill="hold" nodeType="withGroup">
                            <p:stCondLst>
                              <p:cond delay="1000"/>
                            </p:stCondLst>
                            <p:childTnLst>
                              <p:par>
                                <p:cTn id="13" presetID="3" presetClass="entr" presetSubtype="10" fill="hold" nodeType="afterEffect">
                                  <p:stCondLst>
                                    <p:cond delay="0"/>
                                  </p:stCondLst>
                                  <p:childTnLst>
                                    <p:set>
                                      <p:cBhvr>
                                        <p:cTn id="14" dur="1" fill="hold">
                                          <p:stCondLst>
                                            <p:cond delay="0"/>
                                          </p:stCondLst>
                                        </p:cTn>
                                        <p:tgtEl>
                                          <p:spTgt spid="33795">
                                            <p:txEl>
                                              <p:pRg st="2" end="2"/>
                                            </p:txEl>
                                          </p:spTgt>
                                        </p:tgtEl>
                                        <p:attrNameLst>
                                          <p:attrName>style.visibility</p:attrName>
                                        </p:attrNameLst>
                                      </p:cBhvr>
                                      <p:to>
                                        <p:strVal val="visible"/>
                                      </p:to>
                                    </p:set>
                                    <p:animEffect transition="in" filter="blinds(horizontal)">
                                      <p:cBhvr>
                                        <p:cTn id="15" dur="500"/>
                                        <p:tgtEl>
                                          <p:spTgt spid="3379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6476"/>
            <a:ext cx="8229600" cy="712787"/>
          </a:xfrm>
        </p:spPr>
        <p:txBody>
          <a:bodyPr/>
          <a:lstStyle/>
          <a:p>
            <a:r>
              <a:rPr lang="en-US" dirty="0" smtClean="0"/>
              <a:t>References</a:t>
            </a:r>
            <a:endParaRPr lang="en-US" dirty="0"/>
          </a:p>
        </p:txBody>
      </p:sp>
      <p:sp>
        <p:nvSpPr>
          <p:cNvPr id="3" name="Content Placeholder 2"/>
          <p:cNvSpPr>
            <a:spLocks noGrp="1"/>
          </p:cNvSpPr>
          <p:nvPr>
            <p:ph idx="1"/>
          </p:nvPr>
        </p:nvSpPr>
        <p:spPr>
          <a:xfrm>
            <a:off x="457200" y="729263"/>
            <a:ext cx="8229600" cy="5823937"/>
          </a:xfrm>
        </p:spPr>
        <p:txBody>
          <a:bodyPr/>
          <a:lstStyle/>
          <a:p>
            <a:r>
              <a:rPr lang="en-US" sz="1300" dirty="0"/>
              <a:t>Adventure Travel &amp; Trade </a:t>
            </a:r>
            <a:r>
              <a:rPr lang="en-US" sz="1300" dirty="0" smtClean="0"/>
              <a:t>Association. (2013). </a:t>
            </a:r>
            <a:r>
              <a:rPr lang="en-US" sz="1300" i="1" dirty="0" smtClean="0"/>
              <a:t>Adventure </a:t>
            </a:r>
            <a:r>
              <a:rPr lang="en-US" sz="1300" i="1" dirty="0"/>
              <a:t>Tourism Market </a:t>
            </a:r>
            <a:r>
              <a:rPr lang="en-US" sz="1300" i="1" dirty="0" smtClean="0"/>
              <a:t>Study. </a:t>
            </a:r>
            <a:r>
              <a:rPr lang="en-US" sz="1300" dirty="0" smtClean="0"/>
              <a:t>The George Washington University Press: Washington, D.C.</a:t>
            </a:r>
          </a:p>
          <a:p>
            <a:r>
              <a:rPr lang="en-US" sz="1300" dirty="0" err="1" smtClean="0"/>
              <a:t>Bahrampour</a:t>
            </a:r>
            <a:r>
              <a:rPr lang="en-US" sz="1300" dirty="0" smtClean="0"/>
              <a:t>, T. (2014, March 16). A fitter and more adventurous generation leaps, climbs and pedals into retirement. </a:t>
            </a:r>
            <a:r>
              <a:rPr lang="en-US" sz="1300" i="1" dirty="0" smtClean="0"/>
              <a:t>The Washington Post. </a:t>
            </a:r>
            <a:r>
              <a:rPr lang="en-US" sz="1300" dirty="0"/>
              <a:t>Retrieved from </a:t>
            </a:r>
            <a:r>
              <a:rPr lang="en-US" sz="1300" dirty="0">
                <a:hlinkClick r:id="rId2"/>
              </a:rPr>
              <a:t>http://</a:t>
            </a:r>
            <a:r>
              <a:rPr lang="en-US" sz="1300" dirty="0" smtClean="0">
                <a:hlinkClick r:id="rId2"/>
              </a:rPr>
              <a:t>www.washingtonpost.com/local/a-fitter-and-more-adventurous-generation-leaps-climbs-and-pedals-into-retirement/2014/03/15/bc5e7524-a8e0-11e3-8599-ce7295b6851c_story.html</a:t>
            </a:r>
            <a:endParaRPr lang="en-US" sz="1300" dirty="0" smtClean="0"/>
          </a:p>
          <a:p>
            <a:r>
              <a:rPr lang="en-US" sz="1300" dirty="0" smtClean="0"/>
              <a:t>Gerber, S. (2013, August 01). The hottest trends in Boomer travel. </a:t>
            </a:r>
            <a:r>
              <a:rPr lang="en-US" sz="1300" i="1" dirty="0" smtClean="0"/>
              <a:t>Forbes</a:t>
            </a:r>
            <a:r>
              <a:rPr lang="en-US" sz="1300" dirty="0" smtClean="0"/>
              <a:t>. </a:t>
            </a:r>
            <a:r>
              <a:rPr lang="en-US" sz="1300" dirty="0"/>
              <a:t>Retrieved from </a:t>
            </a:r>
            <a:r>
              <a:rPr lang="en-US" sz="1300" dirty="0">
                <a:hlinkClick r:id="rId3"/>
              </a:rPr>
              <a:t>http://www.forbes.com/sites/nextavenue/2013/08/01/the-hottest-trends-in-boomer-travel</a:t>
            </a:r>
            <a:r>
              <a:rPr lang="en-US" sz="1300" dirty="0" smtClean="0">
                <a:hlinkClick r:id="rId3"/>
              </a:rPr>
              <a:t>/</a:t>
            </a:r>
            <a:endParaRPr lang="en-US" sz="1300" dirty="0" smtClean="0"/>
          </a:p>
          <a:p>
            <a:r>
              <a:rPr lang="en-US" sz="1300" dirty="0" smtClean="0"/>
              <a:t>Gibson, H. &amp; Singleton, J. (Eds.) (2015). </a:t>
            </a:r>
            <a:r>
              <a:rPr lang="en-US" sz="1300" i="1" dirty="0" smtClean="0"/>
              <a:t>Leisure and aging: Theory and practice. </a:t>
            </a:r>
            <a:r>
              <a:rPr lang="en-US" sz="1300" dirty="0" smtClean="0"/>
              <a:t>Champaign, IL.: Human Kinetics</a:t>
            </a:r>
          </a:p>
          <a:p>
            <a:r>
              <a:rPr lang="en-US" sz="1300" dirty="0" err="1" smtClean="0"/>
              <a:t>Hanisko</a:t>
            </a:r>
            <a:r>
              <a:rPr lang="en-US" sz="1300" dirty="0" smtClean="0"/>
              <a:t>, C. (2013). </a:t>
            </a:r>
            <a:r>
              <a:rPr lang="en-US" sz="1300" i="1" dirty="0" smtClean="0"/>
              <a:t>New adventure tourism report reveals $263B market, up 65% per annum since 2009</a:t>
            </a:r>
            <a:r>
              <a:rPr lang="en-US" sz="1300" dirty="0" smtClean="0"/>
              <a:t>. Adventure Travel News. </a:t>
            </a:r>
            <a:r>
              <a:rPr lang="en-US" sz="1300" dirty="0"/>
              <a:t>Retrieved from </a:t>
            </a:r>
            <a:r>
              <a:rPr lang="en-US" sz="1300" dirty="0">
                <a:hlinkClick r:id="rId4"/>
              </a:rPr>
              <a:t>http://</a:t>
            </a:r>
            <a:r>
              <a:rPr lang="en-US" sz="1300" dirty="0" smtClean="0">
                <a:hlinkClick r:id="rId4"/>
              </a:rPr>
              <a:t>www.adventuretravelnews.com/new-adventure-tourism-report-reveals-263b-market-up-65-per-annum-since-2009</a:t>
            </a:r>
            <a:endParaRPr lang="en-US" sz="1300" dirty="0" smtClean="0"/>
          </a:p>
          <a:p>
            <a:r>
              <a:rPr lang="en-US" sz="1300" dirty="0"/>
              <a:t>Muller, T</a:t>
            </a:r>
            <a:r>
              <a:rPr lang="en-US" sz="1300" dirty="0" smtClean="0"/>
              <a:t>. </a:t>
            </a:r>
            <a:r>
              <a:rPr lang="en-US" sz="1300" dirty="0"/>
              <a:t>&amp; Cleaver, M. (2000). </a:t>
            </a:r>
            <a:r>
              <a:rPr lang="en-US" sz="1300" i="1" dirty="0"/>
              <a:t>Targeting the CANZUS baby boomer explorer and adventurer segments. </a:t>
            </a:r>
            <a:r>
              <a:rPr lang="en-US" sz="1300" dirty="0"/>
              <a:t>Journal of Vacation Marketing, 6(2), </a:t>
            </a:r>
            <a:r>
              <a:rPr lang="en-US" sz="1300" dirty="0" smtClean="0"/>
              <a:t>154-169.</a:t>
            </a:r>
          </a:p>
          <a:p>
            <a:r>
              <a:rPr lang="en-US" sz="1300" dirty="0" err="1">
                <a:effectLst/>
              </a:rPr>
              <a:t>Plog</a:t>
            </a:r>
            <a:r>
              <a:rPr lang="en-US" sz="1300" dirty="0">
                <a:effectLst/>
              </a:rPr>
              <a:t>, </a:t>
            </a:r>
            <a:r>
              <a:rPr lang="en-US" sz="1300" dirty="0" smtClean="0">
                <a:effectLst/>
              </a:rPr>
              <a:t>S. </a:t>
            </a:r>
            <a:r>
              <a:rPr lang="en-US" sz="1300" dirty="0">
                <a:effectLst/>
              </a:rPr>
              <a:t>(2005). </a:t>
            </a:r>
            <a:r>
              <a:rPr lang="en-US" sz="1300" dirty="0" smtClean="0">
                <a:effectLst/>
              </a:rPr>
              <a:t>Targeting </a:t>
            </a:r>
            <a:r>
              <a:rPr lang="en-US" sz="1300" dirty="0">
                <a:effectLst/>
              </a:rPr>
              <a:t>Segments: More Important Than Ever in the Travel Industry (Chapter 14</a:t>
            </a:r>
            <a:r>
              <a:rPr lang="en-US" sz="1300" dirty="0" smtClean="0">
                <a:effectLst/>
              </a:rPr>
              <a:t>). </a:t>
            </a:r>
            <a:r>
              <a:rPr lang="en-US" sz="1300" i="1" dirty="0">
                <a:effectLst/>
              </a:rPr>
              <a:t>Global Tourism</a:t>
            </a:r>
            <a:r>
              <a:rPr lang="en-US" sz="1300" dirty="0">
                <a:effectLst/>
              </a:rPr>
              <a:t>. Burlington, MA: Elsevier. pp.271-293</a:t>
            </a:r>
          </a:p>
          <a:p>
            <a:pPr lvl="0"/>
            <a:r>
              <a:rPr lang="en-US" sz="1300" dirty="0" smtClean="0">
                <a:effectLst/>
              </a:rPr>
              <a:t>Schneider</a:t>
            </a:r>
            <a:r>
              <a:rPr lang="en-US" sz="1300" dirty="0">
                <a:effectLst/>
              </a:rPr>
              <a:t>, P., </a:t>
            </a:r>
            <a:r>
              <a:rPr lang="en-US" sz="1300" dirty="0" err="1">
                <a:effectLst/>
              </a:rPr>
              <a:t>Latkova</a:t>
            </a:r>
            <a:r>
              <a:rPr lang="en-US" sz="1300" dirty="0">
                <a:effectLst/>
              </a:rPr>
              <a:t>, P. &amp; Vogt, C. (2008). “Consumers” need for uniqueness: Seeking the trait through adventure travel. </a:t>
            </a:r>
            <a:r>
              <a:rPr lang="en-US" sz="1300" i="1" dirty="0">
                <a:effectLst/>
              </a:rPr>
              <a:t>Travel and Tourism Research Association.</a:t>
            </a:r>
            <a:endParaRPr lang="en-US" sz="1300" dirty="0">
              <a:effectLst/>
            </a:endParaRPr>
          </a:p>
          <a:p>
            <a:r>
              <a:rPr lang="en-US" sz="1300" dirty="0" err="1">
                <a:effectLst/>
              </a:rPr>
              <a:t>Stowell</a:t>
            </a:r>
            <a:r>
              <a:rPr lang="en-US" sz="1300" dirty="0">
                <a:effectLst/>
              </a:rPr>
              <a:t>, S., Doyle, C., </a:t>
            </a:r>
            <a:r>
              <a:rPr lang="en-US" sz="1300" dirty="0" err="1">
                <a:effectLst/>
              </a:rPr>
              <a:t>Lamoureux</a:t>
            </a:r>
            <a:r>
              <a:rPr lang="en-US" sz="1300" dirty="0">
                <a:effectLst/>
              </a:rPr>
              <a:t>, K., </a:t>
            </a:r>
            <a:r>
              <a:rPr lang="en-US" sz="1300" dirty="0" err="1">
                <a:effectLst/>
              </a:rPr>
              <a:t>Duverger</a:t>
            </a:r>
            <a:r>
              <a:rPr lang="en-US" sz="1300" dirty="0">
                <a:effectLst/>
              </a:rPr>
              <a:t>, P., Martin, N., </a:t>
            </a:r>
            <a:r>
              <a:rPr lang="en-US" sz="1300" dirty="0" err="1">
                <a:effectLst/>
              </a:rPr>
              <a:t>Heyniger</a:t>
            </a:r>
            <a:r>
              <a:rPr lang="en-US" sz="1300" dirty="0">
                <a:effectLst/>
              </a:rPr>
              <a:t>, C., &amp; Schneider, P. (August, 2010). </a:t>
            </a:r>
            <a:r>
              <a:rPr lang="en-US" sz="1300" i="1" dirty="0">
                <a:effectLst/>
              </a:rPr>
              <a:t>Adventure tourism market report.</a:t>
            </a:r>
            <a:r>
              <a:rPr lang="en-US" sz="1300" dirty="0">
                <a:effectLst/>
              </a:rPr>
              <a:t> </a:t>
            </a:r>
            <a:r>
              <a:rPr lang="en-US" sz="1300" dirty="0" err="1">
                <a:effectLst/>
              </a:rPr>
              <a:t>Xola</a:t>
            </a:r>
            <a:r>
              <a:rPr lang="en-US" sz="1300" dirty="0">
                <a:effectLst/>
              </a:rPr>
              <a:t> Consulting.</a:t>
            </a:r>
          </a:p>
          <a:p>
            <a:r>
              <a:rPr lang="en-US" sz="1300" dirty="0" smtClean="0"/>
              <a:t>Sung</a:t>
            </a:r>
            <a:r>
              <a:rPr lang="en-US" sz="1300" dirty="0"/>
              <a:t>, H. H., Morrison, A. M., &amp; </a:t>
            </a:r>
            <a:r>
              <a:rPr lang="en-US" sz="1300" dirty="0" smtClean="0"/>
              <a:t>O’Leary</a:t>
            </a:r>
            <a:r>
              <a:rPr lang="en-US" sz="1300" dirty="0"/>
              <a:t>, J. T. (1997). </a:t>
            </a:r>
            <a:r>
              <a:rPr lang="en-US" sz="1300" i="1" dirty="0"/>
              <a:t>Definition of adventure travel: Conceptual framework for empirical application from the providers' perspective. </a:t>
            </a:r>
            <a:r>
              <a:rPr lang="en-US" sz="1300" dirty="0"/>
              <a:t>Asia Pacific Journal of Tourism Research, 1(2), 47-67.</a:t>
            </a:r>
            <a:endParaRPr lang="en-US" sz="1300" dirty="0" smtClean="0"/>
          </a:p>
          <a:p>
            <a:r>
              <a:rPr lang="en-US" sz="1300" dirty="0">
                <a:effectLst/>
              </a:rPr>
              <a:t>World Tourism Organization (2014), AM Reports, Volume 9. Global Report on Adventure Tourism, UNWTO, Madrid</a:t>
            </a:r>
            <a:r>
              <a:rPr lang="en-US" sz="1300" dirty="0" smtClean="0">
                <a:effectLst/>
              </a:rPr>
              <a:t>.</a:t>
            </a:r>
            <a:endParaRPr lang="en-US" sz="1300" dirty="0">
              <a:effectLst/>
            </a:endParaRPr>
          </a:p>
        </p:txBody>
      </p:sp>
    </p:spTree>
    <p:extLst>
      <p:ext uri="{BB962C8B-B14F-4D97-AF65-F5344CB8AC3E}">
        <p14:creationId xmlns:p14="http://schemas.microsoft.com/office/powerpoint/2010/main" val="55248315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9" name="Rectangle 3"/>
          <p:cNvSpPr>
            <a:spLocks noGrp="1" noChangeArrowheads="1"/>
          </p:cNvSpPr>
          <p:nvPr>
            <p:ph type="body" idx="4294967295"/>
          </p:nvPr>
        </p:nvSpPr>
        <p:spPr>
          <a:xfrm>
            <a:off x="304800" y="1219200"/>
            <a:ext cx="8229600" cy="4530725"/>
          </a:xfrm>
        </p:spPr>
        <p:txBody>
          <a:bodyPr/>
          <a:lstStyle/>
          <a:p>
            <a:pPr algn="ctr" eaLnBrk="1" hangingPunct="1">
              <a:buFont typeface="Wingdings" panose="05000000000000000000" pitchFamily="2" charset="2"/>
              <a:buNone/>
              <a:defRPr/>
            </a:pPr>
            <a:r>
              <a:rPr lang="en-US" sz="5400" b="1" smtClean="0">
                <a:latin typeface="Comic Sans MS" pitchFamily="66" charset="0"/>
              </a:rPr>
              <a:t>QUESTIONS?</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Defining Adventure Tourism</a:t>
            </a:r>
            <a:endParaRPr lang="en-US" dirty="0"/>
          </a:p>
        </p:txBody>
      </p:sp>
      <p:sp>
        <p:nvSpPr>
          <p:cNvPr id="3" name="Content Placeholder 2"/>
          <p:cNvSpPr>
            <a:spLocks noGrp="1"/>
          </p:cNvSpPr>
          <p:nvPr>
            <p:ph idx="1"/>
          </p:nvPr>
        </p:nvSpPr>
        <p:spPr/>
        <p:txBody>
          <a:bodyPr/>
          <a:lstStyle/>
          <a:p>
            <a:pPr>
              <a:defRPr/>
            </a:pPr>
            <a:r>
              <a:rPr lang="en-US" dirty="0" smtClean="0"/>
              <a:t>Adventure Tourism is “physically bracing, adrenalin-driven, somewhat risky, with moments of exhilaration punctuated by many opportunities to assess and reassess what has been done or accomplished.”</a:t>
            </a:r>
          </a:p>
          <a:p>
            <a:pPr>
              <a:defRPr/>
            </a:pPr>
            <a:endParaRPr lang="en-US" dirty="0"/>
          </a:p>
          <a:p>
            <a:pPr>
              <a:defRPr/>
            </a:pPr>
            <a:r>
              <a:rPr lang="en-US" sz="1600" dirty="0" smtClean="0"/>
              <a:t>(Muller &amp; Cleaver, 2000, p. 156)</a:t>
            </a:r>
            <a:endParaRPr lang="en-US" sz="1600"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A Boomer’s Definition of Adventure Tourism</a:t>
            </a:r>
            <a:endParaRPr lang="en-US" dirty="0"/>
          </a:p>
        </p:txBody>
      </p:sp>
      <p:sp>
        <p:nvSpPr>
          <p:cNvPr id="3" name="Content Placeholder 2"/>
          <p:cNvSpPr>
            <a:spLocks noGrp="1"/>
          </p:cNvSpPr>
          <p:nvPr>
            <p:ph idx="1"/>
          </p:nvPr>
        </p:nvSpPr>
        <p:spPr/>
        <p:txBody>
          <a:bodyPr/>
          <a:lstStyle/>
          <a:p>
            <a:pPr algn="ctr">
              <a:buFont typeface="Arial" charset="0"/>
              <a:buNone/>
              <a:defRPr/>
            </a:pPr>
            <a:r>
              <a:rPr lang="en-US" dirty="0" smtClean="0"/>
              <a:t>“A trip or travel with the specific purpose of activity participation to explore a new experience, often involving perceived risk or controlled danger associated with personal challenges, in a natural environment or exotic outdoor setting.”</a:t>
            </a:r>
          </a:p>
          <a:p>
            <a:pPr algn="ctr">
              <a:buFont typeface="Arial" charset="0"/>
              <a:buNone/>
              <a:defRPr/>
            </a:pPr>
            <a:endParaRPr lang="en-US" dirty="0" smtClean="0"/>
          </a:p>
          <a:p>
            <a:pPr algn="ctr">
              <a:buFont typeface="Arial" charset="0"/>
              <a:buNone/>
              <a:defRPr/>
            </a:pPr>
            <a:r>
              <a:rPr lang="en-US" sz="1600" dirty="0" smtClean="0"/>
              <a:t>(Sung, Morrison, and O’Leary, 1997)</a:t>
            </a:r>
            <a:endParaRPr lang="en-US" sz="1600"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5"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strVal val="#ppt_w*0.70"/>
                                          </p:val>
                                        </p:tav>
                                        <p:tav tm="100000">
                                          <p:val>
                                            <p:strVal val="#ppt_w"/>
                                          </p:val>
                                        </p:tav>
                                      </p:tavLst>
                                    </p:anim>
                                    <p:anim calcmode="lin" valueType="num">
                                      <p:cBhvr>
                                        <p:cTn id="8" dur="1000" fill="hold"/>
                                        <p:tgtEl>
                                          <p:spTgt spid="2"/>
                                        </p:tgtEl>
                                        <p:attrNameLst>
                                          <p:attrName>ppt_h</p:attrName>
                                        </p:attrNameLst>
                                      </p:cBhvr>
                                      <p:tavLst>
                                        <p:tav tm="0">
                                          <p:val>
                                            <p:strVal val="#ppt_h"/>
                                          </p:val>
                                        </p:tav>
                                        <p:tav tm="100000">
                                          <p:val>
                                            <p:strVal val="#ppt_h"/>
                                          </p:val>
                                        </p:tav>
                                      </p:tavLst>
                                    </p:anim>
                                    <p:animEffect transition="in" filter="fade">
                                      <p:cBhvr>
                                        <p:cTn id="9" dur="1000"/>
                                        <p:tgtEl>
                                          <p:spTgt spid="2"/>
                                        </p:tgtEl>
                                      </p:cBhvr>
                                    </p:animEffect>
                                  </p:childTnLst>
                                </p:cTn>
                              </p:par>
                            </p:childTnLst>
                          </p:cTn>
                        </p:par>
                        <p:par>
                          <p:cTn id="10" fill="hold" nodeType="afterGroup">
                            <p:stCondLst>
                              <p:cond delay="1000"/>
                            </p:stCondLst>
                            <p:childTnLst>
                              <p:par>
                                <p:cTn id="11" presetID="37" presetClass="entr" presetSubtype="0" fill="hold" grpId="0" nodeType="after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Effect transition="in" filter="fade">
                                      <p:cBhvr>
                                        <p:cTn id="13" dur="5000"/>
                                        <p:tgtEl>
                                          <p:spTgt spid="3">
                                            <p:txEl>
                                              <p:pRg st="0" end="0"/>
                                            </p:txEl>
                                          </p:spTgt>
                                        </p:tgtEl>
                                      </p:cBhvr>
                                    </p:animEffect>
                                    <p:anim calcmode="lin" valueType="num">
                                      <p:cBhvr>
                                        <p:cTn id="14" dur="5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5" dur="4500" decel="100000" fill="hold"/>
                                        <p:tgtEl>
                                          <p:spTgt spid="3">
                                            <p:txEl>
                                              <p:pRg st="0" end="0"/>
                                            </p:txEl>
                                          </p:spTgt>
                                        </p:tgtEl>
                                        <p:attrNameLst>
                                          <p:attrName>ppt_y</p:attrName>
                                        </p:attrNameLst>
                                      </p:cBhvr>
                                      <p:tavLst>
                                        <p:tav tm="0">
                                          <p:val>
                                            <p:strVal val="#ppt_y+1"/>
                                          </p:val>
                                        </p:tav>
                                        <p:tav tm="100000">
                                          <p:val>
                                            <p:strVal val="#ppt_y-.03"/>
                                          </p:val>
                                        </p:tav>
                                      </p:tavLst>
                                    </p:anim>
                                    <p:anim calcmode="lin" valueType="num">
                                      <p:cBhvr>
                                        <p:cTn id="16" dur="500" accel="100000" fill="hold">
                                          <p:stCondLst>
                                            <p:cond delay="4500"/>
                                          </p:stCondLst>
                                        </p:cTn>
                                        <p:tgtEl>
                                          <p:spTgt spid="3">
                                            <p:txEl>
                                              <p:pRg st="0" end="0"/>
                                            </p:txEl>
                                          </p:spTgt>
                                        </p:tgtEl>
                                        <p:attrNameLst>
                                          <p:attrName>ppt_y</p:attrName>
                                        </p:attrNameLst>
                                      </p:cBhvr>
                                      <p:tavLst>
                                        <p:tav tm="0">
                                          <p:val>
                                            <p:strVal val="#ppt_y-.03"/>
                                          </p:val>
                                        </p:tav>
                                        <p:tav tm="100000">
                                          <p:val>
                                            <p:strVal val="#ppt_y"/>
                                          </p:val>
                                        </p:tav>
                                      </p:tavLst>
                                    </p:anim>
                                  </p:childTnLst>
                                </p:cTn>
                              </p:par>
                            </p:childTnLst>
                          </p:cTn>
                        </p:par>
                        <p:par>
                          <p:cTn id="17" fill="hold" nodeType="afterGroup">
                            <p:stCondLst>
                              <p:cond delay="6000"/>
                            </p:stCondLst>
                            <p:childTnLst>
                              <p:par>
                                <p:cTn id="18" presetID="37" presetClass="entr" presetSubtype="0" fill="hold" grpId="0" nodeType="afterEffect">
                                  <p:stCondLst>
                                    <p:cond delay="0"/>
                                  </p:stCondLst>
                                  <p:childTnLst>
                                    <p:set>
                                      <p:cBhvr>
                                        <p:cTn id="19" dur="1" fill="hold">
                                          <p:stCondLst>
                                            <p:cond delay="0"/>
                                          </p:stCondLst>
                                        </p:cTn>
                                        <p:tgtEl>
                                          <p:spTgt spid="3">
                                            <p:txEl>
                                              <p:pRg st="2" end="2"/>
                                            </p:txEl>
                                          </p:spTgt>
                                        </p:tgtEl>
                                        <p:attrNameLst>
                                          <p:attrName>style.visibility</p:attrName>
                                        </p:attrNameLst>
                                      </p:cBhvr>
                                      <p:to>
                                        <p:strVal val="visible"/>
                                      </p:to>
                                    </p:set>
                                    <p:animEffect transition="in" filter="fade">
                                      <p:cBhvr>
                                        <p:cTn id="20" dur="1000"/>
                                        <p:tgtEl>
                                          <p:spTgt spid="3">
                                            <p:txEl>
                                              <p:pRg st="2" end="2"/>
                                            </p:txEl>
                                          </p:spTgt>
                                        </p:tgtEl>
                                      </p:cBhvr>
                                    </p:animEffect>
                                    <p:anim calcmode="lin" valueType="num">
                                      <p:cBhvr>
                                        <p:cTn id="21"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2" dur="900" decel="100000" fill="hold"/>
                                        <p:tgtEl>
                                          <p:spTgt spid="3">
                                            <p:txEl>
                                              <p:pRg st="2" end="2"/>
                                            </p:txEl>
                                          </p:spTgt>
                                        </p:tgtEl>
                                        <p:attrNameLst>
                                          <p:attrName>ppt_y</p:attrName>
                                        </p:attrNameLst>
                                      </p:cBhvr>
                                      <p:tavLst>
                                        <p:tav tm="0">
                                          <p:val>
                                            <p:strVal val="#ppt_y+1"/>
                                          </p:val>
                                        </p:tav>
                                        <p:tav tm="100000">
                                          <p:val>
                                            <p:strVal val="#ppt_y-.03"/>
                                          </p:val>
                                        </p:tav>
                                      </p:tavLst>
                                    </p:anim>
                                    <p:anim calcmode="lin" valueType="num">
                                      <p:cBhvr>
                                        <p:cTn id="23" dur="100" accel="100000" fill="hold">
                                          <p:stCondLst>
                                            <p:cond delay="900"/>
                                          </p:stCondLst>
                                        </p:cTn>
                                        <p:tgtEl>
                                          <p:spTgt spid="3">
                                            <p:txEl>
                                              <p:pRg st="2" end="2"/>
                                            </p:txEl>
                                          </p:spTgt>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uiExpand="1"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endParaRPr lang="en-US"/>
          </a:p>
        </p:txBody>
      </p:sp>
      <p:sp>
        <p:nvSpPr>
          <p:cNvPr id="3" name="Content Placeholder 2"/>
          <p:cNvSpPr>
            <a:spLocks noGrp="1"/>
          </p:cNvSpPr>
          <p:nvPr>
            <p:ph idx="1"/>
          </p:nvPr>
        </p:nvSpPr>
        <p:spPr/>
        <p:txBody>
          <a:bodyPr/>
          <a:lstStyle/>
          <a:p>
            <a:pPr marL="0" indent="0" algn="ctr">
              <a:buFont typeface="Wingdings" panose="05000000000000000000" pitchFamily="2" charset="2"/>
              <a:buNone/>
              <a:defRPr/>
            </a:pPr>
            <a:r>
              <a:rPr lang="en-US" dirty="0" smtClean="0"/>
              <a:t>“Adventure Tourism is what tourism should be today and definitely what tourism will be tomorrow.”</a:t>
            </a:r>
          </a:p>
          <a:p>
            <a:pPr marL="0" indent="0" algn="ctr">
              <a:buFont typeface="Wingdings" panose="05000000000000000000" pitchFamily="2" charset="2"/>
              <a:buNone/>
              <a:defRPr/>
            </a:pPr>
            <a:endParaRPr lang="en-US" dirty="0"/>
          </a:p>
          <a:p>
            <a:pPr marL="0" indent="0" algn="ctr">
              <a:buFont typeface="Wingdings" panose="05000000000000000000" pitchFamily="2" charset="2"/>
              <a:buNone/>
              <a:defRPr/>
            </a:pPr>
            <a:r>
              <a:rPr lang="en-US" dirty="0" smtClean="0"/>
              <a:t>UNWTO Secretary-General </a:t>
            </a:r>
            <a:r>
              <a:rPr lang="en-US" dirty="0" err="1" smtClean="0"/>
              <a:t>Taleb</a:t>
            </a:r>
            <a:r>
              <a:rPr lang="en-US" dirty="0" smtClean="0"/>
              <a:t> </a:t>
            </a:r>
            <a:r>
              <a:rPr lang="en-US" dirty="0" err="1" smtClean="0"/>
              <a:t>Rifai</a:t>
            </a:r>
            <a:endParaRPr lang="en-US" dirty="0" smtClean="0"/>
          </a:p>
          <a:p>
            <a:pPr marL="0" indent="0" algn="ctr">
              <a:buFont typeface="Wingdings" panose="05000000000000000000" pitchFamily="2" charset="2"/>
              <a:buNone/>
              <a:defRPr/>
            </a:pPr>
            <a:r>
              <a:rPr lang="en-US" dirty="0" smtClean="0"/>
              <a:t>2012 Adventure Travel World Summit</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animEffect transition="in" filter="fade">
                                      <p:cBhvr>
                                        <p:cTn id="11" dur="500"/>
                                        <p:tgtEl>
                                          <p:spTgt spid="3">
                                            <p:txEl>
                                              <p:pRg st="2" end="2"/>
                                            </p:txEl>
                                          </p:spTgt>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animEffect transition="in" filter="fade">
                                      <p:cBhvr>
                                        <p:cTn id="15"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457200" y="0"/>
            <a:ext cx="8229600" cy="1139825"/>
          </a:xfrm>
        </p:spPr>
        <p:txBody>
          <a:bodyPr/>
          <a:lstStyle/>
          <a:p>
            <a:pPr eaLnBrk="1" hangingPunct="1"/>
            <a:r>
              <a:rPr lang="en-US" altLang="en-US" sz="4800" b="1" smtClean="0">
                <a:effectLst/>
                <a:cs typeface="Arial" panose="020B0604020202020204" pitchFamily="34" charset="0"/>
              </a:rPr>
              <a:t>The Market</a:t>
            </a:r>
          </a:p>
        </p:txBody>
      </p:sp>
      <p:sp>
        <p:nvSpPr>
          <p:cNvPr id="5123" name="Rectangle 3"/>
          <p:cNvSpPr>
            <a:spLocks noGrp="1" noChangeArrowheads="1"/>
          </p:cNvSpPr>
          <p:nvPr>
            <p:ph type="body" idx="1"/>
          </p:nvPr>
        </p:nvSpPr>
        <p:spPr>
          <a:xfrm>
            <a:off x="450850" y="1295400"/>
            <a:ext cx="8229600" cy="4991100"/>
          </a:xfrm>
        </p:spPr>
        <p:txBody>
          <a:bodyPr/>
          <a:lstStyle/>
          <a:p>
            <a:pPr eaLnBrk="1" hangingPunct="1">
              <a:lnSpc>
                <a:spcPct val="90000"/>
              </a:lnSpc>
              <a:defRPr/>
            </a:pPr>
            <a:r>
              <a:rPr lang="en-US" sz="2800" dirty="0" smtClean="0">
                <a:ea typeface="Verdana" panose="020B0604030504040204" pitchFamily="34" charset="0"/>
                <a:cs typeface="Verdana" panose="020B0604030504040204" pitchFamily="34" charset="0"/>
              </a:rPr>
              <a:t>Europe, North America and South America account for 70% of international departures.</a:t>
            </a:r>
          </a:p>
          <a:p>
            <a:pPr eaLnBrk="1" hangingPunct="1">
              <a:lnSpc>
                <a:spcPct val="90000"/>
              </a:lnSpc>
              <a:defRPr/>
            </a:pPr>
            <a:r>
              <a:rPr lang="en-US" sz="2800" dirty="0" smtClean="0">
                <a:ea typeface="Verdana" panose="020B0604030504040204" pitchFamily="34" charset="0"/>
                <a:cs typeface="Verdana" panose="020B0604030504040204" pitchFamily="34" charset="0"/>
              </a:rPr>
              <a:t>AT travel market up 65% yearly since 2009.</a:t>
            </a:r>
          </a:p>
          <a:p>
            <a:pPr eaLnBrk="1" hangingPunct="1">
              <a:lnSpc>
                <a:spcPct val="90000"/>
              </a:lnSpc>
              <a:defRPr/>
            </a:pPr>
            <a:r>
              <a:rPr lang="en-US" sz="2800" dirty="0" smtClean="0">
                <a:ea typeface="Verdana" panose="020B0604030504040204" pitchFamily="34" charset="0"/>
                <a:cs typeface="Verdana" panose="020B0604030504040204" pitchFamily="34" charset="0"/>
              </a:rPr>
              <a:t>AT travel sector valued at $263 Billion!</a:t>
            </a:r>
          </a:p>
          <a:p>
            <a:pPr eaLnBrk="1" hangingPunct="1">
              <a:lnSpc>
                <a:spcPct val="90000"/>
              </a:lnSpc>
              <a:defRPr/>
            </a:pPr>
            <a:r>
              <a:rPr lang="en-US" sz="2800" dirty="0" smtClean="0">
                <a:ea typeface="Verdana" panose="020B0604030504040204" pitchFamily="34" charset="0"/>
                <a:cs typeface="Verdana" panose="020B0604030504040204" pitchFamily="34" charset="0"/>
              </a:rPr>
              <a:t>An additional $82 Billion spent for related gear, apparel &amp; accessories.</a:t>
            </a:r>
          </a:p>
          <a:p>
            <a:pPr eaLnBrk="1" hangingPunct="1">
              <a:lnSpc>
                <a:spcPct val="90000"/>
              </a:lnSpc>
              <a:defRPr/>
            </a:pPr>
            <a:r>
              <a:rPr lang="en-US" sz="2800" dirty="0" smtClean="0">
                <a:ea typeface="Verdana" panose="020B0604030504040204" pitchFamily="34" charset="0"/>
                <a:cs typeface="Verdana" panose="020B0604030504040204" pitchFamily="34" charset="0"/>
              </a:rPr>
              <a:t>Global spending by AT travelers increased from $593 per trip in 2009 to $947 in 2012.</a:t>
            </a:r>
          </a:p>
          <a:p>
            <a:pPr marL="0" indent="0" eaLnBrk="1" hangingPunct="1">
              <a:lnSpc>
                <a:spcPct val="90000"/>
              </a:lnSpc>
              <a:buFont typeface="Wingdings" panose="05000000000000000000" pitchFamily="2" charset="2"/>
              <a:buNone/>
              <a:defRPr/>
            </a:pPr>
            <a:r>
              <a:rPr lang="en-US" sz="1600" dirty="0" smtClean="0">
                <a:ea typeface="Verdana" panose="020B0604030504040204" pitchFamily="34" charset="0"/>
                <a:cs typeface="Verdana" panose="020B0604030504040204" pitchFamily="34" charset="0"/>
              </a:rPr>
              <a:t>(</a:t>
            </a:r>
            <a:r>
              <a:rPr lang="en-US" sz="1600" dirty="0" err="1" smtClean="0">
                <a:ea typeface="Verdana" panose="020B0604030504040204" pitchFamily="34" charset="0"/>
                <a:cs typeface="Verdana" panose="020B0604030504040204" pitchFamily="34" charset="0"/>
              </a:rPr>
              <a:t>Hanisko</a:t>
            </a:r>
            <a:r>
              <a:rPr lang="en-US" sz="1600" dirty="0" smtClean="0">
                <a:ea typeface="Verdana" panose="020B0604030504040204" pitchFamily="34" charset="0"/>
                <a:cs typeface="Verdana" panose="020B0604030504040204" pitchFamily="34" charset="0"/>
              </a:rPr>
              <a:t>, 2014)</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 presetClass="entr" presetSubtype="10" fill="hold" nodeType="afterEffect">
                                  <p:stCondLst>
                                    <p:cond delay="0"/>
                                  </p:stCondLst>
                                  <p:childTnLst>
                                    <p:set>
                                      <p:cBhvr>
                                        <p:cTn id="6" dur="1" fill="hold">
                                          <p:stCondLst>
                                            <p:cond delay="0"/>
                                          </p:stCondLst>
                                        </p:cTn>
                                        <p:tgtEl>
                                          <p:spTgt spid="5123">
                                            <p:txEl>
                                              <p:pRg st="0" end="0"/>
                                            </p:txEl>
                                          </p:spTgt>
                                        </p:tgtEl>
                                        <p:attrNameLst>
                                          <p:attrName>style.visibility</p:attrName>
                                        </p:attrNameLst>
                                      </p:cBhvr>
                                      <p:to>
                                        <p:strVal val="visible"/>
                                      </p:to>
                                    </p:set>
                                    <p:animEffect transition="in" filter="blinds(horizontal)">
                                      <p:cBhvr>
                                        <p:cTn id="7" dur="500"/>
                                        <p:tgtEl>
                                          <p:spTgt spid="5123">
                                            <p:txEl>
                                              <p:pRg st="0" end="0"/>
                                            </p:txEl>
                                          </p:spTgt>
                                        </p:tgtEl>
                                      </p:cBhvr>
                                    </p:animEffect>
                                  </p:childTnLst>
                                </p:cTn>
                              </p:par>
                            </p:childTnLst>
                          </p:cTn>
                        </p:par>
                        <p:par>
                          <p:cTn id="8" fill="hold">
                            <p:stCondLst>
                              <p:cond delay="500"/>
                            </p:stCondLst>
                            <p:childTnLst>
                              <p:par>
                                <p:cTn id="9" presetID="3" presetClass="entr" presetSubtype="10" fill="hold" nodeType="afterEffect">
                                  <p:stCondLst>
                                    <p:cond delay="0"/>
                                  </p:stCondLst>
                                  <p:childTnLst>
                                    <p:set>
                                      <p:cBhvr>
                                        <p:cTn id="10" dur="1" fill="hold">
                                          <p:stCondLst>
                                            <p:cond delay="0"/>
                                          </p:stCondLst>
                                        </p:cTn>
                                        <p:tgtEl>
                                          <p:spTgt spid="5123">
                                            <p:txEl>
                                              <p:pRg st="1" end="1"/>
                                            </p:txEl>
                                          </p:spTgt>
                                        </p:tgtEl>
                                        <p:attrNameLst>
                                          <p:attrName>style.visibility</p:attrName>
                                        </p:attrNameLst>
                                      </p:cBhvr>
                                      <p:to>
                                        <p:strVal val="visible"/>
                                      </p:to>
                                    </p:set>
                                    <p:animEffect transition="in" filter="blinds(horizontal)">
                                      <p:cBhvr>
                                        <p:cTn id="11" dur="500"/>
                                        <p:tgtEl>
                                          <p:spTgt spid="5123">
                                            <p:txEl>
                                              <p:pRg st="1" end="1"/>
                                            </p:txEl>
                                          </p:spTgt>
                                        </p:tgtEl>
                                      </p:cBhvr>
                                    </p:animEffect>
                                  </p:childTnLst>
                                </p:cTn>
                              </p:par>
                            </p:childTnLst>
                          </p:cTn>
                        </p:par>
                        <p:par>
                          <p:cTn id="12" fill="hold" nodeType="withGroup">
                            <p:stCondLst>
                              <p:cond delay="1000"/>
                            </p:stCondLst>
                            <p:childTnLst>
                              <p:par>
                                <p:cTn id="13" presetID="3" presetClass="entr" presetSubtype="10" fill="hold" nodeType="afterEffect">
                                  <p:stCondLst>
                                    <p:cond delay="0"/>
                                  </p:stCondLst>
                                  <p:childTnLst>
                                    <p:set>
                                      <p:cBhvr>
                                        <p:cTn id="14" dur="1" fill="hold">
                                          <p:stCondLst>
                                            <p:cond delay="0"/>
                                          </p:stCondLst>
                                        </p:cTn>
                                        <p:tgtEl>
                                          <p:spTgt spid="5123">
                                            <p:txEl>
                                              <p:pRg st="2" end="2"/>
                                            </p:txEl>
                                          </p:spTgt>
                                        </p:tgtEl>
                                        <p:attrNameLst>
                                          <p:attrName>style.visibility</p:attrName>
                                        </p:attrNameLst>
                                      </p:cBhvr>
                                      <p:to>
                                        <p:strVal val="visible"/>
                                      </p:to>
                                    </p:set>
                                    <p:animEffect transition="in" filter="blinds(horizontal)">
                                      <p:cBhvr>
                                        <p:cTn id="15" dur="500"/>
                                        <p:tgtEl>
                                          <p:spTgt spid="5123">
                                            <p:txEl>
                                              <p:pRg st="2" end="2"/>
                                            </p:txEl>
                                          </p:spTgt>
                                        </p:tgtEl>
                                      </p:cBhvr>
                                    </p:animEffect>
                                  </p:childTnLst>
                                </p:cTn>
                              </p:par>
                            </p:childTnLst>
                          </p:cTn>
                        </p:par>
                        <p:par>
                          <p:cTn id="16" fill="hold" nodeType="withGroup">
                            <p:stCondLst>
                              <p:cond delay="1500"/>
                            </p:stCondLst>
                            <p:childTnLst>
                              <p:par>
                                <p:cTn id="17" presetID="3" presetClass="entr" presetSubtype="10" fill="hold" nodeType="afterEffect">
                                  <p:stCondLst>
                                    <p:cond delay="0"/>
                                  </p:stCondLst>
                                  <p:childTnLst>
                                    <p:set>
                                      <p:cBhvr>
                                        <p:cTn id="18" dur="1" fill="hold">
                                          <p:stCondLst>
                                            <p:cond delay="0"/>
                                          </p:stCondLst>
                                        </p:cTn>
                                        <p:tgtEl>
                                          <p:spTgt spid="5123">
                                            <p:txEl>
                                              <p:pRg st="3" end="3"/>
                                            </p:txEl>
                                          </p:spTgt>
                                        </p:tgtEl>
                                        <p:attrNameLst>
                                          <p:attrName>style.visibility</p:attrName>
                                        </p:attrNameLst>
                                      </p:cBhvr>
                                      <p:to>
                                        <p:strVal val="visible"/>
                                      </p:to>
                                    </p:set>
                                    <p:animEffect transition="in" filter="blinds(horizontal)">
                                      <p:cBhvr>
                                        <p:cTn id="19" dur="500"/>
                                        <p:tgtEl>
                                          <p:spTgt spid="5123">
                                            <p:txEl>
                                              <p:pRg st="3" end="3"/>
                                            </p:txEl>
                                          </p:spTgt>
                                        </p:tgtEl>
                                      </p:cBhvr>
                                    </p:animEffect>
                                  </p:childTnLst>
                                </p:cTn>
                              </p:par>
                            </p:childTnLst>
                          </p:cTn>
                        </p:par>
                        <p:par>
                          <p:cTn id="20" fill="hold" nodeType="withGroup">
                            <p:stCondLst>
                              <p:cond delay="2000"/>
                            </p:stCondLst>
                            <p:childTnLst>
                              <p:par>
                                <p:cTn id="21" presetID="3" presetClass="entr" presetSubtype="10" fill="hold" nodeType="afterEffect">
                                  <p:stCondLst>
                                    <p:cond delay="0"/>
                                  </p:stCondLst>
                                  <p:childTnLst>
                                    <p:set>
                                      <p:cBhvr>
                                        <p:cTn id="22" dur="1" fill="hold">
                                          <p:stCondLst>
                                            <p:cond delay="0"/>
                                          </p:stCondLst>
                                        </p:cTn>
                                        <p:tgtEl>
                                          <p:spTgt spid="5123">
                                            <p:txEl>
                                              <p:pRg st="4" end="4"/>
                                            </p:txEl>
                                          </p:spTgt>
                                        </p:tgtEl>
                                        <p:attrNameLst>
                                          <p:attrName>style.visibility</p:attrName>
                                        </p:attrNameLst>
                                      </p:cBhvr>
                                      <p:to>
                                        <p:strVal val="visible"/>
                                      </p:to>
                                    </p:set>
                                    <p:animEffect transition="in" filter="blinds(horizontal)">
                                      <p:cBhvr>
                                        <p:cTn id="23" dur="500"/>
                                        <p:tgtEl>
                                          <p:spTgt spid="5123">
                                            <p:txEl>
                                              <p:pRg st="4" end="4"/>
                                            </p:txEl>
                                          </p:spTgt>
                                        </p:tgtEl>
                                      </p:cBhvr>
                                    </p:animEffect>
                                  </p:childTnLst>
                                </p:cTn>
                              </p:par>
                            </p:childTnLst>
                          </p:cTn>
                        </p:par>
                        <p:par>
                          <p:cTn id="24" fill="hold" nodeType="withGroup">
                            <p:stCondLst>
                              <p:cond delay="2500"/>
                            </p:stCondLst>
                            <p:childTnLst>
                              <p:par>
                                <p:cTn id="25" presetID="3" presetClass="entr" presetSubtype="10" fill="hold" nodeType="afterEffect">
                                  <p:stCondLst>
                                    <p:cond delay="0"/>
                                  </p:stCondLst>
                                  <p:childTnLst>
                                    <p:set>
                                      <p:cBhvr>
                                        <p:cTn id="26" dur="1" fill="hold">
                                          <p:stCondLst>
                                            <p:cond delay="0"/>
                                          </p:stCondLst>
                                        </p:cTn>
                                        <p:tgtEl>
                                          <p:spTgt spid="5123">
                                            <p:txEl>
                                              <p:pRg st="5" end="5"/>
                                            </p:txEl>
                                          </p:spTgt>
                                        </p:tgtEl>
                                        <p:attrNameLst>
                                          <p:attrName>style.visibility</p:attrName>
                                        </p:attrNameLst>
                                      </p:cBhvr>
                                      <p:to>
                                        <p:strVal val="visible"/>
                                      </p:to>
                                    </p:set>
                                    <p:animEffect transition="in" filter="blinds(horizontal)">
                                      <p:cBhvr>
                                        <p:cTn id="27" dur="500"/>
                                        <p:tgtEl>
                                          <p:spTgt spid="512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Boomers &amp; Travel</a:t>
            </a:r>
            <a:endParaRPr lang="en-US" dirty="0"/>
          </a:p>
        </p:txBody>
      </p:sp>
      <p:sp>
        <p:nvSpPr>
          <p:cNvPr id="3" name="Content Placeholder 2"/>
          <p:cNvSpPr>
            <a:spLocks noGrp="1"/>
          </p:cNvSpPr>
          <p:nvPr>
            <p:ph idx="1"/>
          </p:nvPr>
        </p:nvSpPr>
        <p:spPr/>
        <p:txBody>
          <a:bodyPr/>
          <a:lstStyle/>
          <a:p>
            <a:pPr>
              <a:defRPr/>
            </a:pPr>
            <a:r>
              <a:rPr lang="en-US" dirty="0" smtClean="0"/>
              <a:t>Boomer market is 78 million individuals.</a:t>
            </a:r>
          </a:p>
          <a:p>
            <a:pPr>
              <a:defRPr/>
            </a:pPr>
            <a:r>
              <a:rPr lang="en-US" dirty="0" smtClean="0"/>
              <a:t>Spend $157 Billion on trips every year.</a:t>
            </a:r>
          </a:p>
          <a:p>
            <a:pPr>
              <a:defRPr/>
            </a:pPr>
            <a:r>
              <a:rPr lang="en-US" dirty="0" smtClean="0"/>
              <a:t>Rank travel as No.1 leisure activity.</a:t>
            </a:r>
          </a:p>
          <a:p>
            <a:pPr>
              <a:defRPr/>
            </a:pPr>
            <a:r>
              <a:rPr lang="en-US" dirty="0" smtClean="0"/>
              <a:t>Boomers have a drive for self-improvement and authentic experiences.</a:t>
            </a:r>
          </a:p>
          <a:p>
            <a:pPr>
              <a:defRPr/>
            </a:pPr>
            <a:endParaRPr lang="en-US" dirty="0" smtClean="0"/>
          </a:p>
          <a:p>
            <a:pPr marL="0" indent="0">
              <a:buFont typeface="Wingdings" panose="05000000000000000000" pitchFamily="2" charset="2"/>
              <a:buNone/>
              <a:defRPr/>
            </a:pPr>
            <a:r>
              <a:rPr lang="en-US" sz="1800" dirty="0" smtClean="0"/>
              <a:t>(Gerber, 2013)</a:t>
            </a:r>
          </a:p>
          <a:p>
            <a:pPr>
              <a:defRPr/>
            </a:pP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wipe(down)">
                                      <p:cBhvr>
                                        <p:cTn id="11" dur="500"/>
                                        <p:tgtEl>
                                          <p:spTgt spid="3">
                                            <p:txEl>
                                              <p:pRg st="1" end="1"/>
                                            </p:txEl>
                                          </p:spTgt>
                                        </p:tgtEl>
                                      </p:cBhvr>
                                    </p:animEffect>
                                  </p:childTnLst>
                                </p:cTn>
                              </p:par>
                            </p:childTnLst>
                          </p:cTn>
                        </p:par>
                        <p:par>
                          <p:cTn id="12" fill="hold">
                            <p:stCondLst>
                              <p:cond delay="1000"/>
                            </p:stCondLst>
                            <p:childTnLst>
                              <p:par>
                                <p:cTn id="13" presetID="22" presetClass="entr" presetSubtype="4" fill="hold" grpId="0" nodeType="after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wipe(down)">
                                      <p:cBhvr>
                                        <p:cTn id="15" dur="500"/>
                                        <p:tgtEl>
                                          <p:spTgt spid="3">
                                            <p:txEl>
                                              <p:pRg st="2" end="2"/>
                                            </p:txEl>
                                          </p:spTgt>
                                        </p:tgtEl>
                                      </p:cBhvr>
                                    </p:animEffect>
                                  </p:childTnLst>
                                </p:cTn>
                              </p:par>
                            </p:childTnLst>
                          </p:cTn>
                        </p:par>
                        <p:par>
                          <p:cTn id="16" fill="hold">
                            <p:stCondLst>
                              <p:cond delay="1500"/>
                            </p:stCondLst>
                            <p:childTnLst>
                              <p:par>
                                <p:cTn id="17" presetID="22" presetClass="entr" presetSubtype="4" fill="hold" grpId="0" nodeType="after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Effect transition="in" filter="wipe(down)">
                                      <p:cBhvr>
                                        <p:cTn id="19" dur="500"/>
                                        <p:tgtEl>
                                          <p:spTgt spid="3">
                                            <p:txEl>
                                              <p:pRg st="3" end="3"/>
                                            </p:txEl>
                                          </p:spTgt>
                                        </p:tgtEl>
                                      </p:cBhvr>
                                    </p:animEffect>
                                  </p:childTnLst>
                                </p:cTn>
                              </p:par>
                            </p:childTnLst>
                          </p:cTn>
                        </p:par>
                        <p:par>
                          <p:cTn id="20" fill="hold">
                            <p:stCondLst>
                              <p:cond delay="2000"/>
                            </p:stCondLst>
                            <p:childTnLst>
                              <p:par>
                                <p:cTn id="21" presetID="22" presetClass="entr" presetSubtype="4" fill="hold" grpId="0" nodeType="after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animEffect transition="in" filter="wipe(down)">
                                      <p:cBhvr>
                                        <p:cTn id="23"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endParaRPr lang="en-US"/>
          </a:p>
        </p:txBody>
      </p:sp>
      <p:pic>
        <p:nvPicPr>
          <p:cNvPr id="14339"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152400" y="0"/>
            <a:ext cx="8850313" cy="6858000"/>
          </a:xfrm>
        </p:spPr>
      </p:pic>
      <p:sp>
        <p:nvSpPr>
          <p:cNvPr id="3" name="Rectangle 2"/>
          <p:cNvSpPr/>
          <p:nvPr/>
        </p:nvSpPr>
        <p:spPr bwMode="auto">
          <a:xfrm>
            <a:off x="6858000" y="6477000"/>
            <a:ext cx="1600200" cy="304800"/>
          </a:xfrm>
          <a:prstGeom prst="rect">
            <a:avLst/>
          </a:prstGeom>
          <a:solidFill>
            <a:schemeClr val="tx1"/>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Verdana" pitchFamily="34" charset="0"/>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endParaRPr lang="en-US"/>
          </a:p>
        </p:txBody>
      </p:sp>
      <p:pic>
        <p:nvPicPr>
          <p:cNvPr id="15363"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388938" y="277813"/>
            <a:ext cx="8366125" cy="6130925"/>
          </a:xfrm>
        </p:spPr>
      </p:pic>
    </p:spTree>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heme/theme1.xml><?xml version="1.0" encoding="utf-8"?>
<a:theme xmlns:a="http://schemas.openxmlformats.org/drawingml/2006/main" name="Globe">
  <a:themeElements>
    <a:clrScheme name="Globe 3">
      <a:dk1>
        <a:srgbClr val="003B76"/>
      </a:dk1>
      <a:lt1>
        <a:srgbClr val="FFFFFF"/>
      </a:lt1>
      <a:dk2>
        <a:srgbClr val="0066CC"/>
      </a:dk2>
      <a:lt2>
        <a:srgbClr val="CCECFF"/>
      </a:lt2>
      <a:accent1>
        <a:srgbClr val="33CCCC"/>
      </a:accent1>
      <a:accent2>
        <a:srgbClr val="66CCFF"/>
      </a:accent2>
      <a:accent3>
        <a:srgbClr val="AAB8E2"/>
      </a:accent3>
      <a:accent4>
        <a:srgbClr val="DADADA"/>
      </a:accent4>
      <a:accent5>
        <a:srgbClr val="ADE2E2"/>
      </a:accent5>
      <a:accent6>
        <a:srgbClr val="5CB9E7"/>
      </a:accent6>
      <a:hlink>
        <a:srgbClr val="FFFFCC"/>
      </a:hlink>
      <a:folHlink>
        <a:srgbClr val="FFCC66"/>
      </a:folHlink>
    </a:clrScheme>
    <a:fontScheme name="Globe">
      <a:majorFont>
        <a:latin typeface="Arial"/>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Verdana"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Verdana" pitchFamily="34" charset="0"/>
          </a:defRPr>
        </a:defPPr>
      </a:lstStyle>
    </a:lnDef>
  </a:objectDefaults>
  <a:extraClrSchemeLst>
    <a:extraClrScheme>
      <a:clrScheme name="Globe 1">
        <a:dk1>
          <a:srgbClr val="622100"/>
        </a:dk1>
        <a:lt1>
          <a:srgbClr val="FFFFFF"/>
        </a:lt1>
        <a:dk2>
          <a:srgbClr val="800000"/>
        </a:dk2>
        <a:lt2>
          <a:srgbClr val="FFFFCC"/>
        </a:lt2>
        <a:accent1>
          <a:srgbClr val="E42B00"/>
        </a:accent1>
        <a:accent2>
          <a:srgbClr val="996600"/>
        </a:accent2>
        <a:accent3>
          <a:srgbClr val="C0AAAA"/>
        </a:accent3>
        <a:accent4>
          <a:srgbClr val="DADADA"/>
        </a:accent4>
        <a:accent5>
          <a:srgbClr val="EFACAA"/>
        </a:accent5>
        <a:accent6>
          <a:srgbClr val="8A5C00"/>
        </a:accent6>
        <a:hlink>
          <a:srgbClr val="FADF6C"/>
        </a:hlink>
        <a:folHlink>
          <a:srgbClr val="FF9900"/>
        </a:folHlink>
      </a:clrScheme>
      <a:clrMap bg1="dk2" tx1="lt1" bg2="dk1" tx2="lt2" accent1="accent1" accent2="accent2" accent3="accent3" accent4="accent4" accent5="accent5" accent6="accent6" hlink="hlink" folHlink="folHlink"/>
    </a:extraClrScheme>
    <a:extraClrScheme>
      <a:clrScheme name="Globe 2">
        <a:dk1>
          <a:srgbClr val="5F4545"/>
        </a:dk1>
        <a:lt1>
          <a:srgbClr val="FFFFFF"/>
        </a:lt1>
        <a:dk2>
          <a:srgbClr val="8F6969"/>
        </a:dk2>
        <a:lt2>
          <a:srgbClr val="FFFFCC"/>
        </a:lt2>
        <a:accent1>
          <a:srgbClr val="CC6600"/>
        </a:accent1>
        <a:accent2>
          <a:srgbClr val="924C0C"/>
        </a:accent2>
        <a:accent3>
          <a:srgbClr val="C6B9B9"/>
        </a:accent3>
        <a:accent4>
          <a:srgbClr val="DADADA"/>
        </a:accent4>
        <a:accent5>
          <a:srgbClr val="E2B8AA"/>
        </a:accent5>
        <a:accent6>
          <a:srgbClr val="84440A"/>
        </a:accent6>
        <a:hlink>
          <a:srgbClr val="CFD375"/>
        </a:hlink>
        <a:folHlink>
          <a:srgbClr val="98BB91"/>
        </a:folHlink>
      </a:clrScheme>
      <a:clrMap bg1="dk2" tx1="lt1" bg2="dk1" tx2="lt2" accent1="accent1" accent2="accent2" accent3="accent3" accent4="accent4" accent5="accent5" accent6="accent6" hlink="hlink" folHlink="folHlink"/>
    </a:extraClrScheme>
    <a:extraClrScheme>
      <a:clrScheme name="Globe 3">
        <a:dk1>
          <a:srgbClr val="003B76"/>
        </a:dk1>
        <a:lt1>
          <a:srgbClr val="FFFFFF"/>
        </a:lt1>
        <a:dk2>
          <a:srgbClr val="0066CC"/>
        </a:dk2>
        <a:lt2>
          <a:srgbClr val="CCECFF"/>
        </a:lt2>
        <a:accent1>
          <a:srgbClr val="33CCCC"/>
        </a:accent1>
        <a:accent2>
          <a:srgbClr val="66CCFF"/>
        </a:accent2>
        <a:accent3>
          <a:srgbClr val="AAB8E2"/>
        </a:accent3>
        <a:accent4>
          <a:srgbClr val="DADADA"/>
        </a:accent4>
        <a:accent5>
          <a:srgbClr val="ADE2E2"/>
        </a:accent5>
        <a:accent6>
          <a:srgbClr val="5CB9E7"/>
        </a:accent6>
        <a:hlink>
          <a:srgbClr val="FFFFCC"/>
        </a:hlink>
        <a:folHlink>
          <a:srgbClr val="FFCC66"/>
        </a:folHlink>
      </a:clrScheme>
      <a:clrMap bg1="dk2" tx1="lt1" bg2="dk1" tx2="lt2" accent1="accent1" accent2="accent2" accent3="accent3" accent4="accent4" accent5="accent5" accent6="accent6" hlink="hlink" folHlink="folHlink"/>
    </a:extraClrScheme>
    <a:extraClrScheme>
      <a:clrScheme name="Globe 4">
        <a:dk1>
          <a:srgbClr val="005856"/>
        </a:dk1>
        <a:lt1>
          <a:srgbClr val="FFFFFF"/>
        </a:lt1>
        <a:dk2>
          <a:srgbClr val="008080"/>
        </a:dk2>
        <a:lt2>
          <a:srgbClr val="FFFFCC"/>
        </a:lt2>
        <a:accent1>
          <a:srgbClr val="0099CC"/>
        </a:accent1>
        <a:accent2>
          <a:srgbClr val="00CCFF"/>
        </a:accent2>
        <a:accent3>
          <a:srgbClr val="AAC0C0"/>
        </a:accent3>
        <a:accent4>
          <a:srgbClr val="DADADA"/>
        </a:accent4>
        <a:accent5>
          <a:srgbClr val="AACAE2"/>
        </a:accent5>
        <a:accent6>
          <a:srgbClr val="00B9E7"/>
        </a:accent6>
        <a:hlink>
          <a:srgbClr val="1ACE9F"/>
        </a:hlink>
        <a:folHlink>
          <a:srgbClr val="948CCE"/>
        </a:folHlink>
      </a:clrScheme>
      <a:clrMap bg1="dk2" tx1="lt1" bg2="dk1" tx2="lt2" accent1="accent1" accent2="accent2" accent3="accent3" accent4="accent4" accent5="accent5" accent6="accent6" hlink="hlink" folHlink="folHlink"/>
    </a:extraClrScheme>
    <a:extraClrScheme>
      <a:clrScheme name="Globe 5">
        <a:dk1>
          <a:srgbClr val="3C5436"/>
        </a:dk1>
        <a:lt1>
          <a:srgbClr val="FFFFFF"/>
        </a:lt1>
        <a:dk2>
          <a:srgbClr val="5F8656"/>
        </a:dk2>
        <a:lt2>
          <a:srgbClr val="D6D8C0"/>
        </a:lt2>
        <a:accent1>
          <a:srgbClr val="61733D"/>
        </a:accent1>
        <a:accent2>
          <a:srgbClr val="324A39"/>
        </a:accent2>
        <a:accent3>
          <a:srgbClr val="B6C3B4"/>
        </a:accent3>
        <a:accent4>
          <a:srgbClr val="DADADA"/>
        </a:accent4>
        <a:accent5>
          <a:srgbClr val="B7BCAF"/>
        </a:accent5>
        <a:accent6>
          <a:srgbClr val="2C4233"/>
        </a:accent6>
        <a:hlink>
          <a:srgbClr val="73D588"/>
        </a:hlink>
        <a:folHlink>
          <a:srgbClr val="6F99B9"/>
        </a:folHlink>
      </a:clrScheme>
      <a:clrMap bg1="dk2" tx1="lt1" bg2="dk1" tx2="lt2" accent1="accent1" accent2="accent2" accent3="accent3" accent4="accent4" accent5="accent5" accent6="accent6" hlink="hlink" folHlink="folHlink"/>
    </a:extraClrScheme>
    <a:extraClrScheme>
      <a:clrScheme name="Globe 6">
        <a:dk1>
          <a:srgbClr val="5B7B65"/>
        </a:dk1>
        <a:lt1>
          <a:srgbClr val="FFFFFF"/>
        </a:lt1>
        <a:dk2>
          <a:srgbClr val="9ABE9D"/>
        </a:dk2>
        <a:lt2>
          <a:srgbClr val="336600"/>
        </a:lt2>
        <a:accent1>
          <a:srgbClr val="00CC66"/>
        </a:accent1>
        <a:accent2>
          <a:srgbClr val="4E7050"/>
        </a:accent2>
        <a:accent3>
          <a:srgbClr val="CADBCC"/>
        </a:accent3>
        <a:accent4>
          <a:srgbClr val="DADADA"/>
        </a:accent4>
        <a:accent5>
          <a:srgbClr val="AAE2B8"/>
        </a:accent5>
        <a:accent6>
          <a:srgbClr val="466548"/>
        </a:accent6>
        <a:hlink>
          <a:srgbClr val="FFFFCC"/>
        </a:hlink>
        <a:folHlink>
          <a:srgbClr val="9CE8A3"/>
        </a:folHlink>
      </a:clrScheme>
      <a:clrMap bg1="dk2" tx1="lt1" bg2="dk1" tx2="lt2" accent1="accent1" accent2="accent2" accent3="accent3" accent4="accent4" accent5="accent5" accent6="accent6" hlink="hlink" folHlink="folHlink"/>
    </a:extraClrScheme>
    <a:extraClrScheme>
      <a:clrScheme name="Globe 7">
        <a:dk1>
          <a:srgbClr val="4C4E44"/>
        </a:dk1>
        <a:lt1>
          <a:srgbClr val="FFFFFF"/>
        </a:lt1>
        <a:dk2>
          <a:srgbClr val="686B5D"/>
        </a:dk2>
        <a:lt2>
          <a:srgbClr val="D6D5C6"/>
        </a:lt2>
        <a:accent1>
          <a:srgbClr val="898D79"/>
        </a:accent1>
        <a:accent2>
          <a:srgbClr val="4D4F45"/>
        </a:accent2>
        <a:accent3>
          <a:srgbClr val="B9BAB6"/>
        </a:accent3>
        <a:accent4>
          <a:srgbClr val="DADADA"/>
        </a:accent4>
        <a:accent5>
          <a:srgbClr val="C4C5BE"/>
        </a:accent5>
        <a:accent6>
          <a:srgbClr val="45473E"/>
        </a:accent6>
        <a:hlink>
          <a:srgbClr val="58BE67"/>
        </a:hlink>
        <a:folHlink>
          <a:srgbClr val="C0C640"/>
        </a:folHlink>
      </a:clrScheme>
      <a:clrMap bg1="dk2" tx1="lt1" bg2="dk1" tx2="lt2" accent1="accent1" accent2="accent2" accent3="accent3" accent4="accent4" accent5="accent5" accent6="accent6" hlink="hlink" folHlink="folHlink"/>
    </a:extraClrScheme>
    <a:extraClrScheme>
      <a:clrScheme name="Globe 8">
        <a:dk1>
          <a:srgbClr val="000000"/>
        </a:dk1>
        <a:lt1>
          <a:srgbClr val="FFFFDD"/>
        </a:lt1>
        <a:dk2>
          <a:srgbClr val="000000"/>
        </a:dk2>
        <a:lt2>
          <a:srgbClr val="98977A"/>
        </a:lt2>
        <a:accent1>
          <a:srgbClr val="BDCDA7"/>
        </a:accent1>
        <a:accent2>
          <a:srgbClr val="A0D060"/>
        </a:accent2>
        <a:accent3>
          <a:srgbClr val="FFFFEB"/>
        </a:accent3>
        <a:accent4>
          <a:srgbClr val="000000"/>
        </a:accent4>
        <a:accent5>
          <a:srgbClr val="DBE3D0"/>
        </a:accent5>
        <a:accent6>
          <a:srgbClr val="91BC56"/>
        </a:accent6>
        <a:hlink>
          <a:srgbClr val="FADD4E"/>
        </a:hlink>
        <a:folHlink>
          <a:srgbClr val="CC99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Globe</Template>
  <TotalTime>8024</TotalTime>
  <Words>935</Words>
  <Application>Microsoft Office PowerPoint</Application>
  <PresentationFormat>On-screen Show (4:3)</PresentationFormat>
  <Paragraphs>90</Paragraphs>
  <Slides>29</Slides>
  <Notes>7</Notes>
  <HiddenSlides>0</HiddenSlides>
  <MMClips>2</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29</vt:i4>
      </vt:variant>
    </vt:vector>
  </HeadingPairs>
  <TitlesOfParts>
    <vt:vector size="35" baseType="lpstr">
      <vt:lpstr>Arial</vt:lpstr>
      <vt:lpstr>Comic Sans MS</vt:lpstr>
      <vt:lpstr>Times New Roman</vt:lpstr>
      <vt:lpstr>Verdana</vt:lpstr>
      <vt:lpstr>Wingdings</vt:lpstr>
      <vt:lpstr>Globe</vt:lpstr>
      <vt:lpstr>Boomers &amp; Adventure Tourism: You Don’t Have to Stay Home!</vt:lpstr>
      <vt:lpstr>PowerPoint Presentation</vt:lpstr>
      <vt:lpstr>Defining Adventure Tourism</vt:lpstr>
      <vt:lpstr>A Boomer’s Definition of Adventure Tourism</vt:lpstr>
      <vt:lpstr>PowerPoint Presentation</vt:lpstr>
      <vt:lpstr>The Market</vt:lpstr>
      <vt:lpstr>Boomers &amp; Travel</vt:lpstr>
      <vt:lpstr>PowerPoint Presentation</vt:lpstr>
      <vt:lpstr>PowerPoint Presentation</vt:lpstr>
      <vt:lpstr>Hard &amp; Soft Adventure</vt:lpstr>
      <vt:lpstr>PowerPoint Presentation</vt:lpstr>
      <vt:lpstr>PowerPoint Presentation</vt:lpstr>
      <vt:lpstr>PowerPoint Presentation</vt:lpstr>
      <vt:lpstr>PowerPoint Presentation</vt:lpstr>
      <vt:lpstr>PowerPoint Presentation</vt:lpstr>
      <vt:lpstr>Boomers &amp; AT</vt:lpstr>
      <vt:lpstr>PowerPoint Presentation</vt:lpstr>
      <vt:lpstr>The “Older Generation”</vt:lpstr>
      <vt:lpstr>PowerPoint Presentation</vt:lpstr>
      <vt:lpstr>PowerPoint Presentation</vt:lpstr>
      <vt:lpstr>PowerPoint Presentation</vt:lpstr>
      <vt:lpstr>PowerPoint Presentation</vt:lpstr>
      <vt:lpstr>PowerPoint Presentation</vt:lpstr>
      <vt:lpstr>TOURISM VISION 2020</vt:lpstr>
      <vt:lpstr>The Future Tourist</vt:lpstr>
      <vt:lpstr>Characteristics of the Market</vt:lpstr>
      <vt:lpstr>Studies Reveal Organizations Should…</vt:lpstr>
      <vt:lpstr>References</vt:lpstr>
      <vt:lpstr>PowerPoint Presentation</vt:lpstr>
    </vt:vector>
  </TitlesOfParts>
  <Company>GVSU</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stansbp</dc:creator>
  <cp:lastModifiedBy>Priscilla Kimboko</cp:lastModifiedBy>
  <cp:revision>39</cp:revision>
  <cp:lastPrinted>2015-02-04T18:10:06Z</cp:lastPrinted>
  <dcterms:created xsi:type="dcterms:W3CDTF">2007-02-12T19:01:48Z</dcterms:created>
  <dcterms:modified xsi:type="dcterms:W3CDTF">2015-02-11T19:59:20Z</dcterms:modified>
</cp:coreProperties>
</file>