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576000" cy="27432000"/>
  <p:notesSz cx="6858000" cy="9144000"/>
  <p:defaultTextStyle>
    <a:defPPr>
      <a:defRPr lang="en-US"/>
    </a:defPPr>
    <a:lvl1pPr marL="0" algn="l" defTabSz="3708031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1pPr>
    <a:lvl2pPr marL="1854016" algn="l" defTabSz="3708031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2pPr>
    <a:lvl3pPr marL="3708031" algn="l" defTabSz="3708031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3pPr>
    <a:lvl4pPr marL="5562047" algn="l" defTabSz="3708031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4pPr>
    <a:lvl5pPr marL="7416063" algn="l" defTabSz="3708031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5pPr>
    <a:lvl6pPr marL="9270081" algn="l" defTabSz="3708031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6pPr>
    <a:lvl7pPr marL="11124097" algn="l" defTabSz="3708031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7pPr>
    <a:lvl8pPr marL="12978113" algn="l" defTabSz="3708031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8pPr>
    <a:lvl9pPr marL="14832128" algn="l" defTabSz="3708031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2">
          <p15:clr>
            <a:srgbClr val="A4A3A4"/>
          </p15:clr>
        </p15:guide>
        <p15:guide id="2" pos="11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" d="100"/>
          <a:sy n="17" d="100"/>
        </p:scale>
        <p:origin x="1263" y="69"/>
      </p:cViewPr>
      <p:guideLst>
        <p:guide orient="horz" pos="8642"/>
        <p:guide pos="115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A796FB-1587-43A0-9107-91B595F21C2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A73F8E-B4C3-424D-B7FD-65BCC755C7E6}">
      <dgm:prSet phldrT="[Text]"/>
      <dgm:spPr/>
      <dgm:t>
        <a:bodyPr/>
        <a:lstStyle/>
        <a:p>
          <a:r>
            <a:rPr lang="en-US" dirty="0" smtClean="0"/>
            <a:t>Anxiety-buffer Hypothesis</a:t>
          </a:r>
          <a:endParaRPr lang="en-US" dirty="0"/>
        </a:p>
      </dgm:t>
    </dgm:pt>
    <dgm:pt modelId="{5B79F57D-716E-4DDE-B17A-447799F868B8}" type="parTrans" cxnId="{E01418E7-5815-4602-877A-69F1E3C5DA99}">
      <dgm:prSet/>
      <dgm:spPr/>
      <dgm:t>
        <a:bodyPr/>
        <a:lstStyle/>
        <a:p>
          <a:endParaRPr lang="en-US"/>
        </a:p>
      </dgm:t>
    </dgm:pt>
    <dgm:pt modelId="{912C16FA-B9B8-43E3-8956-C57EFF80393E}" type="sibTrans" cxnId="{E01418E7-5815-4602-877A-69F1E3C5DA99}">
      <dgm:prSet/>
      <dgm:spPr/>
      <dgm:t>
        <a:bodyPr/>
        <a:lstStyle/>
        <a:p>
          <a:endParaRPr lang="en-US"/>
        </a:p>
      </dgm:t>
    </dgm:pt>
    <dgm:pt modelId="{55B9C49C-4B67-4FF8-9ECC-F3DA636C90FA}">
      <dgm:prSet phldrT="[Text]"/>
      <dgm:spPr/>
      <dgm:t>
        <a:bodyPr/>
        <a:lstStyle/>
        <a:p>
          <a:r>
            <a:rPr lang="en-US" dirty="0" smtClean="0"/>
            <a:t>Morality Salience</a:t>
          </a:r>
          <a:endParaRPr lang="en-US" dirty="0"/>
        </a:p>
      </dgm:t>
    </dgm:pt>
    <dgm:pt modelId="{76894AA5-42BD-4B1C-AA67-059CD74CF008}" type="parTrans" cxnId="{E658956E-27DE-45C1-80C9-70AB57030020}">
      <dgm:prSet/>
      <dgm:spPr/>
      <dgm:t>
        <a:bodyPr/>
        <a:lstStyle/>
        <a:p>
          <a:endParaRPr lang="en-US"/>
        </a:p>
      </dgm:t>
    </dgm:pt>
    <dgm:pt modelId="{F96C3C74-2D5E-4057-B00C-CF999200CD6F}" type="sibTrans" cxnId="{E658956E-27DE-45C1-80C9-70AB57030020}">
      <dgm:prSet/>
      <dgm:spPr/>
      <dgm:t>
        <a:bodyPr/>
        <a:lstStyle/>
        <a:p>
          <a:endParaRPr lang="en-US"/>
        </a:p>
      </dgm:t>
    </dgm:pt>
    <dgm:pt modelId="{894280A8-6AC1-4312-A251-02E5296A18AB}">
      <dgm:prSet phldrT="[Text]"/>
      <dgm:spPr/>
      <dgm:t>
        <a:bodyPr/>
        <a:lstStyle/>
        <a:p>
          <a:r>
            <a:rPr lang="en-US" dirty="0" smtClean="0"/>
            <a:t>Terror Management Theory</a:t>
          </a:r>
          <a:endParaRPr lang="en-US" dirty="0"/>
        </a:p>
      </dgm:t>
    </dgm:pt>
    <dgm:pt modelId="{310A7159-B827-4083-8676-515D7C18D4D4}" type="parTrans" cxnId="{6A0CD839-1C51-482B-9924-79F18E36EA68}">
      <dgm:prSet/>
      <dgm:spPr/>
      <dgm:t>
        <a:bodyPr/>
        <a:lstStyle/>
        <a:p>
          <a:endParaRPr lang="en-US"/>
        </a:p>
      </dgm:t>
    </dgm:pt>
    <dgm:pt modelId="{B7930AC4-A863-4C1F-889A-A5D60FB08779}" type="sibTrans" cxnId="{6A0CD839-1C51-482B-9924-79F18E36EA68}">
      <dgm:prSet/>
      <dgm:spPr/>
      <dgm:t>
        <a:bodyPr/>
        <a:lstStyle/>
        <a:p>
          <a:endParaRPr lang="en-US"/>
        </a:p>
      </dgm:t>
    </dgm:pt>
    <dgm:pt modelId="{974E4EE5-CF3F-4F4F-91E7-612E2BC7B916}">
      <dgm:prSet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Anxiety protected against by psychological structures (self-esteem, world view faith, etc</a:t>
          </a:r>
          <a:r>
            <a:rPr lang="en-US" sz="2800" dirty="0" smtClean="0">
              <a:solidFill>
                <a:schemeClr val="tx1"/>
              </a:solidFill>
            </a:rPr>
            <a:t>.)</a:t>
          </a:r>
          <a:endParaRPr lang="en-US" sz="2800" dirty="0">
            <a:solidFill>
              <a:schemeClr val="tx1"/>
            </a:solidFill>
          </a:endParaRPr>
        </a:p>
      </dgm:t>
    </dgm:pt>
    <dgm:pt modelId="{83C33F01-89DC-4A00-A571-4BD03D6241FB}" type="parTrans" cxnId="{9BDABD00-2D51-48BA-AD93-A4D4DBF62600}">
      <dgm:prSet/>
      <dgm:spPr/>
      <dgm:t>
        <a:bodyPr/>
        <a:lstStyle/>
        <a:p>
          <a:endParaRPr lang="en-US"/>
        </a:p>
      </dgm:t>
    </dgm:pt>
    <dgm:pt modelId="{BCDDE556-BB9E-48DD-BA30-F0747A3A252D}" type="sibTrans" cxnId="{9BDABD00-2D51-48BA-AD93-A4D4DBF62600}">
      <dgm:prSet/>
      <dgm:spPr/>
      <dgm:t>
        <a:bodyPr/>
        <a:lstStyle/>
        <a:p>
          <a:endParaRPr lang="en-US"/>
        </a:p>
      </dgm:t>
    </dgm:pt>
    <dgm:pt modelId="{42DC4945-7806-4C21-8B83-44E992DB5966}">
      <dgm:prSet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Reminding an individual of death should:</a:t>
          </a:r>
          <a:endParaRPr lang="en-US" sz="3200" dirty="0">
            <a:solidFill>
              <a:schemeClr val="tx1"/>
            </a:solidFill>
          </a:endParaRPr>
        </a:p>
      </dgm:t>
    </dgm:pt>
    <dgm:pt modelId="{535109B3-124A-4654-8E15-719D94EEC7A9}" type="parTrans" cxnId="{89A57A1A-1E09-4721-A806-1F3C3892D5BD}">
      <dgm:prSet/>
      <dgm:spPr/>
      <dgm:t>
        <a:bodyPr/>
        <a:lstStyle/>
        <a:p>
          <a:endParaRPr lang="en-US"/>
        </a:p>
      </dgm:t>
    </dgm:pt>
    <dgm:pt modelId="{80E80134-F27A-4430-BC19-153BCC92B27E}" type="sibTrans" cxnId="{89A57A1A-1E09-4721-A806-1F3C3892D5BD}">
      <dgm:prSet/>
      <dgm:spPr/>
      <dgm:t>
        <a:bodyPr/>
        <a:lstStyle/>
        <a:p>
          <a:endParaRPr lang="en-US"/>
        </a:p>
      </dgm:t>
    </dgm:pt>
    <dgm:pt modelId="{D7C7BC22-8312-4B04-88F2-857356108F49}">
      <dgm:prSet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increase their need for a psychological structure</a:t>
          </a:r>
          <a:endParaRPr lang="en-US" sz="3200" dirty="0">
            <a:solidFill>
              <a:schemeClr val="tx1"/>
            </a:solidFill>
          </a:endParaRPr>
        </a:p>
      </dgm:t>
    </dgm:pt>
    <dgm:pt modelId="{231619E8-23AD-46A4-B1FE-F11BCA1D639E}" type="parTrans" cxnId="{4B4C9462-FE0E-48C2-85AF-D02FAD75F293}">
      <dgm:prSet/>
      <dgm:spPr/>
      <dgm:t>
        <a:bodyPr/>
        <a:lstStyle/>
        <a:p>
          <a:endParaRPr lang="en-US"/>
        </a:p>
      </dgm:t>
    </dgm:pt>
    <dgm:pt modelId="{ECBDC2E1-481E-4EF2-8330-1933F4150336}" type="sibTrans" cxnId="{4B4C9462-FE0E-48C2-85AF-D02FAD75F293}">
      <dgm:prSet/>
      <dgm:spPr/>
      <dgm:t>
        <a:bodyPr/>
        <a:lstStyle/>
        <a:p>
          <a:endParaRPr lang="en-US"/>
        </a:p>
      </dgm:t>
    </dgm:pt>
    <dgm:pt modelId="{22AD2F98-4EAA-4B4D-8894-E3E6DD5EEA2D}">
      <dgm:prSet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increase their need for protection </a:t>
          </a:r>
          <a:endParaRPr lang="en-US" sz="3200" dirty="0">
            <a:solidFill>
              <a:schemeClr val="tx1"/>
            </a:solidFill>
          </a:endParaRPr>
        </a:p>
      </dgm:t>
    </dgm:pt>
    <dgm:pt modelId="{5C8CC6BE-CF59-4BD0-9BE0-9E4B0FF574DF}" type="parTrans" cxnId="{B5C0D221-8A72-4DC3-802B-227BEED14E94}">
      <dgm:prSet/>
      <dgm:spPr/>
      <dgm:t>
        <a:bodyPr/>
        <a:lstStyle/>
        <a:p>
          <a:endParaRPr lang="en-US"/>
        </a:p>
      </dgm:t>
    </dgm:pt>
    <dgm:pt modelId="{6C29571E-FF34-4773-8D47-52C1D9510B63}" type="sibTrans" cxnId="{B5C0D221-8A72-4DC3-802B-227BEED14E94}">
      <dgm:prSet/>
      <dgm:spPr/>
      <dgm:t>
        <a:bodyPr/>
        <a:lstStyle/>
        <a:p>
          <a:endParaRPr lang="en-US"/>
        </a:p>
      </dgm:t>
    </dgm:pt>
    <dgm:pt modelId="{005741FE-233A-4C14-B125-88B9D830BDC0}">
      <dgm:prSet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self-esteem acts as a buffer against death related anxiety</a:t>
          </a:r>
          <a:endParaRPr lang="en-US" sz="3200" dirty="0">
            <a:solidFill>
              <a:schemeClr val="tx1"/>
            </a:solidFill>
          </a:endParaRPr>
        </a:p>
      </dgm:t>
    </dgm:pt>
    <dgm:pt modelId="{1104D476-0130-42B6-92EC-3EF5D57623EA}" type="parTrans" cxnId="{19029B1D-E286-4DE7-A893-8E9780AA86C1}">
      <dgm:prSet/>
      <dgm:spPr/>
      <dgm:t>
        <a:bodyPr/>
        <a:lstStyle/>
        <a:p>
          <a:endParaRPr lang="en-US"/>
        </a:p>
      </dgm:t>
    </dgm:pt>
    <dgm:pt modelId="{8E692C81-8532-4B52-8EDA-2A954FFBF121}" type="sibTrans" cxnId="{19029B1D-E286-4DE7-A893-8E9780AA86C1}">
      <dgm:prSet/>
      <dgm:spPr/>
      <dgm:t>
        <a:bodyPr/>
        <a:lstStyle/>
        <a:p>
          <a:endParaRPr lang="en-US"/>
        </a:p>
      </dgm:t>
    </dgm:pt>
    <dgm:pt modelId="{B4122F76-CE68-4096-B895-60F61634CD3F}" type="pres">
      <dgm:prSet presAssocID="{8CA796FB-1587-43A0-9107-91B595F21C2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86290E-A8AC-408E-821A-AD860C5A2CAE}" type="pres">
      <dgm:prSet presAssocID="{56A73F8E-B4C3-424D-B7FD-65BCC755C7E6}" presName="parentLin" presStyleCnt="0"/>
      <dgm:spPr/>
    </dgm:pt>
    <dgm:pt modelId="{F312C429-1447-499A-A210-B6EFF9CC9A8B}" type="pres">
      <dgm:prSet presAssocID="{56A73F8E-B4C3-424D-B7FD-65BCC755C7E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5E0E2CB5-92C7-4764-BA0C-C0D76AF972DD}" type="pres">
      <dgm:prSet presAssocID="{56A73F8E-B4C3-424D-B7FD-65BCC755C7E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1851EA-4A8D-4288-9025-86A98863FF12}" type="pres">
      <dgm:prSet presAssocID="{56A73F8E-B4C3-424D-B7FD-65BCC755C7E6}" presName="negativeSpace" presStyleCnt="0"/>
      <dgm:spPr/>
    </dgm:pt>
    <dgm:pt modelId="{6422AD1D-BEE2-4DC9-90D6-7EC6E2889525}" type="pres">
      <dgm:prSet presAssocID="{56A73F8E-B4C3-424D-B7FD-65BCC755C7E6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D769CD-D8B1-42AE-A1BE-D5A635F5AF61}" type="pres">
      <dgm:prSet presAssocID="{912C16FA-B9B8-43E3-8956-C57EFF80393E}" presName="spaceBetweenRectangles" presStyleCnt="0"/>
      <dgm:spPr/>
    </dgm:pt>
    <dgm:pt modelId="{19E5D218-073D-4209-B43C-31537FBA8B80}" type="pres">
      <dgm:prSet presAssocID="{55B9C49C-4B67-4FF8-9ECC-F3DA636C90FA}" presName="parentLin" presStyleCnt="0"/>
      <dgm:spPr/>
    </dgm:pt>
    <dgm:pt modelId="{F3FED683-DDCF-4EF8-AB1E-43D52F5ED2D0}" type="pres">
      <dgm:prSet presAssocID="{55B9C49C-4B67-4FF8-9ECC-F3DA636C90FA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0422AC6-306A-42C1-ADAC-B268A7EA9D6E}" type="pres">
      <dgm:prSet presAssocID="{55B9C49C-4B67-4FF8-9ECC-F3DA636C90F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833AC-3FBF-4AB0-AA0B-003BC229A81C}" type="pres">
      <dgm:prSet presAssocID="{55B9C49C-4B67-4FF8-9ECC-F3DA636C90FA}" presName="negativeSpace" presStyleCnt="0"/>
      <dgm:spPr/>
    </dgm:pt>
    <dgm:pt modelId="{82CCAD29-5F3B-40EC-B15D-B720D21F1ED1}" type="pres">
      <dgm:prSet presAssocID="{55B9C49C-4B67-4FF8-9ECC-F3DA636C90FA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872722-64DE-4309-B245-88607DCA68E2}" type="pres">
      <dgm:prSet presAssocID="{F96C3C74-2D5E-4057-B00C-CF999200CD6F}" presName="spaceBetweenRectangles" presStyleCnt="0"/>
      <dgm:spPr/>
    </dgm:pt>
    <dgm:pt modelId="{44C9B004-A1B0-4C9E-AA6C-903DB04F2275}" type="pres">
      <dgm:prSet presAssocID="{894280A8-6AC1-4312-A251-02E5296A18AB}" presName="parentLin" presStyleCnt="0"/>
      <dgm:spPr/>
    </dgm:pt>
    <dgm:pt modelId="{C5D9BC0E-CE22-49F7-B599-F7FA693C1431}" type="pres">
      <dgm:prSet presAssocID="{894280A8-6AC1-4312-A251-02E5296A18AB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B9313E29-2518-4E7A-8385-BE86A73DEF0E}" type="pres">
      <dgm:prSet presAssocID="{894280A8-6AC1-4312-A251-02E5296A18A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0DDFC5-9D5B-482A-8AFC-5B5D6F3953BA}" type="pres">
      <dgm:prSet presAssocID="{894280A8-6AC1-4312-A251-02E5296A18AB}" presName="negativeSpace" presStyleCnt="0"/>
      <dgm:spPr/>
    </dgm:pt>
    <dgm:pt modelId="{A7E08163-6307-43B5-BFEA-166CDB5E343C}" type="pres">
      <dgm:prSet presAssocID="{894280A8-6AC1-4312-A251-02E5296A18AB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029B1D-E286-4DE7-A893-8E9780AA86C1}" srcId="{894280A8-6AC1-4312-A251-02E5296A18AB}" destId="{005741FE-233A-4C14-B125-88B9D830BDC0}" srcOrd="0" destOrd="0" parTransId="{1104D476-0130-42B6-92EC-3EF5D57623EA}" sibTransId="{8E692C81-8532-4B52-8EDA-2A954FFBF121}"/>
    <dgm:cxn modelId="{E658956E-27DE-45C1-80C9-70AB57030020}" srcId="{8CA796FB-1587-43A0-9107-91B595F21C2A}" destId="{55B9C49C-4B67-4FF8-9ECC-F3DA636C90FA}" srcOrd="1" destOrd="0" parTransId="{76894AA5-42BD-4B1C-AA67-059CD74CF008}" sibTransId="{F96C3C74-2D5E-4057-B00C-CF999200CD6F}"/>
    <dgm:cxn modelId="{8455788E-0708-4B81-B0CD-FEC3CA14A59B}" type="presOf" srcId="{56A73F8E-B4C3-424D-B7FD-65BCC755C7E6}" destId="{5E0E2CB5-92C7-4764-BA0C-C0D76AF972DD}" srcOrd="1" destOrd="0" presId="urn:microsoft.com/office/officeart/2005/8/layout/list1"/>
    <dgm:cxn modelId="{B5C0D221-8A72-4DC3-802B-227BEED14E94}" srcId="{55B9C49C-4B67-4FF8-9ECC-F3DA636C90FA}" destId="{22AD2F98-4EAA-4B4D-8894-E3E6DD5EEA2D}" srcOrd="2" destOrd="0" parTransId="{5C8CC6BE-CF59-4BD0-9BE0-9E4B0FF574DF}" sibTransId="{6C29571E-FF34-4773-8D47-52C1D9510B63}"/>
    <dgm:cxn modelId="{25E74958-D0FB-4AC4-9CD5-4A1A135D43A1}" type="presOf" srcId="{22AD2F98-4EAA-4B4D-8894-E3E6DD5EEA2D}" destId="{82CCAD29-5F3B-40EC-B15D-B720D21F1ED1}" srcOrd="0" destOrd="2" presId="urn:microsoft.com/office/officeart/2005/8/layout/list1"/>
    <dgm:cxn modelId="{2FD93F77-9BCC-4FA4-9C9F-62B81077346F}" type="presOf" srcId="{8CA796FB-1587-43A0-9107-91B595F21C2A}" destId="{B4122F76-CE68-4096-B895-60F61634CD3F}" srcOrd="0" destOrd="0" presId="urn:microsoft.com/office/officeart/2005/8/layout/list1"/>
    <dgm:cxn modelId="{763315C2-9A1F-4802-8E1F-556723105C08}" type="presOf" srcId="{894280A8-6AC1-4312-A251-02E5296A18AB}" destId="{B9313E29-2518-4E7A-8385-BE86A73DEF0E}" srcOrd="1" destOrd="0" presId="urn:microsoft.com/office/officeart/2005/8/layout/list1"/>
    <dgm:cxn modelId="{AE009823-4F19-4C40-93BF-C01240C0E00B}" type="presOf" srcId="{42DC4945-7806-4C21-8B83-44E992DB5966}" destId="{82CCAD29-5F3B-40EC-B15D-B720D21F1ED1}" srcOrd="0" destOrd="0" presId="urn:microsoft.com/office/officeart/2005/8/layout/list1"/>
    <dgm:cxn modelId="{E01418E7-5815-4602-877A-69F1E3C5DA99}" srcId="{8CA796FB-1587-43A0-9107-91B595F21C2A}" destId="{56A73F8E-B4C3-424D-B7FD-65BCC755C7E6}" srcOrd="0" destOrd="0" parTransId="{5B79F57D-716E-4DDE-B17A-447799F868B8}" sibTransId="{912C16FA-B9B8-43E3-8956-C57EFF80393E}"/>
    <dgm:cxn modelId="{4B4C9462-FE0E-48C2-85AF-D02FAD75F293}" srcId="{55B9C49C-4B67-4FF8-9ECC-F3DA636C90FA}" destId="{D7C7BC22-8312-4B04-88F2-857356108F49}" srcOrd="1" destOrd="0" parTransId="{231619E8-23AD-46A4-B1FE-F11BCA1D639E}" sibTransId="{ECBDC2E1-481E-4EF2-8330-1933F4150336}"/>
    <dgm:cxn modelId="{8F9F5C72-B32E-4FFF-A075-DA8C148F4A2E}" type="presOf" srcId="{894280A8-6AC1-4312-A251-02E5296A18AB}" destId="{C5D9BC0E-CE22-49F7-B599-F7FA693C1431}" srcOrd="0" destOrd="0" presId="urn:microsoft.com/office/officeart/2005/8/layout/list1"/>
    <dgm:cxn modelId="{A636D5BC-0DDE-41C2-B830-13F7B34F3B1B}" type="presOf" srcId="{974E4EE5-CF3F-4F4F-91E7-612E2BC7B916}" destId="{6422AD1D-BEE2-4DC9-90D6-7EC6E2889525}" srcOrd="0" destOrd="0" presId="urn:microsoft.com/office/officeart/2005/8/layout/list1"/>
    <dgm:cxn modelId="{9BDABD00-2D51-48BA-AD93-A4D4DBF62600}" srcId="{56A73F8E-B4C3-424D-B7FD-65BCC755C7E6}" destId="{974E4EE5-CF3F-4F4F-91E7-612E2BC7B916}" srcOrd="0" destOrd="0" parTransId="{83C33F01-89DC-4A00-A571-4BD03D6241FB}" sibTransId="{BCDDE556-BB9E-48DD-BA30-F0747A3A252D}"/>
    <dgm:cxn modelId="{6A0CD839-1C51-482B-9924-79F18E36EA68}" srcId="{8CA796FB-1587-43A0-9107-91B595F21C2A}" destId="{894280A8-6AC1-4312-A251-02E5296A18AB}" srcOrd="2" destOrd="0" parTransId="{310A7159-B827-4083-8676-515D7C18D4D4}" sibTransId="{B7930AC4-A863-4C1F-889A-A5D60FB08779}"/>
    <dgm:cxn modelId="{5707A4FD-EB18-418B-95E7-59427722302C}" type="presOf" srcId="{005741FE-233A-4C14-B125-88B9D830BDC0}" destId="{A7E08163-6307-43B5-BFEA-166CDB5E343C}" srcOrd="0" destOrd="0" presId="urn:microsoft.com/office/officeart/2005/8/layout/list1"/>
    <dgm:cxn modelId="{89A57A1A-1E09-4721-A806-1F3C3892D5BD}" srcId="{55B9C49C-4B67-4FF8-9ECC-F3DA636C90FA}" destId="{42DC4945-7806-4C21-8B83-44E992DB5966}" srcOrd="0" destOrd="0" parTransId="{535109B3-124A-4654-8E15-719D94EEC7A9}" sibTransId="{80E80134-F27A-4430-BC19-153BCC92B27E}"/>
    <dgm:cxn modelId="{DD26D7EB-891E-4F75-8237-B263C82EA08A}" type="presOf" srcId="{56A73F8E-B4C3-424D-B7FD-65BCC755C7E6}" destId="{F312C429-1447-499A-A210-B6EFF9CC9A8B}" srcOrd="0" destOrd="0" presId="urn:microsoft.com/office/officeart/2005/8/layout/list1"/>
    <dgm:cxn modelId="{E1A1A43C-E36B-4DE2-AEDF-76FB4F96D989}" type="presOf" srcId="{55B9C49C-4B67-4FF8-9ECC-F3DA636C90FA}" destId="{70422AC6-306A-42C1-ADAC-B268A7EA9D6E}" srcOrd="1" destOrd="0" presId="urn:microsoft.com/office/officeart/2005/8/layout/list1"/>
    <dgm:cxn modelId="{10EFF151-B65E-43DC-AEF8-2A84639A7213}" type="presOf" srcId="{55B9C49C-4B67-4FF8-9ECC-F3DA636C90FA}" destId="{F3FED683-DDCF-4EF8-AB1E-43D52F5ED2D0}" srcOrd="0" destOrd="0" presId="urn:microsoft.com/office/officeart/2005/8/layout/list1"/>
    <dgm:cxn modelId="{39DD2F07-5328-430C-8B1C-94C333D29FA9}" type="presOf" srcId="{D7C7BC22-8312-4B04-88F2-857356108F49}" destId="{82CCAD29-5F3B-40EC-B15D-B720D21F1ED1}" srcOrd="0" destOrd="1" presId="urn:microsoft.com/office/officeart/2005/8/layout/list1"/>
    <dgm:cxn modelId="{E4AC4B4D-BDCC-4DBA-A852-1A264FFCA19A}" type="presParOf" srcId="{B4122F76-CE68-4096-B895-60F61634CD3F}" destId="{5186290E-A8AC-408E-821A-AD860C5A2CAE}" srcOrd="0" destOrd="0" presId="urn:microsoft.com/office/officeart/2005/8/layout/list1"/>
    <dgm:cxn modelId="{E3E72708-60E1-4DB9-97F0-8205A4B47A7F}" type="presParOf" srcId="{5186290E-A8AC-408E-821A-AD860C5A2CAE}" destId="{F312C429-1447-499A-A210-B6EFF9CC9A8B}" srcOrd="0" destOrd="0" presId="urn:microsoft.com/office/officeart/2005/8/layout/list1"/>
    <dgm:cxn modelId="{E27B016D-2C66-45B9-89EA-4D9A768E3E67}" type="presParOf" srcId="{5186290E-A8AC-408E-821A-AD860C5A2CAE}" destId="{5E0E2CB5-92C7-4764-BA0C-C0D76AF972DD}" srcOrd="1" destOrd="0" presId="urn:microsoft.com/office/officeart/2005/8/layout/list1"/>
    <dgm:cxn modelId="{87669294-5738-40E8-8976-73043CB66FD7}" type="presParOf" srcId="{B4122F76-CE68-4096-B895-60F61634CD3F}" destId="{6E1851EA-4A8D-4288-9025-86A98863FF12}" srcOrd="1" destOrd="0" presId="urn:microsoft.com/office/officeart/2005/8/layout/list1"/>
    <dgm:cxn modelId="{49E2CC19-8C51-4751-8652-E7F93FFB02FD}" type="presParOf" srcId="{B4122F76-CE68-4096-B895-60F61634CD3F}" destId="{6422AD1D-BEE2-4DC9-90D6-7EC6E2889525}" srcOrd="2" destOrd="0" presId="urn:microsoft.com/office/officeart/2005/8/layout/list1"/>
    <dgm:cxn modelId="{63FBF39B-5E6F-4B8A-A7F6-372DBE90A826}" type="presParOf" srcId="{B4122F76-CE68-4096-B895-60F61634CD3F}" destId="{47D769CD-D8B1-42AE-A1BE-D5A635F5AF61}" srcOrd="3" destOrd="0" presId="urn:microsoft.com/office/officeart/2005/8/layout/list1"/>
    <dgm:cxn modelId="{FAC701AF-0316-4CB4-80B6-F23C0FFBDCA6}" type="presParOf" srcId="{B4122F76-CE68-4096-B895-60F61634CD3F}" destId="{19E5D218-073D-4209-B43C-31537FBA8B80}" srcOrd="4" destOrd="0" presId="urn:microsoft.com/office/officeart/2005/8/layout/list1"/>
    <dgm:cxn modelId="{1F365F07-89D4-48CA-B290-D7138EF2ABA5}" type="presParOf" srcId="{19E5D218-073D-4209-B43C-31537FBA8B80}" destId="{F3FED683-DDCF-4EF8-AB1E-43D52F5ED2D0}" srcOrd="0" destOrd="0" presId="urn:microsoft.com/office/officeart/2005/8/layout/list1"/>
    <dgm:cxn modelId="{8844D4C6-7BEC-4BAE-9A75-EA938FE4DA64}" type="presParOf" srcId="{19E5D218-073D-4209-B43C-31537FBA8B80}" destId="{70422AC6-306A-42C1-ADAC-B268A7EA9D6E}" srcOrd="1" destOrd="0" presId="urn:microsoft.com/office/officeart/2005/8/layout/list1"/>
    <dgm:cxn modelId="{E836B004-D138-4B35-BBFC-9A86C313A499}" type="presParOf" srcId="{B4122F76-CE68-4096-B895-60F61634CD3F}" destId="{E56833AC-3FBF-4AB0-AA0B-003BC229A81C}" srcOrd="5" destOrd="0" presId="urn:microsoft.com/office/officeart/2005/8/layout/list1"/>
    <dgm:cxn modelId="{B6FA287F-DE60-4663-961D-5B5A04AD005A}" type="presParOf" srcId="{B4122F76-CE68-4096-B895-60F61634CD3F}" destId="{82CCAD29-5F3B-40EC-B15D-B720D21F1ED1}" srcOrd="6" destOrd="0" presId="urn:microsoft.com/office/officeart/2005/8/layout/list1"/>
    <dgm:cxn modelId="{0AA036AB-B838-4C9C-9F10-E7AFA511CA50}" type="presParOf" srcId="{B4122F76-CE68-4096-B895-60F61634CD3F}" destId="{E3872722-64DE-4309-B245-88607DCA68E2}" srcOrd="7" destOrd="0" presId="urn:microsoft.com/office/officeart/2005/8/layout/list1"/>
    <dgm:cxn modelId="{BDAE4371-741B-42D5-B7A6-A95036D7BCB9}" type="presParOf" srcId="{B4122F76-CE68-4096-B895-60F61634CD3F}" destId="{44C9B004-A1B0-4C9E-AA6C-903DB04F2275}" srcOrd="8" destOrd="0" presId="urn:microsoft.com/office/officeart/2005/8/layout/list1"/>
    <dgm:cxn modelId="{1F2DA7A7-1F0F-4974-AB41-F3074359C17A}" type="presParOf" srcId="{44C9B004-A1B0-4C9E-AA6C-903DB04F2275}" destId="{C5D9BC0E-CE22-49F7-B599-F7FA693C1431}" srcOrd="0" destOrd="0" presId="urn:microsoft.com/office/officeart/2005/8/layout/list1"/>
    <dgm:cxn modelId="{24C4DB8F-0993-4595-A7C5-417692830A9D}" type="presParOf" srcId="{44C9B004-A1B0-4C9E-AA6C-903DB04F2275}" destId="{B9313E29-2518-4E7A-8385-BE86A73DEF0E}" srcOrd="1" destOrd="0" presId="urn:microsoft.com/office/officeart/2005/8/layout/list1"/>
    <dgm:cxn modelId="{D5709078-FD56-4E95-BC7E-1248F6850C6B}" type="presParOf" srcId="{B4122F76-CE68-4096-B895-60F61634CD3F}" destId="{B60DDFC5-9D5B-482A-8AFC-5B5D6F3953BA}" srcOrd="9" destOrd="0" presId="urn:microsoft.com/office/officeart/2005/8/layout/list1"/>
    <dgm:cxn modelId="{CC701729-1CFE-4B23-A912-CA0FE04B3E24}" type="presParOf" srcId="{B4122F76-CE68-4096-B895-60F61634CD3F}" destId="{A7E08163-6307-43B5-BFEA-166CDB5E343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973E4B-57FB-4E2F-BF42-848F73913C77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93FC36-0E44-4AE4-808F-7C836BD2F370}">
      <dgm:prSet phldrT="[Text]" custT="1"/>
      <dgm:spPr/>
      <dgm:t>
        <a:bodyPr/>
        <a:lstStyle/>
        <a:p>
          <a:r>
            <a:rPr lang="en-US" sz="3600" dirty="0" smtClean="0">
              <a:solidFill>
                <a:schemeClr val="tx1"/>
              </a:solidFill>
            </a:rPr>
            <a:t>Normal depression levels</a:t>
          </a:r>
          <a:endParaRPr lang="en-US" sz="3600" dirty="0">
            <a:solidFill>
              <a:schemeClr val="tx1"/>
            </a:solidFill>
          </a:endParaRPr>
        </a:p>
      </dgm:t>
    </dgm:pt>
    <dgm:pt modelId="{2BB1363D-E79F-474F-981B-70E5058C6C52}" type="parTrans" cxnId="{B693F233-BEC8-44D4-AEBF-79C3E81CCE95}">
      <dgm:prSet/>
      <dgm:spPr/>
      <dgm:t>
        <a:bodyPr/>
        <a:lstStyle/>
        <a:p>
          <a:endParaRPr lang="en-US"/>
        </a:p>
      </dgm:t>
    </dgm:pt>
    <dgm:pt modelId="{B67065AA-0F12-448E-B67F-7008818FF2D3}" type="sibTrans" cxnId="{B693F233-BEC8-44D4-AEBF-79C3E81CCE95}">
      <dgm:prSet/>
      <dgm:spPr/>
      <dgm:t>
        <a:bodyPr/>
        <a:lstStyle/>
        <a:p>
          <a:endParaRPr lang="en-US"/>
        </a:p>
      </dgm:t>
    </dgm:pt>
    <dgm:pt modelId="{A935B032-F32C-447F-B9DC-8E4E2D873229}">
      <dgm:prSet phldrT="[Text]" custT="1"/>
      <dgm:spPr/>
      <dgm:t>
        <a:bodyPr/>
        <a:lstStyle/>
        <a:p>
          <a:r>
            <a:rPr lang="en-US" sz="3600" dirty="0" smtClean="0">
              <a:solidFill>
                <a:schemeClr val="tx1"/>
              </a:solidFill>
            </a:rPr>
            <a:t>Depression after volunteering</a:t>
          </a:r>
          <a:endParaRPr lang="en-US" sz="3600" dirty="0">
            <a:solidFill>
              <a:schemeClr val="tx1"/>
            </a:solidFill>
          </a:endParaRPr>
        </a:p>
      </dgm:t>
    </dgm:pt>
    <dgm:pt modelId="{6E88DABA-3DD8-4565-916E-FA437952B058}" type="parTrans" cxnId="{30FBAC80-834B-4EDD-BBAD-411B0207359B}">
      <dgm:prSet/>
      <dgm:spPr/>
      <dgm:t>
        <a:bodyPr/>
        <a:lstStyle/>
        <a:p>
          <a:endParaRPr lang="en-US"/>
        </a:p>
      </dgm:t>
    </dgm:pt>
    <dgm:pt modelId="{FAF0FC3D-F277-4656-87E2-CC1417724674}" type="sibTrans" cxnId="{30FBAC80-834B-4EDD-BBAD-411B0207359B}">
      <dgm:prSet/>
      <dgm:spPr/>
      <dgm:t>
        <a:bodyPr/>
        <a:lstStyle/>
        <a:p>
          <a:endParaRPr lang="en-US"/>
        </a:p>
      </dgm:t>
    </dgm:pt>
    <dgm:pt modelId="{93C6C2E1-A03E-4F1D-AEEF-963A5B6AB60C}" type="pres">
      <dgm:prSet presAssocID="{D1973E4B-57FB-4E2F-BF42-848F73913C7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EF74D1-B6BA-4E1A-85B0-3F76FC7507F0}" type="pres">
      <dgm:prSet presAssocID="{7493FC36-0E44-4AE4-808F-7C836BD2F370}" presName="upArrow" presStyleLbl="node1" presStyleIdx="0" presStyleCnt="2" custScaleX="44500" custScaleY="66667" custLinFactNeighborX="21992" custLinFactNeighborY="-15824"/>
      <dgm:spPr/>
    </dgm:pt>
    <dgm:pt modelId="{4E45BE5D-1FF1-4961-B0DF-519561C3B0B2}" type="pres">
      <dgm:prSet presAssocID="{7493FC36-0E44-4AE4-808F-7C836BD2F370}" presName="upArrowText" presStyleLbl="revTx" presStyleIdx="0" presStyleCnt="2" custScaleY="41469" custLinFactNeighborX="-1747" custLinFactNeighborY="-322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359489-135D-41B6-AD2D-07F94826973B}" type="pres">
      <dgm:prSet presAssocID="{A935B032-F32C-447F-B9DC-8E4E2D873229}" presName="downArrow" presStyleLbl="node1" presStyleIdx="1" presStyleCnt="2" custScaleX="47124" custScaleY="71171" custLinFactNeighborX="16741" custLinFactNeighborY="-55238"/>
      <dgm:spPr/>
    </dgm:pt>
    <dgm:pt modelId="{7E12DA5B-F4FB-4309-A0F6-91BA817CA54F}" type="pres">
      <dgm:prSet presAssocID="{A935B032-F32C-447F-B9DC-8E4E2D873229}" presName="downArrowText" presStyleLbl="revTx" presStyleIdx="1" presStyleCnt="2" custScaleX="129870" custScaleY="37302" custLinFactNeighborX="19785" custLinFactNeighborY="-5002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62399D-7CC1-4C82-A039-C17334470EF3}" type="presOf" srcId="{D1973E4B-57FB-4E2F-BF42-848F73913C77}" destId="{93C6C2E1-A03E-4F1D-AEEF-963A5B6AB60C}" srcOrd="0" destOrd="0" presId="urn:microsoft.com/office/officeart/2005/8/layout/arrow4"/>
    <dgm:cxn modelId="{30FBAC80-834B-4EDD-BBAD-411B0207359B}" srcId="{D1973E4B-57FB-4E2F-BF42-848F73913C77}" destId="{A935B032-F32C-447F-B9DC-8E4E2D873229}" srcOrd="1" destOrd="0" parTransId="{6E88DABA-3DD8-4565-916E-FA437952B058}" sibTransId="{FAF0FC3D-F277-4656-87E2-CC1417724674}"/>
    <dgm:cxn modelId="{52AF1E59-5A8D-4624-B35A-6EE1086F5FFD}" type="presOf" srcId="{7493FC36-0E44-4AE4-808F-7C836BD2F370}" destId="{4E45BE5D-1FF1-4961-B0DF-519561C3B0B2}" srcOrd="0" destOrd="0" presId="urn:microsoft.com/office/officeart/2005/8/layout/arrow4"/>
    <dgm:cxn modelId="{B693F233-BEC8-44D4-AEBF-79C3E81CCE95}" srcId="{D1973E4B-57FB-4E2F-BF42-848F73913C77}" destId="{7493FC36-0E44-4AE4-808F-7C836BD2F370}" srcOrd="0" destOrd="0" parTransId="{2BB1363D-E79F-474F-981B-70E5058C6C52}" sibTransId="{B67065AA-0F12-448E-B67F-7008818FF2D3}"/>
    <dgm:cxn modelId="{45678CE3-6F31-47A6-9244-61169F07CF88}" type="presOf" srcId="{A935B032-F32C-447F-B9DC-8E4E2D873229}" destId="{7E12DA5B-F4FB-4309-A0F6-91BA817CA54F}" srcOrd="0" destOrd="0" presId="urn:microsoft.com/office/officeart/2005/8/layout/arrow4"/>
    <dgm:cxn modelId="{7B9436D2-ED81-4585-9E8D-4B704987DDC2}" type="presParOf" srcId="{93C6C2E1-A03E-4F1D-AEEF-963A5B6AB60C}" destId="{FCEF74D1-B6BA-4E1A-85B0-3F76FC7507F0}" srcOrd="0" destOrd="0" presId="urn:microsoft.com/office/officeart/2005/8/layout/arrow4"/>
    <dgm:cxn modelId="{39DEEF36-B67F-4376-A8F2-23A788DE1DCE}" type="presParOf" srcId="{93C6C2E1-A03E-4F1D-AEEF-963A5B6AB60C}" destId="{4E45BE5D-1FF1-4961-B0DF-519561C3B0B2}" srcOrd="1" destOrd="0" presId="urn:microsoft.com/office/officeart/2005/8/layout/arrow4"/>
    <dgm:cxn modelId="{6F8BC49E-E77A-4874-A73D-86B334FFCAC1}" type="presParOf" srcId="{93C6C2E1-A03E-4F1D-AEEF-963A5B6AB60C}" destId="{FB359489-135D-41B6-AD2D-07F94826973B}" srcOrd="2" destOrd="0" presId="urn:microsoft.com/office/officeart/2005/8/layout/arrow4"/>
    <dgm:cxn modelId="{6E766811-97B6-4528-A42B-98D6F48EC923}" type="presParOf" srcId="{93C6C2E1-A03E-4F1D-AEEF-963A5B6AB60C}" destId="{7E12DA5B-F4FB-4309-A0F6-91BA817CA54F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06F9D8-E509-4999-9FDF-AD71164E37A3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912C24-E717-407B-82CC-6FEE696A75AA}">
      <dgm:prSet phldrT="[Text]" custT="1"/>
      <dgm:spPr/>
      <dgm:t>
        <a:bodyPr/>
        <a:lstStyle/>
        <a:p>
          <a:r>
            <a:rPr lang="en-US" sz="4800" dirty="0" smtClean="0">
              <a:latin typeface="Times New Roman" pitchFamily="18" charset="0"/>
              <a:cs typeface="Times New Roman" pitchFamily="18" charset="0"/>
            </a:rPr>
            <a:t>Corporation for National and Community Service</a:t>
          </a:r>
          <a:endParaRPr lang="en-US" sz="4800" dirty="0"/>
        </a:p>
      </dgm:t>
    </dgm:pt>
    <dgm:pt modelId="{1291CD1C-B8A1-4D88-94CB-DD1E70C8BE7A}" type="parTrans" cxnId="{D8378AAC-5913-4FE3-AE63-A980CE027FE8}">
      <dgm:prSet/>
      <dgm:spPr/>
      <dgm:t>
        <a:bodyPr/>
        <a:lstStyle/>
        <a:p>
          <a:endParaRPr lang="en-US"/>
        </a:p>
      </dgm:t>
    </dgm:pt>
    <dgm:pt modelId="{CFE1AE75-79EB-44E9-B33D-9E9CCE4E84B5}" type="sibTrans" cxnId="{D8378AAC-5913-4FE3-AE63-A980CE027FE8}">
      <dgm:prSet/>
      <dgm:spPr/>
      <dgm:t>
        <a:bodyPr/>
        <a:lstStyle/>
        <a:p>
          <a:endParaRPr lang="en-US"/>
        </a:p>
      </dgm:t>
    </dgm:pt>
    <dgm:pt modelId="{06FDB65A-3E8C-4764-94CB-417335D42056}">
      <dgm:prSet phldrT="[Text]" custT="1"/>
      <dgm:spPr/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Federal program that helps volunteers become mentors, coaches or companions to people in need, or contributes their job skills and expertise to community projects and organizations</a:t>
          </a:r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3500" dirty="0"/>
        </a:p>
      </dgm:t>
    </dgm:pt>
    <dgm:pt modelId="{47A45273-E639-42EB-918F-57A986E219B1}" type="parTrans" cxnId="{748D837C-11B4-4FD6-B569-6EFC1D5262E1}">
      <dgm:prSet/>
      <dgm:spPr/>
      <dgm:t>
        <a:bodyPr/>
        <a:lstStyle/>
        <a:p>
          <a:endParaRPr lang="en-US"/>
        </a:p>
      </dgm:t>
    </dgm:pt>
    <dgm:pt modelId="{1846B1C3-EA80-46E1-854E-23AD4F2B07D5}" type="sibTrans" cxnId="{748D837C-11B4-4FD6-B569-6EFC1D5262E1}">
      <dgm:prSet/>
      <dgm:spPr/>
      <dgm:t>
        <a:bodyPr/>
        <a:lstStyle/>
        <a:p>
          <a:endParaRPr lang="en-US"/>
        </a:p>
      </dgm:t>
    </dgm:pt>
    <dgm:pt modelId="{2FA43051-6B90-4658-9F81-28C22833EE68}">
      <dgm:prSet phldrT="[Text]" custT="1"/>
      <dgm:spPr/>
      <dgm:t>
        <a:bodyPr/>
        <a:lstStyle/>
        <a:p>
          <a:r>
            <a:rPr lang="en-US" sz="4800" dirty="0" smtClean="0">
              <a:latin typeface="Times New Roman" pitchFamily="18" charset="0"/>
              <a:cs typeface="Times New Roman" pitchFamily="18" charset="0"/>
            </a:rPr>
            <a:t>Senior Corps</a:t>
          </a:r>
          <a:endParaRPr lang="en-US" sz="4800" dirty="0"/>
        </a:p>
      </dgm:t>
    </dgm:pt>
    <dgm:pt modelId="{7311796B-AA51-42BD-AD45-FC256E8E74BA}" type="parTrans" cxnId="{2C8EF75E-6525-4B34-ADAA-B6E3ECB9C4AF}">
      <dgm:prSet/>
      <dgm:spPr/>
      <dgm:t>
        <a:bodyPr/>
        <a:lstStyle/>
        <a:p>
          <a:endParaRPr lang="en-US"/>
        </a:p>
      </dgm:t>
    </dgm:pt>
    <dgm:pt modelId="{8066FCA0-BB3E-47CF-9BEA-BC5DECE27B53}" type="sibTrans" cxnId="{2C8EF75E-6525-4B34-ADAA-B6E3ECB9C4AF}">
      <dgm:prSet/>
      <dgm:spPr/>
      <dgm:t>
        <a:bodyPr/>
        <a:lstStyle/>
        <a:p>
          <a:endParaRPr lang="en-US"/>
        </a:p>
      </dgm:t>
    </dgm:pt>
    <dgm:pt modelId="{56F9F0E5-00E9-4CB2-9492-47B71CFCCD52}">
      <dgm:prSet phldrT="[Text]" custT="1"/>
      <dgm:spPr/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Federal agency that engages more than five million Americans in service through Senior Corps, AmeriCorps, and Learn and Serve America</a:t>
          </a:r>
          <a:r>
            <a:rPr lang="en-US" sz="39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3900" dirty="0"/>
        </a:p>
      </dgm:t>
    </dgm:pt>
    <dgm:pt modelId="{958DA682-8D85-4A15-9D11-0E7F4FE06FBA}" type="parTrans" cxnId="{7D288A69-57DA-42B4-ACBA-2AA57AAC3126}">
      <dgm:prSet/>
      <dgm:spPr/>
      <dgm:t>
        <a:bodyPr/>
        <a:lstStyle/>
        <a:p>
          <a:endParaRPr lang="en-US"/>
        </a:p>
      </dgm:t>
    </dgm:pt>
    <dgm:pt modelId="{D3CC1A35-3B40-4F8E-AC46-A5FF2097AC5A}" type="sibTrans" cxnId="{7D288A69-57DA-42B4-ACBA-2AA57AAC3126}">
      <dgm:prSet/>
      <dgm:spPr/>
      <dgm:t>
        <a:bodyPr/>
        <a:lstStyle/>
        <a:p>
          <a:endParaRPr lang="en-US"/>
        </a:p>
      </dgm:t>
    </dgm:pt>
    <dgm:pt modelId="{6829BF6C-F28A-46F5-8E93-A99757F9518E}">
      <dgm:prSet phldrT="[Text]" custT="1"/>
      <dgm:spPr/>
      <dgm:t>
        <a:bodyPr/>
        <a:lstStyle/>
        <a:p>
          <a:r>
            <a:rPr lang="en-US" sz="4800" dirty="0" smtClean="0">
              <a:latin typeface="Times New Roman" pitchFamily="18" charset="0"/>
              <a:cs typeface="Times New Roman" pitchFamily="18" charset="0"/>
            </a:rPr>
            <a:t>The Foster Grandparent Program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 </a:t>
          </a:r>
          <a:endParaRPr lang="en-US" sz="1800" dirty="0"/>
        </a:p>
      </dgm:t>
    </dgm:pt>
    <dgm:pt modelId="{79C2C38E-BFBF-469A-8E37-C2523E0D8C26}" type="parTrans" cxnId="{1DB523C7-BA99-4084-AA10-111455939404}">
      <dgm:prSet/>
      <dgm:spPr/>
      <dgm:t>
        <a:bodyPr/>
        <a:lstStyle/>
        <a:p>
          <a:endParaRPr lang="en-US"/>
        </a:p>
      </dgm:t>
    </dgm:pt>
    <dgm:pt modelId="{7950BC9D-50B4-4B42-AEB4-9FABC41885F4}" type="sibTrans" cxnId="{1DB523C7-BA99-4084-AA10-111455939404}">
      <dgm:prSet/>
      <dgm:spPr/>
      <dgm:t>
        <a:bodyPr/>
        <a:lstStyle/>
        <a:p>
          <a:endParaRPr lang="en-US"/>
        </a:p>
      </dgm:t>
    </dgm:pt>
    <dgm:pt modelId="{6C8AD395-7EC6-4CF7-BDD8-7B417DCB62C3}">
      <dgm:prSet phldrT="[Text]" custT="1"/>
      <dgm:spPr/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Volunteers mentor, support and help children and young people with exceptional needs</a:t>
          </a:r>
          <a:endParaRPr lang="en-US" sz="3200" dirty="0"/>
        </a:p>
      </dgm:t>
    </dgm:pt>
    <dgm:pt modelId="{5A50F5F2-F0CC-4069-A8DC-001C69DB1BA4}" type="parTrans" cxnId="{4D3E2E14-7934-4CFC-9B2F-48D6FA3E450C}">
      <dgm:prSet/>
      <dgm:spPr/>
      <dgm:t>
        <a:bodyPr/>
        <a:lstStyle/>
        <a:p>
          <a:endParaRPr lang="en-US"/>
        </a:p>
      </dgm:t>
    </dgm:pt>
    <dgm:pt modelId="{9D10022B-5DE5-4F57-B8DE-DB81FED2C989}" type="sibTrans" cxnId="{4D3E2E14-7934-4CFC-9B2F-48D6FA3E450C}">
      <dgm:prSet/>
      <dgm:spPr/>
      <dgm:t>
        <a:bodyPr/>
        <a:lstStyle/>
        <a:p>
          <a:endParaRPr lang="en-US"/>
        </a:p>
      </dgm:t>
    </dgm:pt>
    <dgm:pt modelId="{E0AEE04F-06A0-48F6-BCD1-A4A70562E0AA}" type="pres">
      <dgm:prSet presAssocID="{2606F9D8-E509-4999-9FDF-AD71164E37A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AE0941-0061-448F-A713-EF2EB39A2B7D}" type="pres">
      <dgm:prSet presAssocID="{DE912C24-E717-407B-82CC-6FEE696A75AA}" presName="circle1" presStyleLbl="node1" presStyleIdx="0" presStyleCnt="3" custScaleY="140676" custLinFactNeighborX="0" custLinFactNeighborY="43681"/>
      <dgm:spPr>
        <a:solidFill>
          <a:schemeClr val="accent1">
            <a:hueOff val="0"/>
            <a:satOff val="0"/>
            <a:lumOff val="0"/>
            <a:alpha val="0"/>
          </a:schemeClr>
        </a:solidFill>
      </dgm:spPr>
    </dgm:pt>
    <dgm:pt modelId="{52BEAA89-BDE8-49BA-808A-6BC6A365BBDF}" type="pres">
      <dgm:prSet presAssocID="{DE912C24-E717-407B-82CC-6FEE696A75AA}" presName="space" presStyleCnt="0"/>
      <dgm:spPr/>
    </dgm:pt>
    <dgm:pt modelId="{D3FC8B92-A165-4116-B5F1-EA431B0B7BAF}" type="pres">
      <dgm:prSet presAssocID="{DE912C24-E717-407B-82CC-6FEE696A75AA}" presName="rect1" presStyleLbl="alignAcc1" presStyleIdx="0" presStyleCnt="3" custScaleY="80341" custLinFactNeighborX="-952" custLinFactNeighborY="-2949"/>
      <dgm:spPr/>
      <dgm:t>
        <a:bodyPr/>
        <a:lstStyle/>
        <a:p>
          <a:endParaRPr lang="en-US"/>
        </a:p>
      </dgm:t>
    </dgm:pt>
    <dgm:pt modelId="{EB0E9480-9F24-49D6-BE72-851F191B8B06}" type="pres">
      <dgm:prSet presAssocID="{2FA43051-6B90-4658-9F81-28C22833EE68}" presName="vertSpace2" presStyleLbl="node1" presStyleIdx="0" presStyleCnt="3"/>
      <dgm:spPr/>
    </dgm:pt>
    <dgm:pt modelId="{EC828B23-6497-4F8E-BB23-4DF0AE82C171}" type="pres">
      <dgm:prSet presAssocID="{2FA43051-6B90-4658-9F81-28C22833EE68}" presName="circle2" presStyleLbl="node1" presStyleIdx="1" presStyleCnt="3" custScaleX="127350" custScaleY="197742" custLinFactNeighborX="-2992" custLinFactNeighborY="49953"/>
      <dgm:spPr>
        <a:solidFill>
          <a:schemeClr val="accent1">
            <a:hueOff val="0"/>
            <a:satOff val="0"/>
            <a:lumOff val="0"/>
            <a:alpha val="0"/>
          </a:schemeClr>
        </a:solidFill>
      </dgm:spPr>
    </dgm:pt>
    <dgm:pt modelId="{D0CEF93F-863C-4B44-BCEE-059C591FD5BB}" type="pres">
      <dgm:prSet presAssocID="{2FA43051-6B90-4658-9F81-28C22833EE68}" presName="rect2" presStyleLbl="alignAcc1" presStyleIdx="1" presStyleCnt="3" custScaleY="85362" custLinFactNeighborX="-952" custLinFactNeighborY="0"/>
      <dgm:spPr/>
      <dgm:t>
        <a:bodyPr/>
        <a:lstStyle/>
        <a:p>
          <a:endParaRPr lang="en-US"/>
        </a:p>
      </dgm:t>
    </dgm:pt>
    <dgm:pt modelId="{6C546BF8-F127-486D-9F8C-E72CE5F06777}" type="pres">
      <dgm:prSet presAssocID="{6829BF6C-F28A-46F5-8E93-A99757F9518E}" presName="vertSpace3" presStyleLbl="node1" presStyleIdx="1" presStyleCnt="3"/>
      <dgm:spPr/>
    </dgm:pt>
    <dgm:pt modelId="{3DCB0EC5-D742-40EB-8F43-CA170EACCBE6}" type="pres">
      <dgm:prSet presAssocID="{6829BF6C-F28A-46F5-8E93-A99757F9518E}" presName="circle3" presStyleLbl="node1" presStyleIdx="2" presStyleCnt="3" custScaleY="65355" custLinFactNeighborX="-926" custLinFactNeighborY="-3242"/>
      <dgm:spPr>
        <a:solidFill>
          <a:schemeClr val="accent1">
            <a:hueOff val="0"/>
            <a:satOff val="0"/>
            <a:lumOff val="0"/>
            <a:alpha val="0"/>
          </a:schemeClr>
        </a:solidFill>
      </dgm:spPr>
    </dgm:pt>
    <dgm:pt modelId="{F3B1E979-5104-461B-9B0C-DCB5B04DE4EF}" type="pres">
      <dgm:prSet presAssocID="{6829BF6C-F28A-46F5-8E93-A99757F9518E}" presName="rect3" presStyleLbl="alignAcc1" presStyleIdx="2" presStyleCnt="3" custScaleY="76486" custLinFactNeighborX="-998" custLinFactNeighborY="-22219"/>
      <dgm:spPr/>
      <dgm:t>
        <a:bodyPr/>
        <a:lstStyle/>
        <a:p>
          <a:endParaRPr lang="en-US"/>
        </a:p>
      </dgm:t>
    </dgm:pt>
    <dgm:pt modelId="{4B254E20-45D5-4CF7-AB13-8A8F25184507}" type="pres">
      <dgm:prSet presAssocID="{DE912C24-E717-407B-82CC-6FEE696A75AA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1083DF-9848-4488-B952-8A0187E87312}" type="pres">
      <dgm:prSet presAssocID="{DE912C24-E717-407B-82CC-6FEE696A75AA}" presName="rect1ChTx" presStyleLbl="alignAcc1" presStyleIdx="2" presStyleCnt="3" custLinFactNeighborX="-2857" custLinFactNeighborY="193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2BC02F-B417-4EE9-9C7B-6265C3136B78}" type="pres">
      <dgm:prSet presAssocID="{2FA43051-6B90-4658-9F81-28C22833EE68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F90273-9799-452F-8487-7C8DA9D43BC0}" type="pres">
      <dgm:prSet presAssocID="{2FA43051-6B90-4658-9F81-28C22833EE68}" presName="rect2ChTx" presStyleLbl="alignAcc1" presStyleIdx="2" presStyleCnt="3" custLinFactNeighborX="-2857" custLinFactNeighborY="82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48D9F4-B08E-4021-874D-2A235584A51E}" type="pres">
      <dgm:prSet presAssocID="{6829BF6C-F28A-46F5-8E93-A99757F9518E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D99A86-6B5F-48F5-8558-62DD7BAB093F}" type="pres">
      <dgm:prSet presAssocID="{6829BF6C-F28A-46F5-8E93-A99757F9518E}" presName="rect3ChTx" presStyleLbl="alignAcc1" presStyleIdx="2" presStyleCnt="3" custLinFactNeighborX="-2857" custLinFactNeighborY="-133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F1442E-96CB-487B-BCE3-A213C3131C99}" type="presOf" srcId="{2606F9D8-E509-4999-9FDF-AD71164E37A3}" destId="{E0AEE04F-06A0-48F6-BCD1-A4A70562E0AA}" srcOrd="0" destOrd="0" presId="urn:microsoft.com/office/officeart/2005/8/layout/target3"/>
    <dgm:cxn modelId="{748D837C-11B4-4FD6-B569-6EFC1D5262E1}" srcId="{DE912C24-E717-407B-82CC-6FEE696A75AA}" destId="{06FDB65A-3E8C-4764-94CB-417335D42056}" srcOrd="0" destOrd="0" parTransId="{47A45273-E639-42EB-918F-57A986E219B1}" sibTransId="{1846B1C3-EA80-46E1-854E-23AD4F2B07D5}"/>
    <dgm:cxn modelId="{ED519249-AE7D-4D63-BE3E-03419C7F9CC3}" type="presOf" srcId="{56F9F0E5-00E9-4CB2-9492-47B71CFCCD52}" destId="{C0F90273-9799-452F-8487-7C8DA9D43BC0}" srcOrd="0" destOrd="0" presId="urn:microsoft.com/office/officeart/2005/8/layout/target3"/>
    <dgm:cxn modelId="{BCB38A5C-8CCA-4EBF-A98D-71719FAE4C64}" type="presOf" srcId="{6C8AD395-7EC6-4CF7-BDD8-7B417DCB62C3}" destId="{65D99A86-6B5F-48F5-8558-62DD7BAB093F}" srcOrd="0" destOrd="0" presId="urn:microsoft.com/office/officeart/2005/8/layout/target3"/>
    <dgm:cxn modelId="{29935CF4-6C41-4174-BDF0-6C1F939A849A}" type="presOf" srcId="{06FDB65A-3E8C-4764-94CB-417335D42056}" destId="{C71083DF-9848-4488-B952-8A0187E87312}" srcOrd="0" destOrd="0" presId="urn:microsoft.com/office/officeart/2005/8/layout/target3"/>
    <dgm:cxn modelId="{1DB523C7-BA99-4084-AA10-111455939404}" srcId="{2606F9D8-E509-4999-9FDF-AD71164E37A3}" destId="{6829BF6C-F28A-46F5-8E93-A99757F9518E}" srcOrd="2" destOrd="0" parTransId="{79C2C38E-BFBF-469A-8E37-C2523E0D8C26}" sibTransId="{7950BC9D-50B4-4B42-AEB4-9FABC41885F4}"/>
    <dgm:cxn modelId="{7D288A69-57DA-42B4-ACBA-2AA57AAC3126}" srcId="{2FA43051-6B90-4658-9F81-28C22833EE68}" destId="{56F9F0E5-00E9-4CB2-9492-47B71CFCCD52}" srcOrd="0" destOrd="0" parTransId="{958DA682-8D85-4A15-9D11-0E7F4FE06FBA}" sibTransId="{D3CC1A35-3B40-4F8E-AC46-A5FF2097AC5A}"/>
    <dgm:cxn modelId="{D8378AAC-5913-4FE3-AE63-A980CE027FE8}" srcId="{2606F9D8-E509-4999-9FDF-AD71164E37A3}" destId="{DE912C24-E717-407B-82CC-6FEE696A75AA}" srcOrd="0" destOrd="0" parTransId="{1291CD1C-B8A1-4D88-94CB-DD1E70C8BE7A}" sibTransId="{CFE1AE75-79EB-44E9-B33D-9E9CCE4E84B5}"/>
    <dgm:cxn modelId="{FCB54EE7-A8BD-4858-9421-EFC733CB18D5}" type="presOf" srcId="{6829BF6C-F28A-46F5-8E93-A99757F9518E}" destId="{1348D9F4-B08E-4021-874D-2A235584A51E}" srcOrd="1" destOrd="0" presId="urn:microsoft.com/office/officeart/2005/8/layout/target3"/>
    <dgm:cxn modelId="{2C8EF75E-6525-4B34-ADAA-B6E3ECB9C4AF}" srcId="{2606F9D8-E509-4999-9FDF-AD71164E37A3}" destId="{2FA43051-6B90-4658-9F81-28C22833EE68}" srcOrd="1" destOrd="0" parTransId="{7311796B-AA51-42BD-AD45-FC256E8E74BA}" sibTransId="{8066FCA0-BB3E-47CF-9BEA-BC5DECE27B53}"/>
    <dgm:cxn modelId="{BA4B69E3-E225-4FF5-8869-048C8A1705ED}" type="presOf" srcId="{2FA43051-6B90-4658-9F81-28C22833EE68}" destId="{172BC02F-B417-4EE9-9C7B-6265C3136B78}" srcOrd="1" destOrd="0" presId="urn:microsoft.com/office/officeart/2005/8/layout/target3"/>
    <dgm:cxn modelId="{4D3E2E14-7934-4CFC-9B2F-48D6FA3E450C}" srcId="{6829BF6C-F28A-46F5-8E93-A99757F9518E}" destId="{6C8AD395-7EC6-4CF7-BDD8-7B417DCB62C3}" srcOrd="0" destOrd="0" parTransId="{5A50F5F2-F0CC-4069-A8DC-001C69DB1BA4}" sibTransId="{9D10022B-5DE5-4F57-B8DE-DB81FED2C989}"/>
    <dgm:cxn modelId="{EB466677-F71C-45A8-9A7C-4BF9B9ABB559}" type="presOf" srcId="{6829BF6C-F28A-46F5-8E93-A99757F9518E}" destId="{F3B1E979-5104-461B-9B0C-DCB5B04DE4EF}" srcOrd="0" destOrd="0" presId="urn:microsoft.com/office/officeart/2005/8/layout/target3"/>
    <dgm:cxn modelId="{F4D6C290-4AF3-4FB7-8B1F-60315B2C0DBE}" type="presOf" srcId="{DE912C24-E717-407B-82CC-6FEE696A75AA}" destId="{D3FC8B92-A165-4116-B5F1-EA431B0B7BAF}" srcOrd="0" destOrd="0" presId="urn:microsoft.com/office/officeart/2005/8/layout/target3"/>
    <dgm:cxn modelId="{B1F28D7A-2D91-4C69-8E16-7D194E3AC0CC}" type="presOf" srcId="{DE912C24-E717-407B-82CC-6FEE696A75AA}" destId="{4B254E20-45D5-4CF7-AB13-8A8F25184507}" srcOrd="1" destOrd="0" presId="urn:microsoft.com/office/officeart/2005/8/layout/target3"/>
    <dgm:cxn modelId="{6CE335E6-C3BE-4C5B-961A-FD4CC7745051}" type="presOf" srcId="{2FA43051-6B90-4658-9F81-28C22833EE68}" destId="{D0CEF93F-863C-4B44-BCEE-059C591FD5BB}" srcOrd="0" destOrd="0" presId="urn:microsoft.com/office/officeart/2005/8/layout/target3"/>
    <dgm:cxn modelId="{D8226A71-4EF9-45E3-965C-1FFBC7666F8D}" type="presParOf" srcId="{E0AEE04F-06A0-48F6-BCD1-A4A70562E0AA}" destId="{6AAE0941-0061-448F-A713-EF2EB39A2B7D}" srcOrd="0" destOrd="0" presId="urn:microsoft.com/office/officeart/2005/8/layout/target3"/>
    <dgm:cxn modelId="{CB052863-F14D-4249-B923-770E3A84CFEF}" type="presParOf" srcId="{E0AEE04F-06A0-48F6-BCD1-A4A70562E0AA}" destId="{52BEAA89-BDE8-49BA-808A-6BC6A365BBDF}" srcOrd="1" destOrd="0" presId="urn:microsoft.com/office/officeart/2005/8/layout/target3"/>
    <dgm:cxn modelId="{3E631FC0-E89C-47FE-AC53-4B79D13F92F1}" type="presParOf" srcId="{E0AEE04F-06A0-48F6-BCD1-A4A70562E0AA}" destId="{D3FC8B92-A165-4116-B5F1-EA431B0B7BAF}" srcOrd="2" destOrd="0" presId="urn:microsoft.com/office/officeart/2005/8/layout/target3"/>
    <dgm:cxn modelId="{4EB18AF8-B957-401B-AAB3-5C7812388E0D}" type="presParOf" srcId="{E0AEE04F-06A0-48F6-BCD1-A4A70562E0AA}" destId="{EB0E9480-9F24-49D6-BE72-851F191B8B06}" srcOrd="3" destOrd="0" presId="urn:microsoft.com/office/officeart/2005/8/layout/target3"/>
    <dgm:cxn modelId="{EBB0B8C9-CED3-4CFD-AC2E-C2CCE5D2FAE0}" type="presParOf" srcId="{E0AEE04F-06A0-48F6-BCD1-A4A70562E0AA}" destId="{EC828B23-6497-4F8E-BB23-4DF0AE82C171}" srcOrd="4" destOrd="0" presId="urn:microsoft.com/office/officeart/2005/8/layout/target3"/>
    <dgm:cxn modelId="{17FF97EA-FB7C-4541-9DED-1B0367FA98D3}" type="presParOf" srcId="{E0AEE04F-06A0-48F6-BCD1-A4A70562E0AA}" destId="{D0CEF93F-863C-4B44-BCEE-059C591FD5BB}" srcOrd="5" destOrd="0" presId="urn:microsoft.com/office/officeart/2005/8/layout/target3"/>
    <dgm:cxn modelId="{99B6B35B-A8D0-4F37-8123-01F13E1E86A2}" type="presParOf" srcId="{E0AEE04F-06A0-48F6-BCD1-A4A70562E0AA}" destId="{6C546BF8-F127-486D-9F8C-E72CE5F06777}" srcOrd="6" destOrd="0" presId="urn:microsoft.com/office/officeart/2005/8/layout/target3"/>
    <dgm:cxn modelId="{9B063A47-AAF5-41C6-920F-BF28AB9CAE63}" type="presParOf" srcId="{E0AEE04F-06A0-48F6-BCD1-A4A70562E0AA}" destId="{3DCB0EC5-D742-40EB-8F43-CA170EACCBE6}" srcOrd="7" destOrd="0" presId="urn:microsoft.com/office/officeart/2005/8/layout/target3"/>
    <dgm:cxn modelId="{9768DD8C-A6E4-48C0-B37B-1E2F7E7F69AF}" type="presParOf" srcId="{E0AEE04F-06A0-48F6-BCD1-A4A70562E0AA}" destId="{F3B1E979-5104-461B-9B0C-DCB5B04DE4EF}" srcOrd="8" destOrd="0" presId="urn:microsoft.com/office/officeart/2005/8/layout/target3"/>
    <dgm:cxn modelId="{2427BDBC-9775-4909-B07E-AD3EE568318C}" type="presParOf" srcId="{E0AEE04F-06A0-48F6-BCD1-A4A70562E0AA}" destId="{4B254E20-45D5-4CF7-AB13-8A8F25184507}" srcOrd="9" destOrd="0" presId="urn:microsoft.com/office/officeart/2005/8/layout/target3"/>
    <dgm:cxn modelId="{BEDF7920-B5EF-480B-897D-38ED5060D5D8}" type="presParOf" srcId="{E0AEE04F-06A0-48F6-BCD1-A4A70562E0AA}" destId="{C71083DF-9848-4488-B952-8A0187E87312}" srcOrd="10" destOrd="0" presId="urn:microsoft.com/office/officeart/2005/8/layout/target3"/>
    <dgm:cxn modelId="{0E2B12B2-00C3-4853-B084-E563EEA1C7C9}" type="presParOf" srcId="{E0AEE04F-06A0-48F6-BCD1-A4A70562E0AA}" destId="{172BC02F-B417-4EE9-9C7B-6265C3136B78}" srcOrd="11" destOrd="0" presId="urn:microsoft.com/office/officeart/2005/8/layout/target3"/>
    <dgm:cxn modelId="{4F9C1F48-B3B7-4D87-8943-75031A971DCD}" type="presParOf" srcId="{E0AEE04F-06A0-48F6-BCD1-A4A70562E0AA}" destId="{C0F90273-9799-452F-8487-7C8DA9D43BC0}" srcOrd="12" destOrd="0" presId="urn:microsoft.com/office/officeart/2005/8/layout/target3"/>
    <dgm:cxn modelId="{E8015F4B-C94C-42C1-B286-D668BF1E2271}" type="presParOf" srcId="{E0AEE04F-06A0-48F6-BCD1-A4A70562E0AA}" destId="{1348D9F4-B08E-4021-874D-2A235584A51E}" srcOrd="13" destOrd="0" presId="urn:microsoft.com/office/officeart/2005/8/layout/target3"/>
    <dgm:cxn modelId="{CBCC6241-1CE7-455E-B9D3-F6312C32F290}" type="presParOf" srcId="{E0AEE04F-06A0-48F6-BCD1-A4A70562E0AA}" destId="{65D99A86-6B5F-48F5-8558-62DD7BAB093F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7F1F18-28FD-4148-99C4-4AC35C5C0C2B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E2DE9C-A730-48D5-A46C-E8396A18C2AA}">
      <dgm:prSet phldrT="[Text]" custT="1"/>
      <dgm:spPr/>
      <dgm:t>
        <a:bodyPr/>
        <a:lstStyle/>
        <a:p>
          <a:r>
            <a:rPr lang="en-US" sz="4800" dirty="0" smtClean="0">
              <a:latin typeface="Times New Roman" pitchFamily="18" charset="0"/>
              <a:cs typeface="Times New Roman" pitchFamily="18" charset="0"/>
            </a:rPr>
            <a:t>RSVP</a:t>
          </a:r>
          <a:endParaRPr lang="en-US" sz="4800" dirty="0"/>
        </a:p>
      </dgm:t>
    </dgm:pt>
    <dgm:pt modelId="{930C0CED-D240-47CD-9917-160452946515}" type="parTrans" cxnId="{31ECE425-A558-4A48-B4F2-E557A25184C5}">
      <dgm:prSet/>
      <dgm:spPr/>
      <dgm:t>
        <a:bodyPr/>
        <a:lstStyle/>
        <a:p>
          <a:endParaRPr lang="en-US"/>
        </a:p>
      </dgm:t>
    </dgm:pt>
    <dgm:pt modelId="{3B3DC34A-E6DD-4DE6-A442-B490771B764C}" type="sibTrans" cxnId="{31ECE425-A558-4A48-B4F2-E557A25184C5}">
      <dgm:prSet/>
      <dgm:spPr/>
      <dgm:t>
        <a:bodyPr/>
        <a:lstStyle/>
        <a:p>
          <a:endParaRPr lang="en-US"/>
        </a:p>
      </dgm:t>
    </dgm:pt>
    <dgm:pt modelId="{BB8E1775-88E9-48D1-92FC-79AF6FFB6301}">
      <dgm:prSet phldrT="[Text]" custT="1"/>
      <dgm:spPr/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Connects volunteers with service opportunities in their communities that match their skills and availability. </a:t>
          </a:r>
          <a:endParaRPr lang="en-US" sz="3200" dirty="0"/>
        </a:p>
      </dgm:t>
    </dgm:pt>
    <dgm:pt modelId="{C0BB1DD0-069A-4E7D-81F1-5C74C4155F68}" type="parTrans" cxnId="{4009F8E0-3A04-49B6-A5DF-679DCDDA98D7}">
      <dgm:prSet/>
      <dgm:spPr/>
      <dgm:t>
        <a:bodyPr/>
        <a:lstStyle/>
        <a:p>
          <a:endParaRPr lang="en-US"/>
        </a:p>
      </dgm:t>
    </dgm:pt>
    <dgm:pt modelId="{6B7B37EF-EAB3-456C-AE6D-4F916992DCC3}" type="sibTrans" cxnId="{4009F8E0-3A04-49B6-A5DF-679DCDDA98D7}">
      <dgm:prSet/>
      <dgm:spPr/>
      <dgm:t>
        <a:bodyPr/>
        <a:lstStyle/>
        <a:p>
          <a:endParaRPr lang="en-US"/>
        </a:p>
      </dgm:t>
    </dgm:pt>
    <dgm:pt modelId="{F7C538FB-6DA5-4CB8-8021-43B1BC839A24}">
      <dgm:prSet phldrT="[Text]" custT="1"/>
      <dgm:spPr/>
      <dgm:t>
        <a:bodyPr/>
        <a:lstStyle/>
        <a:p>
          <a:r>
            <a:rPr lang="en-US" sz="4800" dirty="0" smtClean="0">
              <a:latin typeface="Times New Roman" pitchFamily="18" charset="0"/>
              <a:cs typeface="Times New Roman" pitchFamily="18" charset="0"/>
            </a:rPr>
            <a:t>The Senior Companion Program </a:t>
          </a:r>
          <a:endParaRPr lang="en-US" sz="4800" dirty="0"/>
        </a:p>
      </dgm:t>
    </dgm:pt>
    <dgm:pt modelId="{3EF4AF62-D568-480D-AFC1-60FCD2ECC6B7}" type="parTrans" cxnId="{D38A7E54-E160-4769-8F7A-C7B442A267CB}">
      <dgm:prSet/>
      <dgm:spPr/>
      <dgm:t>
        <a:bodyPr/>
        <a:lstStyle/>
        <a:p>
          <a:endParaRPr lang="en-US"/>
        </a:p>
      </dgm:t>
    </dgm:pt>
    <dgm:pt modelId="{0D85AF2A-E12D-4ABC-AF98-78904572D0A4}" type="sibTrans" cxnId="{D38A7E54-E160-4769-8F7A-C7B442A267CB}">
      <dgm:prSet/>
      <dgm:spPr/>
      <dgm:t>
        <a:bodyPr/>
        <a:lstStyle/>
        <a:p>
          <a:endParaRPr lang="en-US"/>
        </a:p>
      </dgm:t>
    </dgm:pt>
    <dgm:pt modelId="{C2ADF942-2810-413A-9F13-EC690FC156EE}">
      <dgm:prSet phldrT="[Text]" custT="1"/>
      <dgm:spPr/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Encourages volunteers to help other seniors remain in their homes by providing household support such as running errands, or simply being a friend to help preserve an older individual’s independence.</a:t>
          </a:r>
          <a:endParaRPr lang="en-US" sz="3200" dirty="0"/>
        </a:p>
      </dgm:t>
    </dgm:pt>
    <dgm:pt modelId="{86BC6FA3-05C4-496A-ACB5-E36024D6C748}" type="parTrans" cxnId="{BD920CDE-1C92-4A35-8FC6-55992BE929CF}">
      <dgm:prSet/>
      <dgm:spPr/>
      <dgm:t>
        <a:bodyPr/>
        <a:lstStyle/>
        <a:p>
          <a:endParaRPr lang="en-US"/>
        </a:p>
      </dgm:t>
    </dgm:pt>
    <dgm:pt modelId="{3FBFDF43-4BFE-4D8D-B122-806B1981ADAD}" type="sibTrans" cxnId="{BD920CDE-1C92-4A35-8FC6-55992BE929CF}">
      <dgm:prSet/>
      <dgm:spPr/>
      <dgm:t>
        <a:bodyPr/>
        <a:lstStyle/>
        <a:p>
          <a:endParaRPr lang="en-US"/>
        </a:p>
      </dgm:t>
    </dgm:pt>
    <dgm:pt modelId="{9C88F303-AA34-4F9F-B4FE-4DF9E02F9663}">
      <dgm:prSet phldrT="[Text]" custT="1"/>
      <dgm:spPr/>
      <dgm:t>
        <a:bodyPr/>
        <a:lstStyle/>
        <a:p>
          <a:r>
            <a:rPr lang="en-US" sz="4800" dirty="0" smtClean="0">
              <a:latin typeface="Times New Roman" pitchFamily="18" charset="0"/>
              <a:cs typeface="Times New Roman" pitchFamily="18" charset="0"/>
            </a:rPr>
            <a:t>Get Involved!</a:t>
          </a:r>
          <a:endParaRPr lang="en-US" sz="4800" dirty="0"/>
        </a:p>
      </dgm:t>
    </dgm:pt>
    <dgm:pt modelId="{A6C52000-34B7-4A42-9D7D-5305C62E59AF}" type="parTrans" cxnId="{6A54F38E-169F-42BF-8F46-367C5CBFE7D6}">
      <dgm:prSet/>
      <dgm:spPr/>
      <dgm:t>
        <a:bodyPr/>
        <a:lstStyle/>
        <a:p>
          <a:endParaRPr lang="en-US"/>
        </a:p>
      </dgm:t>
    </dgm:pt>
    <dgm:pt modelId="{7B1F9A10-0986-4413-BBE4-16985EF67BFD}" type="sibTrans" cxnId="{6A54F38E-169F-42BF-8F46-367C5CBFE7D6}">
      <dgm:prSet/>
      <dgm:spPr/>
      <dgm:t>
        <a:bodyPr/>
        <a:lstStyle/>
        <a:p>
          <a:endParaRPr lang="en-US"/>
        </a:p>
      </dgm:t>
    </dgm:pt>
    <dgm:pt modelId="{C7021959-4BB6-4CB3-8FA2-D0966B2305A3}">
      <dgm:prSet phldrT="[Text]" custT="1"/>
      <dgm:spPr/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One of the largest search engines.</a:t>
          </a:r>
          <a:endParaRPr lang="en-US" sz="3200" dirty="0"/>
        </a:p>
      </dgm:t>
    </dgm:pt>
    <dgm:pt modelId="{204416EE-FA11-41BD-8076-0917B3D6C250}" type="parTrans" cxnId="{3127B2FA-ECF1-4A50-BD51-3B9CD37018AC}">
      <dgm:prSet/>
      <dgm:spPr/>
      <dgm:t>
        <a:bodyPr/>
        <a:lstStyle/>
        <a:p>
          <a:endParaRPr lang="en-US"/>
        </a:p>
      </dgm:t>
    </dgm:pt>
    <dgm:pt modelId="{11CCF362-1667-41A8-939D-44285DE30553}" type="sibTrans" cxnId="{3127B2FA-ECF1-4A50-BD51-3B9CD37018AC}">
      <dgm:prSet/>
      <dgm:spPr/>
      <dgm:t>
        <a:bodyPr/>
        <a:lstStyle/>
        <a:p>
          <a:endParaRPr lang="en-US"/>
        </a:p>
      </dgm:t>
    </dgm:pt>
    <dgm:pt modelId="{4CB2D273-DEF1-4D07-86F5-A43FC1F8C746}">
      <dgm:prSet phldrT="[Text]" custT="1"/>
      <dgm:spPr/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Just enter your interest area, type in your ZIP code or state, and click the “Find Opportunities Now” button to gain access to real-time volunteer opportunities that are tailored to your skills and experience.</a:t>
          </a:r>
          <a:endParaRPr lang="en-US" sz="3200" dirty="0"/>
        </a:p>
      </dgm:t>
    </dgm:pt>
    <dgm:pt modelId="{CC0A209D-FDD4-43FF-B974-0AD83A3BB0D0}" type="parTrans" cxnId="{64A9FD85-F848-4172-AFC2-3965FCA10BB4}">
      <dgm:prSet/>
      <dgm:spPr/>
      <dgm:t>
        <a:bodyPr/>
        <a:lstStyle/>
        <a:p>
          <a:endParaRPr lang="en-US"/>
        </a:p>
      </dgm:t>
    </dgm:pt>
    <dgm:pt modelId="{404EF309-7601-42B2-8CD6-EAA15CFBC7E2}" type="sibTrans" cxnId="{64A9FD85-F848-4172-AFC2-3965FCA10BB4}">
      <dgm:prSet/>
      <dgm:spPr/>
      <dgm:t>
        <a:bodyPr/>
        <a:lstStyle/>
        <a:p>
          <a:endParaRPr lang="en-US"/>
        </a:p>
      </dgm:t>
    </dgm:pt>
    <dgm:pt modelId="{E13F5EAC-4887-46F1-AA60-B8331B78277B}" type="pres">
      <dgm:prSet presAssocID="{637F1F18-28FD-4148-99C4-4AC35C5C0C2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08CB82-81C0-4186-99CD-0B80091C5041}" type="pres">
      <dgm:prSet presAssocID="{47E2DE9C-A730-48D5-A46C-E8396A18C2AA}" presName="circle1" presStyleLbl="node1" presStyleIdx="0" presStyleCnt="3" custScaleX="64444" custScaleY="97778" custLinFactNeighborX="-2222" custLinFactNeighborY="-40766"/>
      <dgm:spPr>
        <a:solidFill>
          <a:schemeClr val="accent1">
            <a:hueOff val="0"/>
            <a:satOff val="0"/>
            <a:lumOff val="0"/>
            <a:alpha val="0"/>
          </a:schemeClr>
        </a:solidFill>
      </dgm:spPr>
    </dgm:pt>
    <dgm:pt modelId="{89DD8B53-C166-4523-B0B7-52364903063B}" type="pres">
      <dgm:prSet presAssocID="{47E2DE9C-A730-48D5-A46C-E8396A18C2AA}" presName="space" presStyleCnt="0"/>
      <dgm:spPr/>
    </dgm:pt>
    <dgm:pt modelId="{A6563643-B3AD-407F-BA9B-5D86C06EF762}" type="pres">
      <dgm:prSet presAssocID="{47E2DE9C-A730-48D5-A46C-E8396A18C2AA}" presName="rect1" presStyleLbl="alignAcc1" presStyleIdx="0" presStyleCnt="3" custScaleY="76928" custLinFactNeighborX="-952" custLinFactNeighborY="1045"/>
      <dgm:spPr/>
      <dgm:t>
        <a:bodyPr/>
        <a:lstStyle/>
        <a:p>
          <a:endParaRPr lang="en-US"/>
        </a:p>
      </dgm:t>
    </dgm:pt>
    <dgm:pt modelId="{FEF654FE-05EF-44A4-879D-DE75E00473FF}" type="pres">
      <dgm:prSet presAssocID="{F7C538FB-6DA5-4CB8-8021-43B1BC839A24}" presName="vertSpace2" presStyleLbl="node1" presStyleIdx="0" presStyleCnt="3"/>
      <dgm:spPr/>
    </dgm:pt>
    <dgm:pt modelId="{955EA07F-EF1F-469D-8878-06C452A14B66}" type="pres">
      <dgm:prSet presAssocID="{F7C538FB-6DA5-4CB8-8021-43B1BC839A24}" presName="circle2" presStyleLbl="node1" presStyleIdx="1" presStyleCnt="3" custScaleX="77777" custScaleY="120094" custLinFactNeighborX="-6410" custLinFactNeighborY="-78227"/>
      <dgm:spPr>
        <a:solidFill>
          <a:schemeClr val="accent1">
            <a:hueOff val="0"/>
            <a:satOff val="0"/>
            <a:lumOff val="0"/>
            <a:alpha val="0"/>
          </a:schemeClr>
        </a:solidFill>
      </dgm:spPr>
    </dgm:pt>
    <dgm:pt modelId="{14595A53-3F59-41B9-9374-E3C781BCCB22}" type="pres">
      <dgm:prSet presAssocID="{F7C538FB-6DA5-4CB8-8021-43B1BC839A24}" presName="rect2" presStyleLbl="alignAcc1" presStyleIdx="1" presStyleCnt="3" custScaleX="100000" custScaleY="92819" custLinFactNeighborX="-952" custLinFactNeighborY="-2572"/>
      <dgm:spPr/>
      <dgm:t>
        <a:bodyPr/>
        <a:lstStyle/>
        <a:p>
          <a:endParaRPr lang="en-US"/>
        </a:p>
      </dgm:t>
    </dgm:pt>
    <dgm:pt modelId="{520AABD1-4464-4C32-8D50-574E283A8566}" type="pres">
      <dgm:prSet presAssocID="{9C88F303-AA34-4F9F-B4FE-4DF9E02F9663}" presName="vertSpace3" presStyleLbl="node1" presStyleIdx="1" presStyleCnt="3"/>
      <dgm:spPr/>
    </dgm:pt>
    <dgm:pt modelId="{C844E0ED-87C2-4CA3-9BFC-3893C10F7D58}" type="pres">
      <dgm:prSet presAssocID="{9C88F303-AA34-4F9F-B4FE-4DF9E02F9663}" presName="circle3" presStyleLbl="node1" presStyleIdx="2" presStyleCnt="3" custScaleX="171852" custScaleY="117818" custLinFactY="-100000" custLinFactNeighborX="-2287" custLinFactNeighborY="-120964"/>
      <dgm:spPr>
        <a:solidFill>
          <a:schemeClr val="accent1">
            <a:hueOff val="0"/>
            <a:satOff val="0"/>
            <a:lumOff val="0"/>
            <a:alpha val="0"/>
          </a:schemeClr>
        </a:solidFill>
      </dgm:spPr>
    </dgm:pt>
    <dgm:pt modelId="{63E21338-7B8C-4FED-8380-46910B86DCDA}" type="pres">
      <dgm:prSet presAssocID="{9C88F303-AA34-4F9F-B4FE-4DF9E02F9663}" presName="rect3" presStyleLbl="alignAcc1" presStyleIdx="2" presStyleCnt="3" custScaleY="114022" custLinFactNeighborX="-952" custLinFactNeighborY="1162"/>
      <dgm:spPr/>
      <dgm:t>
        <a:bodyPr/>
        <a:lstStyle/>
        <a:p>
          <a:endParaRPr lang="en-US"/>
        </a:p>
      </dgm:t>
    </dgm:pt>
    <dgm:pt modelId="{4C8F0B2D-1484-4F94-9215-6B7F6D4D08D8}" type="pres">
      <dgm:prSet presAssocID="{47E2DE9C-A730-48D5-A46C-E8396A18C2AA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6D2E56-CFF8-432E-BADD-99507D10B4A1}" type="pres">
      <dgm:prSet presAssocID="{47E2DE9C-A730-48D5-A46C-E8396A18C2AA}" presName="rect1ChTx" presStyleLbl="alignAcc1" presStyleIdx="2" presStyleCnt="3" custLinFactNeighborX="-2145" custLinFactNeighborY="211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35C6FD-9A15-4E58-BD86-A29F2EC88402}" type="pres">
      <dgm:prSet presAssocID="{F7C538FB-6DA5-4CB8-8021-43B1BC839A24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60A205-B505-4E7E-8D8A-CFF4DF33FCE1}" type="pres">
      <dgm:prSet presAssocID="{F7C538FB-6DA5-4CB8-8021-43B1BC839A24}" presName="rect2ChTx" presStyleLbl="alignAcc1" presStyleIdx="2" presStyleCnt="3" custLinFactNeighborX="-2025" custLinFactNeighborY="32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39351-DAED-4FBF-9355-B9353FDF8AEB}" type="pres">
      <dgm:prSet presAssocID="{9C88F303-AA34-4F9F-B4FE-4DF9E02F9663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265254-0F1B-4FAC-87AD-2B337D3A946D}" type="pres">
      <dgm:prSet presAssocID="{9C88F303-AA34-4F9F-B4FE-4DF9E02F9663}" presName="rect3ChTx" presStyleLbl="alignAcc1" presStyleIdx="2" presStyleCnt="3" custLinFactNeighborX="-2145" custLinFactNeighborY="-33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920CDE-1C92-4A35-8FC6-55992BE929CF}" srcId="{F7C538FB-6DA5-4CB8-8021-43B1BC839A24}" destId="{C2ADF942-2810-413A-9F13-EC690FC156EE}" srcOrd="0" destOrd="0" parTransId="{86BC6FA3-05C4-496A-ACB5-E36024D6C748}" sibTransId="{3FBFDF43-4BFE-4D8D-B122-806B1981ADAD}"/>
    <dgm:cxn modelId="{3127B2FA-ECF1-4A50-BD51-3B9CD37018AC}" srcId="{9C88F303-AA34-4F9F-B4FE-4DF9E02F9663}" destId="{C7021959-4BB6-4CB3-8FA2-D0966B2305A3}" srcOrd="0" destOrd="0" parTransId="{204416EE-FA11-41BD-8076-0917B3D6C250}" sibTransId="{11CCF362-1667-41A8-939D-44285DE30553}"/>
    <dgm:cxn modelId="{31ECE425-A558-4A48-B4F2-E557A25184C5}" srcId="{637F1F18-28FD-4148-99C4-4AC35C5C0C2B}" destId="{47E2DE9C-A730-48D5-A46C-E8396A18C2AA}" srcOrd="0" destOrd="0" parTransId="{930C0CED-D240-47CD-9917-160452946515}" sibTransId="{3B3DC34A-E6DD-4DE6-A442-B490771B764C}"/>
    <dgm:cxn modelId="{6A54F38E-169F-42BF-8F46-367C5CBFE7D6}" srcId="{637F1F18-28FD-4148-99C4-4AC35C5C0C2B}" destId="{9C88F303-AA34-4F9F-B4FE-4DF9E02F9663}" srcOrd="2" destOrd="0" parTransId="{A6C52000-34B7-4A42-9D7D-5305C62E59AF}" sibTransId="{7B1F9A10-0986-4413-BBE4-16985EF67BFD}"/>
    <dgm:cxn modelId="{024FA8AA-111B-4647-B01E-DEF7052137EE}" type="presOf" srcId="{47E2DE9C-A730-48D5-A46C-E8396A18C2AA}" destId="{A6563643-B3AD-407F-BA9B-5D86C06EF762}" srcOrd="0" destOrd="0" presId="urn:microsoft.com/office/officeart/2005/8/layout/target3"/>
    <dgm:cxn modelId="{32846831-2467-414F-A78B-627E804565A7}" type="presOf" srcId="{C7021959-4BB6-4CB3-8FA2-D0966B2305A3}" destId="{C5265254-0F1B-4FAC-87AD-2B337D3A946D}" srcOrd="0" destOrd="0" presId="urn:microsoft.com/office/officeart/2005/8/layout/target3"/>
    <dgm:cxn modelId="{64A9FD85-F848-4172-AFC2-3965FCA10BB4}" srcId="{9C88F303-AA34-4F9F-B4FE-4DF9E02F9663}" destId="{4CB2D273-DEF1-4D07-86F5-A43FC1F8C746}" srcOrd="1" destOrd="0" parTransId="{CC0A209D-FDD4-43FF-B974-0AD83A3BB0D0}" sibTransId="{404EF309-7601-42B2-8CD6-EAA15CFBC7E2}"/>
    <dgm:cxn modelId="{3798B62C-B6F7-4A54-BB6C-D837C2F02F77}" type="presOf" srcId="{BB8E1775-88E9-48D1-92FC-79AF6FFB6301}" destId="{2E6D2E56-CFF8-432E-BADD-99507D10B4A1}" srcOrd="0" destOrd="0" presId="urn:microsoft.com/office/officeart/2005/8/layout/target3"/>
    <dgm:cxn modelId="{78568BBD-1A37-455F-B1C5-EA9FCF50BB3B}" type="presOf" srcId="{637F1F18-28FD-4148-99C4-4AC35C5C0C2B}" destId="{E13F5EAC-4887-46F1-AA60-B8331B78277B}" srcOrd="0" destOrd="0" presId="urn:microsoft.com/office/officeart/2005/8/layout/target3"/>
    <dgm:cxn modelId="{4009F8E0-3A04-49B6-A5DF-679DCDDA98D7}" srcId="{47E2DE9C-A730-48D5-A46C-E8396A18C2AA}" destId="{BB8E1775-88E9-48D1-92FC-79AF6FFB6301}" srcOrd="0" destOrd="0" parTransId="{C0BB1DD0-069A-4E7D-81F1-5C74C4155F68}" sibTransId="{6B7B37EF-EAB3-456C-AE6D-4F916992DCC3}"/>
    <dgm:cxn modelId="{8C5B60C9-9905-4479-A40F-217BEFF0C957}" type="presOf" srcId="{9C88F303-AA34-4F9F-B4FE-4DF9E02F9663}" destId="{63E21338-7B8C-4FED-8380-46910B86DCDA}" srcOrd="0" destOrd="0" presId="urn:microsoft.com/office/officeart/2005/8/layout/target3"/>
    <dgm:cxn modelId="{D38A7E54-E160-4769-8F7A-C7B442A267CB}" srcId="{637F1F18-28FD-4148-99C4-4AC35C5C0C2B}" destId="{F7C538FB-6DA5-4CB8-8021-43B1BC839A24}" srcOrd="1" destOrd="0" parTransId="{3EF4AF62-D568-480D-AFC1-60FCD2ECC6B7}" sibTransId="{0D85AF2A-E12D-4ABC-AF98-78904572D0A4}"/>
    <dgm:cxn modelId="{B802462B-1F59-4C61-88E9-4634CDAAA17E}" type="presOf" srcId="{F7C538FB-6DA5-4CB8-8021-43B1BC839A24}" destId="{14595A53-3F59-41B9-9374-E3C781BCCB22}" srcOrd="0" destOrd="0" presId="urn:microsoft.com/office/officeart/2005/8/layout/target3"/>
    <dgm:cxn modelId="{DD727FDC-E3A6-4FAF-B1BB-ABAEE2A984C3}" type="presOf" srcId="{47E2DE9C-A730-48D5-A46C-E8396A18C2AA}" destId="{4C8F0B2D-1484-4F94-9215-6B7F6D4D08D8}" srcOrd="1" destOrd="0" presId="urn:microsoft.com/office/officeart/2005/8/layout/target3"/>
    <dgm:cxn modelId="{37B5BF57-040D-49F6-8B26-5A1EC3FE0A90}" type="presOf" srcId="{C2ADF942-2810-413A-9F13-EC690FC156EE}" destId="{2D60A205-B505-4E7E-8D8A-CFF4DF33FCE1}" srcOrd="0" destOrd="0" presId="urn:microsoft.com/office/officeart/2005/8/layout/target3"/>
    <dgm:cxn modelId="{07ED7DFF-2F77-46C3-A9BB-989238DE7D4D}" type="presOf" srcId="{4CB2D273-DEF1-4D07-86F5-A43FC1F8C746}" destId="{C5265254-0F1B-4FAC-87AD-2B337D3A946D}" srcOrd="0" destOrd="1" presId="urn:microsoft.com/office/officeart/2005/8/layout/target3"/>
    <dgm:cxn modelId="{F5AFEF91-B980-4479-8A82-4C315918D4E8}" type="presOf" srcId="{F7C538FB-6DA5-4CB8-8021-43B1BC839A24}" destId="{F135C6FD-9A15-4E58-BD86-A29F2EC88402}" srcOrd="1" destOrd="0" presId="urn:microsoft.com/office/officeart/2005/8/layout/target3"/>
    <dgm:cxn modelId="{949E8021-1E7F-4A00-8B38-4EDFFEE86105}" type="presOf" srcId="{9C88F303-AA34-4F9F-B4FE-4DF9E02F9663}" destId="{E4439351-DAED-4FBF-9355-B9353FDF8AEB}" srcOrd="1" destOrd="0" presId="urn:microsoft.com/office/officeart/2005/8/layout/target3"/>
    <dgm:cxn modelId="{E12A6A6E-BA19-400E-8096-BFDF7F5DC10B}" type="presParOf" srcId="{E13F5EAC-4887-46F1-AA60-B8331B78277B}" destId="{4708CB82-81C0-4186-99CD-0B80091C5041}" srcOrd="0" destOrd="0" presId="urn:microsoft.com/office/officeart/2005/8/layout/target3"/>
    <dgm:cxn modelId="{37EFAAA1-9FB9-49D4-8EFF-8F5D5C085976}" type="presParOf" srcId="{E13F5EAC-4887-46F1-AA60-B8331B78277B}" destId="{89DD8B53-C166-4523-B0B7-52364903063B}" srcOrd="1" destOrd="0" presId="urn:microsoft.com/office/officeart/2005/8/layout/target3"/>
    <dgm:cxn modelId="{B3C48D6C-0E47-4CC3-A196-71AC7239386D}" type="presParOf" srcId="{E13F5EAC-4887-46F1-AA60-B8331B78277B}" destId="{A6563643-B3AD-407F-BA9B-5D86C06EF762}" srcOrd="2" destOrd="0" presId="urn:microsoft.com/office/officeart/2005/8/layout/target3"/>
    <dgm:cxn modelId="{49BEF03E-C959-4038-88A0-6F2D66B415C7}" type="presParOf" srcId="{E13F5EAC-4887-46F1-AA60-B8331B78277B}" destId="{FEF654FE-05EF-44A4-879D-DE75E00473FF}" srcOrd="3" destOrd="0" presId="urn:microsoft.com/office/officeart/2005/8/layout/target3"/>
    <dgm:cxn modelId="{CDD87286-2CF8-4587-BCD4-3AC3BB23DED3}" type="presParOf" srcId="{E13F5EAC-4887-46F1-AA60-B8331B78277B}" destId="{955EA07F-EF1F-469D-8878-06C452A14B66}" srcOrd="4" destOrd="0" presId="urn:microsoft.com/office/officeart/2005/8/layout/target3"/>
    <dgm:cxn modelId="{C952143D-ECE6-4582-B1E0-A012A7A8ECF2}" type="presParOf" srcId="{E13F5EAC-4887-46F1-AA60-B8331B78277B}" destId="{14595A53-3F59-41B9-9374-E3C781BCCB22}" srcOrd="5" destOrd="0" presId="urn:microsoft.com/office/officeart/2005/8/layout/target3"/>
    <dgm:cxn modelId="{3EDF4614-39EB-43F8-8D4B-93F01C0B7E9C}" type="presParOf" srcId="{E13F5EAC-4887-46F1-AA60-B8331B78277B}" destId="{520AABD1-4464-4C32-8D50-574E283A8566}" srcOrd="6" destOrd="0" presId="urn:microsoft.com/office/officeart/2005/8/layout/target3"/>
    <dgm:cxn modelId="{1E5B0BBA-C6D1-4548-A62C-9CDEF94C7F91}" type="presParOf" srcId="{E13F5EAC-4887-46F1-AA60-B8331B78277B}" destId="{C844E0ED-87C2-4CA3-9BFC-3893C10F7D58}" srcOrd="7" destOrd="0" presId="urn:microsoft.com/office/officeart/2005/8/layout/target3"/>
    <dgm:cxn modelId="{AE0CB445-ACFD-4DEA-BC39-F8E9E96ED8CE}" type="presParOf" srcId="{E13F5EAC-4887-46F1-AA60-B8331B78277B}" destId="{63E21338-7B8C-4FED-8380-46910B86DCDA}" srcOrd="8" destOrd="0" presId="urn:microsoft.com/office/officeart/2005/8/layout/target3"/>
    <dgm:cxn modelId="{B6373141-17D3-4D25-AC4C-BC8F4447A01D}" type="presParOf" srcId="{E13F5EAC-4887-46F1-AA60-B8331B78277B}" destId="{4C8F0B2D-1484-4F94-9215-6B7F6D4D08D8}" srcOrd="9" destOrd="0" presId="urn:microsoft.com/office/officeart/2005/8/layout/target3"/>
    <dgm:cxn modelId="{7976BF3A-80EE-438E-B989-C093E614FEB0}" type="presParOf" srcId="{E13F5EAC-4887-46F1-AA60-B8331B78277B}" destId="{2E6D2E56-CFF8-432E-BADD-99507D10B4A1}" srcOrd="10" destOrd="0" presId="urn:microsoft.com/office/officeart/2005/8/layout/target3"/>
    <dgm:cxn modelId="{B353A698-ABCE-4E44-8422-A6BE6787CD4A}" type="presParOf" srcId="{E13F5EAC-4887-46F1-AA60-B8331B78277B}" destId="{F135C6FD-9A15-4E58-BD86-A29F2EC88402}" srcOrd="11" destOrd="0" presId="urn:microsoft.com/office/officeart/2005/8/layout/target3"/>
    <dgm:cxn modelId="{1A765E1B-3509-4809-B848-99CF75331080}" type="presParOf" srcId="{E13F5EAC-4887-46F1-AA60-B8331B78277B}" destId="{2D60A205-B505-4E7E-8D8A-CFF4DF33FCE1}" srcOrd="12" destOrd="0" presId="urn:microsoft.com/office/officeart/2005/8/layout/target3"/>
    <dgm:cxn modelId="{730FD453-DD15-400C-B811-14B57D61B5A8}" type="presParOf" srcId="{E13F5EAC-4887-46F1-AA60-B8331B78277B}" destId="{E4439351-DAED-4FBF-9355-B9353FDF8AEB}" srcOrd="13" destOrd="0" presId="urn:microsoft.com/office/officeart/2005/8/layout/target3"/>
    <dgm:cxn modelId="{BC90DB9B-6CD8-4327-93DB-04E400C87EE9}" type="presParOf" srcId="{E13F5EAC-4887-46F1-AA60-B8331B78277B}" destId="{C5265254-0F1B-4FAC-87AD-2B337D3A946D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2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22AD1D-BEE2-4DC9-90D6-7EC6E2889525}">
      <dsp:nvSpPr>
        <dsp:cNvPr id="0" name=""/>
        <dsp:cNvSpPr/>
      </dsp:nvSpPr>
      <dsp:spPr>
        <a:xfrm>
          <a:off x="0" y="537567"/>
          <a:ext cx="12344657" cy="1871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8083" tIns="749808" rIns="958083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solidFill>
                <a:schemeClr val="tx1"/>
              </a:solidFill>
            </a:rPr>
            <a:t>Anxiety protected against by psychological structures (self-esteem, world view faith, etc</a:t>
          </a:r>
          <a:r>
            <a:rPr lang="en-US" sz="2800" kern="1200" dirty="0" smtClean="0">
              <a:solidFill>
                <a:schemeClr val="tx1"/>
              </a:solidFill>
            </a:rPr>
            <a:t>.)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0" y="537567"/>
        <a:ext cx="12344657" cy="1871100"/>
      </dsp:txXfrm>
    </dsp:sp>
    <dsp:sp modelId="{5E0E2CB5-92C7-4764-BA0C-C0D76AF972DD}">
      <dsp:nvSpPr>
        <dsp:cNvPr id="0" name=""/>
        <dsp:cNvSpPr/>
      </dsp:nvSpPr>
      <dsp:spPr>
        <a:xfrm>
          <a:off x="617232" y="6207"/>
          <a:ext cx="8641259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619" tIns="0" rIns="326619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Anxiety-buffer Hypothesis</a:t>
          </a:r>
          <a:endParaRPr lang="en-US" sz="3600" kern="1200" dirty="0"/>
        </a:p>
      </dsp:txBody>
      <dsp:txXfrm>
        <a:off x="669110" y="58085"/>
        <a:ext cx="8537503" cy="958964"/>
      </dsp:txXfrm>
    </dsp:sp>
    <dsp:sp modelId="{82CCAD29-5F3B-40EC-B15D-B720D21F1ED1}">
      <dsp:nvSpPr>
        <dsp:cNvPr id="0" name=""/>
        <dsp:cNvSpPr/>
      </dsp:nvSpPr>
      <dsp:spPr>
        <a:xfrm>
          <a:off x="0" y="3134427"/>
          <a:ext cx="12344657" cy="249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8083" tIns="749808" rIns="958083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solidFill>
                <a:schemeClr val="tx1"/>
              </a:solidFill>
            </a:rPr>
            <a:t>Reminding an individual of death should:</a:t>
          </a:r>
          <a:endParaRPr lang="en-US" sz="3200" kern="1200" dirty="0">
            <a:solidFill>
              <a:schemeClr val="tx1"/>
            </a:solidFill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solidFill>
                <a:schemeClr val="tx1"/>
              </a:solidFill>
            </a:rPr>
            <a:t>increase their need for a psychological structure</a:t>
          </a:r>
          <a:endParaRPr lang="en-US" sz="3200" kern="1200" dirty="0">
            <a:solidFill>
              <a:schemeClr val="tx1"/>
            </a:solidFill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solidFill>
                <a:schemeClr val="tx1"/>
              </a:solidFill>
            </a:rPr>
            <a:t>increase their need for protection 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0" y="3134427"/>
        <a:ext cx="12344657" cy="2494800"/>
      </dsp:txXfrm>
    </dsp:sp>
    <dsp:sp modelId="{70422AC6-306A-42C1-ADAC-B268A7EA9D6E}">
      <dsp:nvSpPr>
        <dsp:cNvPr id="0" name=""/>
        <dsp:cNvSpPr/>
      </dsp:nvSpPr>
      <dsp:spPr>
        <a:xfrm>
          <a:off x="617232" y="2603067"/>
          <a:ext cx="8641259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619" tIns="0" rIns="326619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Morality Salience</a:t>
          </a:r>
          <a:endParaRPr lang="en-US" sz="3600" kern="1200" dirty="0"/>
        </a:p>
      </dsp:txBody>
      <dsp:txXfrm>
        <a:off x="669110" y="2654945"/>
        <a:ext cx="8537503" cy="958964"/>
      </dsp:txXfrm>
    </dsp:sp>
    <dsp:sp modelId="{A7E08163-6307-43B5-BFEA-166CDB5E343C}">
      <dsp:nvSpPr>
        <dsp:cNvPr id="0" name=""/>
        <dsp:cNvSpPr/>
      </dsp:nvSpPr>
      <dsp:spPr>
        <a:xfrm>
          <a:off x="0" y="6354987"/>
          <a:ext cx="12344657" cy="1445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8083" tIns="749808" rIns="958083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solidFill>
                <a:schemeClr val="tx1"/>
              </a:solidFill>
            </a:rPr>
            <a:t>self-esteem acts as a buffer against death related anxiety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0" y="6354987"/>
        <a:ext cx="12344657" cy="1445850"/>
      </dsp:txXfrm>
    </dsp:sp>
    <dsp:sp modelId="{B9313E29-2518-4E7A-8385-BE86A73DEF0E}">
      <dsp:nvSpPr>
        <dsp:cNvPr id="0" name=""/>
        <dsp:cNvSpPr/>
      </dsp:nvSpPr>
      <dsp:spPr>
        <a:xfrm>
          <a:off x="617232" y="5823628"/>
          <a:ext cx="8641259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619" tIns="0" rIns="326619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Terror Management Theory</a:t>
          </a:r>
          <a:endParaRPr lang="en-US" sz="3600" kern="1200" dirty="0"/>
        </a:p>
      </dsp:txBody>
      <dsp:txXfrm>
        <a:off x="669110" y="5875506"/>
        <a:ext cx="8537503" cy="9589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EF74D1-B6BA-4E1A-85B0-3F76FC7507F0}">
      <dsp:nvSpPr>
        <dsp:cNvPr id="0" name=""/>
        <dsp:cNvSpPr/>
      </dsp:nvSpPr>
      <dsp:spPr>
        <a:xfrm>
          <a:off x="1117613" y="0"/>
          <a:ext cx="1302105" cy="1463046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45BE5D-1FF1-4961-B0DF-519561C3B0B2}">
      <dsp:nvSpPr>
        <dsp:cNvPr id="0" name=""/>
        <dsp:cNvSpPr/>
      </dsp:nvSpPr>
      <dsp:spPr>
        <a:xfrm>
          <a:off x="2565407" y="546763"/>
          <a:ext cx="6329581" cy="910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0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tx1"/>
              </a:solidFill>
            </a:rPr>
            <a:t>Normal depression levels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2565407" y="546763"/>
        <a:ext cx="6329581" cy="910061"/>
      </dsp:txXfrm>
    </dsp:sp>
    <dsp:sp modelId="{FB359489-135D-41B6-AD2D-07F94826973B}">
      <dsp:nvSpPr>
        <dsp:cNvPr id="0" name=""/>
        <dsp:cNvSpPr/>
      </dsp:nvSpPr>
      <dsp:spPr>
        <a:xfrm>
          <a:off x="1803399" y="1456832"/>
          <a:ext cx="1378885" cy="1561889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2DA5B-F4FB-4309-A0F6-91BA817CA54F}">
      <dsp:nvSpPr>
        <dsp:cNvPr id="0" name=""/>
        <dsp:cNvSpPr/>
      </dsp:nvSpPr>
      <dsp:spPr>
        <a:xfrm>
          <a:off x="3082596" y="1942872"/>
          <a:ext cx="8220227" cy="8186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0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tx1"/>
              </a:solidFill>
            </a:rPr>
            <a:t>Depression after volunteering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3082596" y="1942872"/>
        <a:ext cx="8220227" cy="8186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AE0941-0061-448F-A713-EF2EB39A2B7D}">
      <dsp:nvSpPr>
        <dsp:cNvPr id="0" name=""/>
        <dsp:cNvSpPr/>
      </dsp:nvSpPr>
      <dsp:spPr>
        <a:xfrm>
          <a:off x="0" y="3595276"/>
          <a:ext cx="11430000" cy="1607926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FC8B92-A165-4116-B5F1-EA431B0B7BAF}">
      <dsp:nvSpPr>
        <dsp:cNvPr id="0" name=""/>
        <dsp:cNvSpPr/>
      </dsp:nvSpPr>
      <dsp:spPr>
        <a:xfrm>
          <a:off x="5588050" y="1713612"/>
          <a:ext cx="13334999" cy="918297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Corporation for National and Community Service</a:t>
          </a:r>
          <a:endParaRPr lang="en-US" sz="4800" kern="1200" dirty="0"/>
        </a:p>
      </dsp:txBody>
      <dsp:txXfrm>
        <a:off x="5588050" y="1713612"/>
        <a:ext cx="6667499" cy="2754898"/>
      </dsp:txXfrm>
    </dsp:sp>
    <dsp:sp modelId="{EC828B23-6497-4F8E-BB23-4DF0AE82C171}">
      <dsp:nvSpPr>
        <dsp:cNvPr id="0" name=""/>
        <dsp:cNvSpPr/>
      </dsp:nvSpPr>
      <dsp:spPr>
        <a:xfrm>
          <a:off x="761980" y="4436566"/>
          <a:ext cx="9461458" cy="1469122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CEF93F-863C-4B44-BCEE-059C591FD5BB}">
      <dsp:nvSpPr>
        <dsp:cNvPr id="0" name=""/>
        <dsp:cNvSpPr/>
      </dsp:nvSpPr>
      <dsp:spPr>
        <a:xfrm>
          <a:off x="5588050" y="4899943"/>
          <a:ext cx="13334999" cy="6341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Senior Corps</a:t>
          </a:r>
          <a:endParaRPr lang="en-US" sz="4800" kern="1200" dirty="0"/>
        </a:p>
      </dsp:txBody>
      <dsp:txXfrm>
        <a:off x="5588050" y="4899943"/>
        <a:ext cx="6667499" cy="2927059"/>
      </dsp:txXfrm>
    </dsp:sp>
    <dsp:sp modelId="{3DCB0EC5-D742-40EB-8F43-CA170EACCBE6}">
      <dsp:nvSpPr>
        <dsp:cNvPr id="0" name=""/>
        <dsp:cNvSpPr/>
      </dsp:nvSpPr>
      <dsp:spPr>
        <a:xfrm>
          <a:off x="3968749" y="8267994"/>
          <a:ext cx="3428996" cy="224102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B1E979-5104-461B-9B0C-DCB5B04DE4EF}">
      <dsp:nvSpPr>
        <dsp:cNvPr id="0" name=""/>
        <dsp:cNvSpPr/>
      </dsp:nvSpPr>
      <dsp:spPr>
        <a:xfrm>
          <a:off x="5581916" y="7426433"/>
          <a:ext cx="13334999" cy="26227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The Foster Grandparent Program</a:t>
          </a: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 </a:t>
          </a:r>
          <a:endParaRPr lang="en-US" sz="1800" kern="1200" dirty="0"/>
        </a:p>
      </dsp:txBody>
      <dsp:txXfrm>
        <a:off x="5581916" y="7426433"/>
        <a:ext cx="6667499" cy="2622702"/>
      </dsp:txXfrm>
    </dsp:sp>
    <dsp:sp modelId="{C71083DF-9848-4488-B952-8A0187E87312}">
      <dsp:nvSpPr>
        <dsp:cNvPr id="0" name=""/>
        <dsp:cNvSpPr/>
      </dsp:nvSpPr>
      <dsp:spPr>
        <a:xfrm>
          <a:off x="12192009" y="1589930"/>
          <a:ext cx="6667499" cy="342900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Federal program that helps volunteers become mentors, coaches or companions to people in need, or contributes their job skills and expertise to community projects and organizations</a:t>
          </a: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3500" kern="1200" dirty="0"/>
        </a:p>
      </dsp:txBody>
      <dsp:txXfrm>
        <a:off x="12192009" y="1589930"/>
        <a:ext cx="6667499" cy="3429007"/>
      </dsp:txXfrm>
    </dsp:sp>
    <dsp:sp modelId="{C0F90273-9799-452F-8487-7C8DA9D43BC0}">
      <dsp:nvSpPr>
        <dsp:cNvPr id="0" name=""/>
        <dsp:cNvSpPr/>
      </dsp:nvSpPr>
      <dsp:spPr>
        <a:xfrm>
          <a:off x="12192009" y="4637905"/>
          <a:ext cx="6667499" cy="342899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Federal agency that engages more than five million Americans in service through Senior Corps, AmeriCorps, and Learn and Serve America</a:t>
          </a:r>
          <a:r>
            <a:rPr lang="en-US" sz="39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3900" kern="1200" dirty="0"/>
        </a:p>
      </dsp:txBody>
      <dsp:txXfrm>
        <a:off x="12192009" y="4637905"/>
        <a:ext cx="6667499" cy="3428995"/>
      </dsp:txXfrm>
    </dsp:sp>
    <dsp:sp modelId="{65D99A86-6B5F-48F5-8558-62DD7BAB093F}">
      <dsp:nvSpPr>
        <dsp:cNvPr id="0" name=""/>
        <dsp:cNvSpPr/>
      </dsp:nvSpPr>
      <dsp:spPr>
        <a:xfrm>
          <a:off x="12192009" y="7329084"/>
          <a:ext cx="6667499" cy="342899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Volunteers mentor, support and help children and young people with exceptional needs</a:t>
          </a:r>
          <a:endParaRPr lang="en-US" sz="3200" kern="1200" dirty="0"/>
        </a:p>
      </dsp:txBody>
      <dsp:txXfrm>
        <a:off x="12192009" y="7329084"/>
        <a:ext cx="6667499" cy="34289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08CB82-81C0-4186-99CD-0B80091C5041}">
      <dsp:nvSpPr>
        <dsp:cNvPr id="0" name=""/>
        <dsp:cNvSpPr/>
      </dsp:nvSpPr>
      <dsp:spPr>
        <a:xfrm>
          <a:off x="-256006" y="-5131188"/>
          <a:ext cx="7424876" cy="1126543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63643-B3AD-407F-BA9B-5D86C06EF762}">
      <dsp:nvSpPr>
        <dsp:cNvPr id="0" name=""/>
        <dsp:cNvSpPr/>
      </dsp:nvSpPr>
      <dsp:spPr>
        <a:xfrm>
          <a:off x="5632755" y="2935432"/>
          <a:ext cx="13441680" cy="886321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RSVP</a:t>
          </a:r>
          <a:endParaRPr lang="en-US" sz="4800" kern="1200" dirty="0"/>
        </a:p>
      </dsp:txBody>
      <dsp:txXfrm>
        <a:off x="5632755" y="2935432"/>
        <a:ext cx="6720840" cy="2658969"/>
      </dsp:txXfrm>
    </dsp:sp>
    <dsp:sp modelId="{955EA07F-EF1F-469D-8878-06C452A14B66}">
      <dsp:nvSpPr>
        <dsp:cNvPr id="0" name=""/>
        <dsp:cNvSpPr/>
      </dsp:nvSpPr>
      <dsp:spPr>
        <a:xfrm>
          <a:off x="1536215" y="-2500549"/>
          <a:ext cx="5824663" cy="899375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595A53-3F59-41B9-9374-E3C781BCCB22}">
      <dsp:nvSpPr>
        <dsp:cNvPr id="0" name=""/>
        <dsp:cNvSpPr/>
      </dsp:nvSpPr>
      <dsp:spPr>
        <a:xfrm>
          <a:off x="5632755" y="5018633"/>
          <a:ext cx="13441680" cy="69511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The Senior Companion Program </a:t>
          </a:r>
          <a:endParaRPr lang="en-US" sz="4800" kern="1200" dirty="0"/>
        </a:p>
      </dsp:txBody>
      <dsp:txXfrm>
        <a:off x="5632755" y="5018633"/>
        <a:ext cx="6720840" cy="3208221"/>
      </dsp:txXfrm>
    </dsp:sp>
    <dsp:sp modelId="{C844E0ED-87C2-4CA3-9BFC-3893C10F7D58}">
      <dsp:nvSpPr>
        <dsp:cNvPr id="0" name=""/>
        <dsp:cNvSpPr/>
      </dsp:nvSpPr>
      <dsp:spPr>
        <a:xfrm>
          <a:off x="2711700" y="453391"/>
          <a:ext cx="5939941" cy="407229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21338-7B8C-4FED-8380-46910B86DCDA}">
      <dsp:nvSpPr>
        <dsp:cNvPr id="0" name=""/>
        <dsp:cNvSpPr/>
      </dsp:nvSpPr>
      <dsp:spPr>
        <a:xfrm>
          <a:off x="5632755" y="8196620"/>
          <a:ext cx="13441680" cy="39410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Get Involved!</a:t>
          </a:r>
          <a:endParaRPr lang="en-US" sz="4800" kern="1200" dirty="0"/>
        </a:p>
      </dsp:txBody>
      <dsp:txXfrm>
        <a:off x="5632755" y="8196620"/>
        <a:ext cx="6720840" cy="3941088"/>
      </dsp:txXfrm>
    </dsp:sp>
    <dsp:sp modelId="{2E6D2E56-CFF8-432E-BADD-99507D10B4A1}">
      <dsp:nvSpPr>
        <dsp:cNvPr id="0" name=""/>
        <dsp:cNvSpPr/>
      </dsp:nvSpPr>
      <dsp:spPr>
        <a:xfrm>
          <a:off x="12337397" y="2216438"/>
          <a:ext cx="6720840" cy="345643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Connects volunteers with service opportunities in their communities that match their skills and availability. </a:t>
          </a:r>
          <a:endParaRPr lang="en-US" sz="3200" kern="1200" dirty="0"/>
        </a:p>
      </dsp:txBody>
      <dsp:txXfrm>
        <a:off x="12337397" y="2216438"/>
        <a:ext cx="6720840" cy="3456439"/>
      </dsp:txXfrm>
    </dsp:sp>
    <dsp:sp modelId="{2D60A205-B505-4E7E-8D8A-CFF4DF33FCE1}">
      <dsp:nvSpPr>
        <dsp:cNvPr id="0" name=""/>
        <dsp:cNvSpPr/>
      </dsp:nvSpPr>
      <dsp:spPr>
        <a:xfrm>
          <a:off x="12345462" y="5054865"/>
          <a:ext cx="6720840" cy="345642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Encourages volunteers to help other seniors remain in their homes by providing household support such as running errands, or simply being a friend to help preserve an older individual’s independence.</a:t>
          </a:r>
          <a:endParaRPr lang="en-US" sz="3200" kern="1200" dirty="0"/>
        </a:p>
      </dsp:txBody>
      <dsp:txXfrm>
        <a:off x="12345462" y="5054865"/>
        <a:ext cx="6720840" cy="3456427"/>
      </dsp:txXfrm>
    </dsp:sp>
    <dsp:sp modelId="{C5265254-0F1B-4FAC-87AD-2B337D3A946D}">
      <dsp:nvSpPr>
        <dsp:cNvPr id="0" name=""/>
        <dsp:cNvSpPr/>
      </dsp:nvSpPr>
      <dsp:spPr>
        <a:xfrm>
          <a:off x="12337397" y="8284552"/>
          <a:ext cx="6720840" cy="345642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One of the largest search engines.</a:t>
          </a:r>
          <a:endParaRPr 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Just enter your interest area, type in your ZIP code or state, and click the “Find Opportunities Now” button to gain access to real-time volunteer opportunities that are tailored to your skills and experience.</a:t>
          </a:r>
          <a:endParaRPr lang="en-US" sz="3200" kern="1200" dirty="0"/>
        </a:p>
      </dsp:txBody>
      <dsp:txXfrm>
        <a:off x="12337397" y="8284552"/>
        <a:ext cx="6720840" cy="3456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8521706"/>
            <a:ext cx="31089600" cy="58800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5544801"/>
            <a:ext cx="256032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54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08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62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16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70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24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78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832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85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88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0" y="1098556"/>
            <a:ext cx="8229600" cy="23406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098556"/>
            <a:ext cx="24079200" cy="23406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6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2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3" y="17627600"/>
            <a:ext cx="31089600" cy="5448300"/>
          </a:xfrm>
        </p:spPr>
        <p:txBody>
          <a:bodyPr anchor="t"/>
          <a:lstStyle>
            <a:lvl1pPr algn="l">
              <a:defRPr sz="16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3" y="11626858"/>
            <a:ext cx="31089600" cy="6000746"/>
          </a:xfrm>
        </p:spPr>
        <p:txBody>
          <a:bodyPr anchor="b"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854016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2pPr>
            <a:lvl3pPr marL="3708031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562047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4pPr>
            <a:lvl5pPr marL="741606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5pPr>
            <a:lvl6pPr marL="9270081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6pPr>
            <a:lvl7pPr marL="11124097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7pPr>
            <a:lvl8pPr marL="1297811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8pPr>
            <a:lvl9pPr marL="14832128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52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6400808"/>
            <a:ext cx="16154400" cy="18103850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0" y="6400808"/>
            <a:ext cx="16154400" cy="18103850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85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6140453"/>
            <a:ext cx="16160753" cy="2559048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4016" indent="0">
              <a:buNone/>
              <a:defRPr sz="8100" b="1"/>
            </a:lvl2pPr>
            <a:lvl3pPr marL="3708031" indent="0">
              <a:buNone/>
              <a:defRPr sz="7400" b="1"/>
            </a:lvl3pPr>
            <a:lvl4pPr marL="5562047" indent="0">
              <a:buNone/>
              <a:defRPr sz="6500" b="1"/>
            </a:lvl4pPr>
            <a:lvl5pPr marL="7416063" indent="0">
              <a:buNone/>
              <a:defRPr sz="6500" b="1"/>
            </a:lvl5pPr>
            <a:lvl6pPr marL="9270081" indent="0">
              <a:buNone/>
              <a:defRPr sz="6500" b="1"/>
            </a:lvl6pPr>
            <a:lvl7pPr marL="11124097" indent="0">
              <a:buNone/>
              <a:defRPr sz="6500" b="1"/>
            </a:lvl7pPr>
            <a:lvl8pPr marL="12978113" indent="0">
              <a:buNone/>
              <a:defRPr sz="6500" b="1"/>
            </a:lvl8pPr>
            <a:lvl9pPr marL="14832128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1" y="8699498"/>
            <a:ext cx="16160753" cy="15805153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4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5" y="6140453"/>
            <a:ext cx="16167100" cy="2559048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4016" indent="0">
              <a:buNone/>
              <a:defRPr sz="8100" b="1"/>
            </a:lvl2pPr>
            <a:lvl3pPr marL="3708031" indent="0">
              <a:buNone/>
              <a:defRPr sz="7400" b="1"/>
            </a:lvl3pPr>
            <a:lvl4pPr marL="5562047" indent="0">
              <a:buNone/>
              <a:defRPr sz="6500" b="1"/>
            </a:lvl4pPr>
            <a:lvl5pPr marL="7416063" indent="0">
              <a:buNone/>
              <a:defRPr sz="6500" b="1"/>
            </a:lvl5pPr>
            <a:lvl6pPr marL="9270081" indent="0">
              <a:buNone/>
              <a:defRPr sz="6500" b="1"/>
            </a:lvl6pPr>
            <a:lvl7pPr marL="11124097" indent="0">
              <a:buNone/>
              <a:defRPr sz="6500" b="1"/>
            </a:lvl7pPr>
            <a:lvl8pPr marL="12978113" indent="0">
              <a:buNone/>
              <a:defRPr sz="6500" b="1"/>
            </a:lvl8pPr>
            <a:lvl9pPr marL="14832128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5" y="8699498"/>
            <a:ext cx="16167100" cy="15805153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4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46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8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4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092204"/>
            <a:ext cx="12033253" cy="4648199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092203"/>
            <a:ext cx="20447000" cy="23412453"/>
          </a:xfrm>
        </p:spPr>
        <p:txBody>
          <a:bodyPr/>
          <a:lstStyle>
            <a:lvl1pPr>
              <a:defRPr sz="129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740402"/>
            <a:ext cx="12033253" cy="18764255"/>
          </a:xfrm>
        </p:spPr>
        <p:txBody>
          <a:bodyPr/>
          <a:lstStyle>
            <a:lvl1pPr marL="0" indent="0">
              <a:buNone/>
              <a:defRPr sz="5800"/>
            </a:lvl1pPr>
            <a:lvl2pPr marL="1854016" indent="0">
              <a:buNone/>
              <a:defRPr sz="4800"/>
            </a:lvl2pPr>
            <a:lvl3pPr marL="3708031" indent="0">
              <a:buNone/>
              <a:defRPr sz="4200"/>
            </a:lvl3pPr>
            <a:lvl4pPr marL="5562047" indent="0">
              <a:buNone/>
              <a:defRPr sz="3500"/>
            </a:lvl4pPr>
            <a:lvl5pPr marL="7416063" indent="0">
              <a:buNone/>
              <a:defRPr sz="3500"/>
            </a:lvl5pPr>
            <a:lvl6pPr marL="9270081" indent="0">
              <a:buNone/>
              <a:defRPr sz="3500"/>
            </a:lvl6pPr>
            <a:lvl7pPr marL="11124097" indent="0">
              <a:buNone/>
              <a:defRPr sz="3500"/>
            </a:lvl7pPr>
            <a:lvl8pPr marL="12978113" indent="0">
              <a:buNone/>
              <a:defRPr sz="3500"/>
            </a:lvl8pPr>
            <a:lvl9pPr marL="14832128" indent="0">
              <a:buNone/>
              <a:defRPr sz="3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0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3" y="19202405"/>
            <a:ext cx="21945600" cy="2266952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3" y="2451100"/>
            <a:ext cx="21945600" cy="16459201"/>
          </a:xfrm>
        </p:spPr>
        <p:txBody>
          <a:bodyPr/>
          <a:lstStyle>
            <a:lvl1pPr marL="0" indent="0">
              <a:buNone/>
              <a:defRPr sz="12900"/>
            </a:lvl1pPr>
            <a:lvl2pPr marL="1854016" indent="0">
              <a:buNone/>
              <a:defRPr sz="11300"/>
            </a:lvl2pPr>
            <a:lvl3pPr marL="3708031" indent="0">
              <a:buNone/>
              <a:defRPr sz="9700"/>
            </a:lvl3pPr>
            <a:lvl4pPr marL="5562047" indent="0">
              <a:buNone/>
              <a:defRPr sz="8100"/>
            </a:lvl4pPr>
            <a:lvl5pPr marL="7416063" indent="0">
              <a:buNone/>
              <a:defRPr sz="8100"/>
            </a:lvl5pPr>
            <a:lvl6pPr marL="9270081" indent="0">
              <a:buNone/>
              <a:defRPr sz="8100"/>
            </a:lvl6pPr>
            <a:lvl7pPr marL="11124097" indent="0">
              <a:buNone/>
              <a:defRPr sz="8100"/>
            </a:lvl7pPr>
            <a:lvl8pPr marL="12978113" indent="0">
              <a:buNone/>
              <a:defRPr sz="8100"/>
            </a:lvl8pPr>
            <a:lvl9pPr marL="14832128" indent="0">
              <a:buNone/>
              <a:defRPr sz="8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3" y="21469357"/>
            <a:ext cx="21945600" cy="3219446"/>
          </a:xfrm>
        </p:spPr>
        <p:txBody>
          <a:bodyPr/>
          <a:lstStyle>
            <a:lvl1pPr marL="0" indent="0">
              <a:buNone/>
              <a:defRPr sz="5800"/>
            </a:lvl1pPr>
            <a:lvl2pPr marL="1854016" indent="0">
              <a:buNone/>
              <a:defRPr sz="4800"/>
            </a:lvl2pPr>
            <a:lvl3pPr marL="3708031" indent="0">
              <a:buNone/>
              <a:defRPr sz="4200"/>
            </a:lvl3pPr>
            <a:lvl4pPr marL="5562047" indent="0">
              <a:buNone/>
              <a:defRPr sz="3500"/>
            </a:lvl4pPr>
            <a:lvl5pPr marL="7416063" indent="0">
              <a:buNone/>
              <a:defRPr sz="3500"/>
            </a:lvl5pPr>
            <a:lvl6pPr marL="9270081" indent="0">
              <a:buNone/>
              <a:defRPr sz="3500"/>
            </a:lvl6pPr>
            <a:lvl7pPr marL="11124097" indent="0">
              <a:buNone/>
              <a:defRPr sz="3500"/>
            </a:lvl7pPr>
            <a:lvl8pPr marL="12978113" indent="0">
              <a:buNone/>
              <a:defRPr sz="3500"/>
            </a:lvl8pPr>
            <a:lvl9pPr marL="14832128" indent="0">
              <a:buNone/>
              <a:defRPr sz="3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92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098555"/>
            <a:ext cx="32918400" cy="4571999"/>
          </a:xfrm>
          <a:prstGeom prst="rect">
            <a:avLst/>
          </a:prstGeom>
        </p:spPr>
        <p:txBody>
          <a:bodyPr vert="horz" lIns="370802" tIns="185403" rIns="370802" bIns="18540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400808"/>
            <a:ext cx="32918400" cy="18103850"/>
          </a:xfrm>
          <a:prstGeom prst="rect">
            <a:avLst/>
          </a:prstGeom>
        </p:spPr>
        <p:txBody>
          <a:bodyPr vert="horz" lIns="370802" tIns="185403" rIns="370802" bIns="1854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25425407"/>
            <a:ext cx="8534400" cy="1460498"/>
          </a:xfrm>
          <a:prstGeom prst="rect">
            <a:avLst/>
          </a:prstGeom>
        </p:spPr>
        <p:txBody>
          <a:bodyPr vert="horz" lIns="370802" tIns="185403" rIns="370802" bIns="185403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8B493-01E9-4EA6-954B-32DBF70A183A}" type="datetimeFigureOut">
              <a:rPr lang="en-US" smtClean="0"/>
              <a:pPr/>
              <a:t>11/22/2014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25425407"/>
            <a:ext cx="11582400" cy="1460498"/>
          </a:xfrm>
          <a:prstGeom prst="rect">
            <a:avLst/>
          </a:prstGeom>
        </p:spPr>
        <p:txBody>
          <a:bodyPr vert="horz" lIns="370802" tIns="185403" rIns="370802" bIns="185403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25425407"/>
            <a:ext cx="8534400" cy="1460498"/>
          </a:xfrm>
          <a:prstGeom prst="rect">
            <a:avLst/>
          </a:prstGeom>
        </p:spPr>
        <p:txBody>
          <a:bodyPr vert="horz" lIns="370802" tIns="185403" rIns="370802" bIns="185403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AED9D-486D-455D-A5DD-00824518F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08031" rtl="0" eaLnBrk="1" latinLnBrk="0" hangingPunct="1">
        <a:spcBef>
          <a:spcPct val="0"/>
        </a:spcBef>
        <a:buNone/>
        <a:defRPr sz="17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90513" indent="-1390513" algn="l" defTabSz="3708031" rtl="0" eaLnBrk="1" latinLnBrk="0" hangingPunct="1">
        <a:spcBef>
          <a:spcPct val="20000"/>
        </a:spcBef>
        <a:buFont typeface="Arial" pitchFamily="34" charset="0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3012775" indent="-1158759" algn="l" defTabSz="3708031" rtl="0" eaLnBrk="1" latinLnBrk="0" hangingPunct="1">
        <a:spcBef>
          <a:spcPct val="20000"/>
        </a:spcBef>
        <a:buFont typeface="Arial" pitchFamily="34" charset="0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35039" indent="-927008" algn="l" defTabSz="3708031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89055" indent="-927008" algn="l" defTabSz="3708031" rtl="0" eaLnBrk="1" latinLnBrk="0" hangingPunct="1">
        <a:spcBef>
          <a:spcPct val="20000"/>
        </a:spcBef>
        <a:buFont typeface="Arial" pitchFamily="34" charset="0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343074" indent="-927008" algn="l" defTabSz="3708031" rtl="0" eaLnBrk="1" latinLnBrk="0" hangingPunct="1">
        <a:spcBef>
          <a:spcPct val="20000"/>
        </a:spcBef>
        <a:buFont typeface="Arial" pitchFamily="34" charset="0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97089" indent="-927008" algn="l" defTabSz="3708031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051105" indent="-927008" algn="l" defTabSz="3708031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905121" indent="-927008" algn="l" defTabSz="3708031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759136" indent="-927008" algn="l" defTabSz="3708031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08031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1pPr>
      <a:lvl2pPr marL="1854016" algn="l" defTabSz="3708031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2pPr>
      <a:lvl3pPr marL="3708031" algn="l" defTabSz="3708031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5562047" algn="l" defTabSz="3708031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4pPr>
      <a:lvl5pPr marL="7416063" algn="l" defTabSz="3708031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5pPr>
      <a:lvl6pPr marL="9270081" algn="l" defTabSz="3708031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6pPr>
      <a:lvl7pPr marL="11124097" algn="l" defTabSz="3708031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7pPr>
      <a:lvl8pPr marL="12978113" algn="l" defTabSz="3708031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8pPr>
      <a:lvl9pPr marL="14832128" algn="l" defTabSz="3708031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18" Type="http://schemas.openxmlformats.org/officeDocument/2006/relationships/diagramColors" Target="../diagrams/colors3.xml"/><Relationship Id="rId3" Type="http://schemas.openxmlformats.org/officeDocument/2006/relationships/image" Target="../media/image2.png"/><Relationship Id="rId21" Type="http://schemas.openxmlformats.org/officeDocument/2006/relationships/diagramLayout" Target="../diagrams/layout4.xml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17" Type="http://schemas.openxmlformats.org/officeDocument/2006/relationships/diagramQuickStyle" Target="../diagrams/quickStyle3.xml"/><Relationship Id="rId25" Type="http://schemas.openxmlformats.org/officeDocument/2006/relationships/image" Target="../media/image4.jpeg"/><Relationship Id="rId2" Type="http://schemas.openxmlformats.org/officeDocument/2006/relationships/image" Target="../media/image1.png"/><Relationship Id="rId16" Type="http://schemas.openxmlformats.org/officeDocument/2006/relationships/diagramLayout" Target="../diagrams/layout3.xml"/><Relationship Id="rId20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24" Type="http://schemas.microsoft.com/office/2007/relationships/diagramDrawing" Target="../diagrams/drawing4.xml"/><Relationship Id="rId5" Type="http://schemas.openxmlformats.org/officeDocument/2006/relationships/diagramData" Target="../diagrams/data1.xml"/><Relationship Id="rId15" Type="http://schemas.openxmlformats.org/officeDocument/2006/relationships/diagramData" Target="../diagrams/data3.xml"/><Relationship Id="rId23" Type="http://schemas.openxmlformats.org/officeDocument/2006/relationships/diagramColors" Target="../diagrams/colors4.xml"/><Relationship Id="rId10" Type="http://schemas.openxmlformats.org/officeDocument/2006/relationships/diagramData" Target="../diagrams/data2.xml"/><Relationship Id="rId19" Type="http://schemas.microsoft.com/office/2007/relationships/diagramDrawing" Target="../diagrams/drawing3.xml"/><Relationship Id="rId4" Type="http://schemas.openxmlformats.org/officeDocument/2006/relationships/image" Target="../media/image3.png"/><Relationship Id="rId9" Type="http://schemas.microsoft.com/office/2007/relationships/diagramDrawing" Target="../diagrams/drawing1.xml"/><Relationship Id="rId14" Type="http://schemas.microsoft.com/office/2007/relationships/diagramDrawing" Target="../diagrams/drawing2.xml"/><Relationship Id="rId22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5131" y="18790180"/>
            <a:ext cx="1500187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9" y="9136800"/>
            <a:ext cx="1470025" cy="10493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stA="5800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4051" y="4037638"/>
            <a:ext cx="1470025" cy="10493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stA="5800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6173" y="11646738"/>
            <a:ext cx="1470025" cy="10493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stA="5800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2230" y="23338767"/>
            <a:ext cx="1470025" cy="10493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stA="5800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2049" y="26156705"/>
            <a:ext cx="1470025" cy="104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6276" y="5086975"/>
            <a:ext cx="8775523" cy="44060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45103" y="3252487"/>
            <a:ext cx="20015200" cy="1870583"/>
          </a:xfrm>
        </p:spPr>
        <p:txBody>
          <a:bodyPr>
            <a:noAutofit/>
          </a:bodyPr>
          <a:lstStyle/>
          <a:p>
            <a:r>
              <a:rPr lang="en-US" sz="4800" dirty="0"/>
              <a:t>Kristen Daniels GVSU MSW Graduate Assistant, Traverse City </a:t>
            </a:r>
          </a:p>
          <a:p>
            <a:r>
              <a:rPr lang="en-US" sz="4800" dirty="0"/>
              <a:t>Dorothea </a:t>
            </a:r>
            <a:r>
              <a:rPr lang="en-US" sz="4800" dirty="0" err="1"/>
              <a:t>Epple</a:t>
            </a:r>
            <a:r>
              <a:rPr lang="en-US" sz="4800" dirty="0"/>
              <a:t> PhD. LMSW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26874195"/>
              </p:ext>
            </p:extLst>
          </p:nvPr>
        </p:nvGraphicFramePr>
        <p:xfrm>
          <a:off x="1026589" y="3657601"/>
          <a:ext cx="12344657" cy="7807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635062" y="5086975"/>
            <a:ext cx="16764000" cy="5099163"/>
          </a:xfrm>
          <a:prstGeom prst="rect">
            <a:avLst/>
          </a:prstGeom>
          <a:noFill/>
        </p:spPr>
        <p:txBody>
          <a:bodyPr wrap="square" lIns="294967" tIns="147484" rIns="294967" bIns="147484" rtlCol="0">
            <a:spAutoFit/>
          </a:bodyPr>
          <a:lstStyle/>
          <a:p>
            <a:r>
              <a:rPr lang="en-US" sz="7200" b="1" dirty="0"/>
              <a:t>Why Do People Volunteer?</a:t>
            </a:r>
          </a:p>
          <a:p>
            <a:pPr>
              <a:buFont typeface="Arial" pitchFamily="34" charset="0"/>
              <a:buChar char="•"/>
            </a:pPr>
            <a:r>
              <a:rPr lang="en-US" sz="5800" dirty="0">
                <a:solidFill>
                  <a:schemeClr val="tx2"/>
                </a:solidFill>
              </a:rPr>
              <a:t> Sense of community</a:t>
            </a:r>
          </a:p>
          <a:p>
            <a:pPr lvl="1">
              <a:buFont typeface="Arial" pitchFamily="34" charset="0"/>
              <a:buChar char="•"/>
            </a:pPr>
            <a:r>
              <a:rPr lang="en-US" sz="5800" dirty="0">
                <a:solidFill>
                  <a:schemeClr val="accent1"/>
                </a:solidFill>
              </a:rPr>
              <a:t>Psychological Structure</a:t>
            </a:r>
          </a:p>
          <a:p>
            <a:pPr>
              <a:buFont typeface="Arial" pitchFamily="34" charset="0"/>
              <a:buChar char="•"/>
            </a:pPr>
            <a:r>
              <a:rPr lang="en-US" sz="5800" dirty="0">
                <a:solidFill>
                  <a:schemeClr val="tx2"/>
                </a:solidFill>
              </a:rPr>
              <a:t>Altruism</a:t>
            </a:r>
          </a:p>
          <a:p>
            <a:pPr>
              <a:buFont typeface="Arial" pitchFamily="34" charset="0"/>
              <a:buChar char="•"/>
            </a:pPr>
            <a:r>
              <a:rPr lang="en-US" sz="5800" dirty="0">
                <a:solidFill>
                  <a:schemeClr val="tx2"/>
                </a:solidFill>
              </a:rPr>
              <a:t>Increased age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47281330"/>
              </p:ext>
            </p:extLst>
          </p:nvPr>
        </p:nvGraphicFramePr>
        <p:xfrm>
          <a:off x="2921000" y="21365068"/>
          <a:ext cx="11302824" cy="4571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621949" y="20116798"/>
            <a:ext cx="9012102" cy="1652065"/>
          </a:xfrm>
          <a:prstGeom prst="rect">
            <a:avLst/>
          </a:prstGeom>
          <a:noFill/>
        </p:spPr>
        <p:txBody>
          <a:bodyPr wrap="none" lIns="294967" tIns="147484" rIns="294967" bIns="147484" rtlCol="0">
            <a:spAutoFit/>
          </a:bodyPr>
          <a:lstStyle/>
          <a:p>
            <a:r>
              <a:rPr lang="en-US" sz="8800" b="1" dirty="0"/>
              <a:t>The Aging Process</a:t>
            </a:r>
          </a:p>
        </p:txBody>
      </p:sp>
      <p:sp>
        <p:nvSpPr>
          <p:cNvPr id="9" name="Rectangle 8"/>
          <p:cNvSpPr/>
          <p:nvPr/>
        </p:nvSpPr>
        <p:spPr>
          <a:xfrm>
            <a:off x="-1016000" y="24460204"/>
            <a:ext cx="18288000" cy="2698506"/>
          </a:xfrm>
          <a:prstGeom prst="rect">
            <a:avLst/>
          </a:prstGeom>
        </p:spPr>
        <p:txBody>
          <a:bodyPr wrap="square" lIns="294967" tIns="147484" rIns="294967" bIns="147484">
            <a:spAutoFit/>
          </a:bodyPr>
          <a:lstStyle/>
          <a:p>
            <a:pPr lvl="1"/>
            <a:r>
              <a:rPr lang="en-US" sz="3900" dirty="0"/>
              <a:t>The Surgeon General reports that major depression numbers tend to decline with age yet symptom-based assessment studies have shown increased rates of depression in older adults. </a:t>
            </a:r>
          </a:p>
          <a:p>
            <a:pPr lvl="2">
              <a:buFont typeface="Arial" pitchFamily="34" charset="0"/>
              <a:buChar char="•"/>
            </a:pPr>
            <a:r>
              <a:rPr lang="en-US" sz="3900" dirty="0"/>
              <a:t>Prevalence and incidence of depression doubles after age 70-85. 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401218189"/>
              </p:ext>
            </p:extLst>
          </p:nvPr>
        </p:nvGraphicFramePr>
        <p:xfrm>
          <a:off x="16459200" y="8001000"/>
          <a:ext cx="19050000" cy="14019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592320004"/>
              </p:ext>
            </p:extLst>
          </p:nvPr>
        </p:nvGraphicFramePr>
        <p:xfrm>
          <a:off x="16383000" y="15143808"/>
          <a:ext cx="19202400" cy="12573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0" r:lo="rId21" r:qs="rId22" r:cs="rId23"/>
          </a:graphicData>
        </a:graphic>
      </p:graphicFrame>
      <p:sp>
        <p:nvSpPr>
          <p:cNvPr id="11" name="Rectangle 10"/>
          <p:cNvSpPr/>
          <p:nvPr/>
        </p:nvSpPr>
        <p:spPr>
          <a:xfrm rot="16200000">
            <a:off x="13767127" y="15715995"/>
            <a:ext cx="11831594" cy="4668276"/>
          </a:xfrm>
          <a:prstGeom prst="rect">
            <a:avLst/>
          </a:prstGeom>
          <a:solidFill>
            <a:schemeClr val="accent1">
              <a:lumMod val="40000"/>
              <a:lumOff val="60000"/>
              <a:alpha val="0"/>
            </a:schemeClr>
          </a:solidFill>
          <a:ln>
            <a:solidFill>
              <a:schemeClr val="tx2"/>
            </a:solidFill>
          </a:ln>
        </p:spPr>
        <p:txBody>
          <a:bodyPr wrap="square" lIns="294967" tIns="147484" rIns="294967" bIns="147484">
            <a:spAutoFit/>
          </a:bodyPr>
          <a:lstStyle/>
          <a:p>
            <a:pPr algn="ctr"/>
            <a:r>
              <a:rPr lang="en-US" sz="142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Health Tip: </a:t>
            </a:r>
          </a:p>
          <a:p>
            <a:pPr algn="ctr"/>
            <a:r>
              <a:rPr lang="en-US" sz="142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Get Involved</a:t>
            </a:r>
          </a:p>
        </p:txBody>
      </p:sp>
      <p:sp>
        <p:nvSpPr>
          <p:cNvPr id="12" name="AutoShape 2" descr="data:image/jpeg;base64,/9j/4AAQSkZJRgABAQAAAQABAAD/2wCEAAkGBxQTEhUUExQWFhUXGB8YGBgYFxcZHBgXGBgXGhgYFxgYHCggHBolHBgYITEhJSkrLi4uGB8zODQsNygtLiwBCgoKDg0OGxAQGy0mICQsLDQsLywsLCwsLCwsLCwsLCwsLCwsLCwsLCwsLCwsLCwsLCwsLCwsLCwsLCwsLCwsLP/AABEIAK4BIgMBIgACEQEDEQH/xAAcAAACAgMBAQAAAAAAAAAAAAAFBgMEAQIHAAj/xABGEAABAwEFBAcGAwUHAwUBAAABAgMRAAQFEiExBkFRYRMicYGRobEHMkJSwdEUI/AzYnKCkhVDU6LS4fEWJHODk6OywlT/xAAaAQACAwEBAAAAAAAAAAAAAAADBAACBQEG/8QALxEAAgIBAwMBBwQCAwAAAAAAAQIAAxEEEiExQVEiBRMUMmFxoYGRsdFC8CNS4f/aAAwDAQACEQMRAD8AO2mzMH3kON/+RtQjvM+VVDdVlOjjR/mA+tPACh8c1tJ3gHupEoYcWRDcuFoIWUqZSSkgEkHUfxCiV12bo1Ebpsx7f2aaPXoyC05CAVYTEt4s4MGIzzoY05qOCbMZ0/vG927SktWMY/WNUsSGz4hQE9McsgGz5uj6CotHh/GPNDo+lTJPXni0P8ql/wCqobaoJVjP+I2PFZSPNdYbDDCWSELSM5/fT5zPrSft0iAyr9+O4hf2pydEg8wD4RS57QWf+1xfKtJ7ukSD5KNFC52/c/7+ZbTttsEDXEuHE88vEGl29bKpd4OMBfRY3RhUkCYWgKBI39aRnRm71RhPAg+FD9tx0VvaeGhbSrvacM+Sk0x7PbDkTVapXtAYdQf3xxItg7i/tAWht1yHLO4hIlAIIUSMShIzBB0ihLD6021+yuBIUhxaMQBghGhicpGdNPs4c6K+7czp0rRWOEpUlQ8lmgu3bAYv5atzobd/qTgMd4NelU+gGebsXFhUzba+6nLGqyqVDiHFAJKJEFQEAgjM50ce2ctSY/KBJEgJUCcxOkfqKu+0dHS3Ih1PvsKQ4Dwwqwn1HhTs1acX4d0aKw+CtPJYqWuyDI8iDCK/B+s5/adlbYB7qTlJKFE8DqQM4M91Cnrr/JU65hWlBESTPWnNIjdFdpZEZcMvAlPoRXJr5KHLIplBks2hwEDIlOZTPnUuYhestSoz0iPeFtBO4xx0mNANwHGqthtSiqcQgHOK1cakndyjUVkMlAH5eEbjx5GkMx8CO+z2HfJO86Z8z9qLu3qkZKQjgN5PcNaT7uXBBWqMpA4c4ojabWFREgHTepXIk6Ds86vW/EqywneV9JCD1cuaYjuoHctsZCnFkGEpJhWkzwPMcajt9zPWghQGFAEJERlxPM0GvmyFlJQD1le8OWn67KhtycSwpIGY+bKAPgvOEFK5GEjLf5Hlxqhtaw2pocjGeuWgn9bqi2dtqBZQhJ6ycxlBJBHPgfKq9uexLIIlKxOe4iJ8s6MHG3EAUO7Mr3PcwxtwNVD0NL+3d0BvplD/ABcR75H2pxuhOGzKclWNq0NycR/ZLAkAcMl+NA/auwpq3uMgqLS2UupSTOcGc9Tmg0ZcbciBcndic6sSCtSWx8akp75getNF73L0NocZZC3AiJUYACokgq0yrrDPs+sGJSmmcKujQ60oKX1VEKgiTuUEmhmw2zNmt1lC7UguOB1xLhK1iVBRzIBAnMVdkzxK12bckTmrbqEQFutTvCVFUcpAiaLFtMCDIqz7WNmrPYVMqs7QSlwLSoEqVmkggiTkYNJ9ivZ4JyAKBkSRkOEndSV+lJ5WO0asD5o0K3VfuVyHO0ehFKa9ohkAmTGecCeXKjOz15B1QIEEGCJnUGk2psrG4iOC+uzKqY9itprRGcVvW+vInnH4M8qozWxrQ1eDm016tO+vVJJ2H+zkfqPtWP7OR+gPtXCVbf3gP7x3xaqu77RrwSCelcEf+L7VmjUqf8f4/uafwzDv/M7jfd3sCzu9MsIawKC1nCMKSCCZI3VwXaj2gobX0d3FRQlpDJddHvBoylSEZRnGah3Ur7T7aWu2gIefWpsZhBwgTxUEgSe2l9IorVI+Cwg1LKeDCVrv21OnE5aHVHmtW/OAAYAndUTV5vp9150RmPzF7jI38c6rJqVCJyru1QMYEuMxxuP2pW9ggLUH0bw4M45LGfjNdXubaaw3wybOHFMPKGba8OLUZtk9Veg0z5V8+myb5FapaIMiQQZG4gjQg7qAdPQedol8OOcz6fb2EbSmA6s9oTQl/ZRF4dH0i1NlCD7oBnFAUDPAgVyKxbc3iAlH414JEAkkEgdpEkV0O9Le+3dbjrTqkutGSsHMjECrMayDNJWVU1XIUXGTzGksv2ly3I6Ruu/2ftNW5FtS850iEYCnq4VDDhJOU8DXtrPZ6zbn2n1uuIW2jAMGHrAKxCZB0NcaG1l5FWE2xeLhK547qyNqLbvtq/Fz/VWpvUDEQYOzbieZ3d/ZZtdicsalLLbgIJ6uISQcso1FWLquFLLDTAWtYaSEpUqMRCQAJgROQrgX/UdqOtrc/wDl/wBdZF/WjfaXT3OfVdcZ1IwZwI0+iVWSUkY1SZzATv3QRG6uK+0TZm1WNxVqZP5KlDEQoDNRMSgR5caAKvh4/wB+7/SfqqoXra4UqHSKUTlCwI8jM1V3VhiXrUqZTu280urwqjmSMh+vGrdpASYAIPcQTxSTyq/ddxlbDakwlWFSFESQpeIkEgyDIPlQm2pU1IdQBBiQcoJ95JOnMGkmA3YEfQHbkzDrwTvzJ01150z7K3QpawtwEQMkncN01QbutpoJcCSoxPE8onSmO5dsbOMnEOJI1lB+lCBz0htm3k9Y5NJQhOg0ri+3dp/7gqTmJ8pius229GnGcTSgoHKN47q5JfNlDjxQTBWerlOfdpVlPrGZTHoJlWwA6JJOLTzOXPXzposTWMEK1R1u0RBnuUK32UucBSAsgESRxAiBrvyPjR52yBhw5ZKAA5pOZA7jH8tHUc5i7eJNcFtsDLDibapICiMQUFGcJOH3RUt8bVbPPrDjym3FpTgCi08SEier7unWPjSLtNZC4jCBiPDfqf8AnuoNdmwNtfMIZS2OLhA8hNN1ucYxFXrGckzrbftNudEBLiuqkITDLuSREJzGmVVLD7SLmYCgyFIBUVEJZUJUdSeZoBcXsdbKv+6dWrdDcJE9pE+lcwesobdcbHwrUj+lRH0pjDbSfEX9OQPM7He3tIud8APMKeCTKcbKVQTrGI1RX7Qbmw4U3fKfl6FkDLTImK46X1JJTzrVCVKyk0Lce8OKh2zOtK9o91J927E/+3Zx6TWTt9Zn0LQ1d4bChGP8sQdxASma5pd93SZNH2WwnIUpqNTgFRG6NJyGMerPmkVJVS7HJbT2VamntMd1an6TL1C7bGH1mDWhrc1oaYi89XqzFYqSTmbt4J+X/MKFXjbMQgCOOc1AmxOnRtZ7EK+1QvtKSYUkpPAgg94NZ6UKpzNR7mYYmoFbpFaoqXD40UwYElbbyyOu7fUzbW8Rlxnw0rDSewcd1W2m0qMFcJHI+POhM2IdVkwYxCcst+nDw1rb8GFDh21aVZviUQBERM5cctKuMOpgHDOHLeUknSSd3Kli/iH2+YLRYimDvTy17q6Ds08V2V2zOCEuoUlPJRSYHIHLvFB7nuz8Qvre6nfOp3ADhyprXd+HqkRvEcd1JamzpmM0V5BENbIXK28xZn8IlbScWXxJGEz4VzfbDBZrY+1gPVWSMwMlQobuBrrns4tiOh/DzC2irqnehSiqR2FXpSl7WbhbVbA6oH8xtMwdSglPphrZGLUBSY7Zqchpy5/aBKdGx/V/tVT+2HHJCUJTzk5Uftdw2ZKZKFHOPeI1oE5ZU44QnCkH3ZJ3ayeyqWKEHPWEqPvDx0mEWFxQnpj4Hyzo3dfs/tbkKW4Gmtcbk4iInqN6ndqRTj7P7gASH3U6fsgQIj/EM+U9vCie0jlqW6GmEjNOIuKIwpzjODJOuQ8qNRVhPe3dPEHqLAX91UOfMmuO6EIZDaHTAThlQBCxMgqRpPMQRuNVrJsb+LWoOqSWQc8AUCuM4CychOsT21EXS0ltsqgEBGLeSBHnTPYdoW7N+U4SCBA3yAMo45VmEjeT2mptPuxjrgTndq2bWy5aG0la0IWMIUtRhsgYSBO4yJ5Vpd9hdkJU1B3KBkHtnrD/ADdlPbFoS5aC42oqBT8aY3mUkGJGh5VYtasOaG0pnfJIB/h+kihMc5MMFIwIm2UQ2p1ZSACUnMSFAkYYGeKd1KzVpDtoUoJmFYUjs3kdtH9oyzZkOLSPzFklS1EqUVKOZ5ZnQUq7MWpKCrCQpQzmNeJz35+lGrQHmAtYjgxzavJLbxSeqQRnrMDErXfNFL3tgWkAe8kkoIOqDnB7AfAcqTyzjOMmZ1OeR3g+VFbLZyqEoUCrQCf96IAYAkSXpgSFZHCQCk9sajdzrrF12UJCRhAjXwpMvnYttyx9C04k2hSkKW4QerEkDiE5eJmne61ENpDigVhKUrO4qgSRO6marEV/dk8kRW7DKGHkzZhGc8T9a+bEXY5aLxtbbWHEh55cExIQ4okDLM8q79sttEi0tqBHRutKIWg8AowtB+JJG8aHI1wi7bx/DX+txWSfxjiVT8jji0meUKmnkOYoRxKG0F1YHhAyUkKHeKistjzrpV47Potq4ZWPygUSIIUEqIBBG6Ioe5sLaE6AHw+9Y11hQlfE2qCpUExZYZit5zpgVstaE54KH265Hm0Fa0EJBAPecqSzk8xwMvaF7iclvsyolQW4VQCP1uowDWzoWzUPpmYXtBcXGb1oBW81inYhPRXqzXqmZJyNe1VsOtpd8Y9Kv3tYS5ZQ+es5AUtRzUoEQST4VYZ2YbQsYyXBIyPVBBjgf3vKnS67qSltKNQE4c9I51jajXVrgjJm1Ro7DnPE48lWVWG15etFtrtnTZXCpAJZUeqqDCT8hPLcd9BGzTisrqGXoYAgoxVusI2Z6DnP37eVF23wTJQmAdYE+eooA3u7KJWJz5s6FYneNVNniMTIAMHQjKNfKrVhsQUCnPCTMHjxodZrXyoxZbTWZZuWaFaKesYLiQlmAkUZeViE0v2S0CNaIl/Kaz7GY8RoIo5g9q0lq22VSDCumTMb0HJYPaDFNXtgUEiyqPxLW3PAlIUAf6DXML6t5Np6NsEuYYBEjDOcyNNx7qadstqvxVmbszrRxowLLuICVpGoTh0MmdK29E/uq8N16iZeo0j6q3/jGfMXLfmg8s6tbC7KJtCy+8FFpPup0Di53k6pABmN5ojsZdKbWlZeSS2ggCCQFHUpyMndOe8V0WzNBKYSAlIgADIARoAK1qqffEWN08TJ1O7SM1GfV5EoO5H4RwmVf0pTlWj5jr9bLWUEZeHfV19J4nxI+hFVcPEKV/6iT6EVpOi2IUPQzMRijBh2gO0WQK6QQDkQN+SuFKNmXaGlpwgPJTkEOAlQz0C9R3zTRelsNnXJBjTPh3ZGNK2s942ZzrhQCt8cedeXsratih7f7met01yugbzNrJblqj8otnWCQcozzFT2u0mNaG2q/Gk/EIG8GT5Un7abUHB0TJjEOsrfB3AbpqiJk4lns2jMGbS3t07pCScCDEiACd5KjoNwjPWh13WfCRBwk788+zeddavXJdnVxKgJAkqOiRy+9MFz3V06FrYkFMQtQknPMhJ93lOfZW3To9ygTz12rw5MP7JbLKeGJbhCNYnMxzIrpN03QwlBDaEid8SZzjPtpAuq5hZmlPqKlvBKgCpRMSNwJp/2eXDDYPCT+vGmbNMqJgRYXs7cyq3fBFpFkJEhoLyTIgHBGOfekcKT/aY6l+zJW3i6jymlSCM0yDlvEpyNP9tZCVhUa7+e/wC9CNvLPisThAzQQvwMHyNeItdxqmVuqn8TUOCmR3nz+bU9Z3Wy2pTaiTCgSDnlA5H6Cqe1FmfbfC7QSVuJC5KgokHLMjflTBe1ifeDfRsOLKVgjAhavQVavTYq9bapB/CqGEESrC3lI1xGa9XpCTRn6zPLeub7BbVossoWhSyZwhPAxw502v7buK9yzqT/ABEf6qF3D7I7clSFOLZbjUYio+Qjzp0VsUy2JftKUjnhT5qVS+po3WEr3jlFoCAN1ETrRtHa1aBKe0z6ChF52y0rQrG7lwAy/wAxp4tFpuRj37Uhwjclwr8m6G2jb66mv2FjcdO78qJ73DPlQhpvOBCe/wDAMWdnFmYOcjz/AEaYhVC07b/jcCBZksICpScUqPVORASABV2r6QBGZM5ldaS4VyMSZJrIqNFSTT8zptFYrbFXqk5AzVj6R5tIG6T/ACg/UCmqw3FEFzManQAdpOXrQ3ZxuCt3elJQkcVqWYFFZW8lRUYCurA+VJM5d/lXlkqFjBcEntPTWXtWDg4HeXbfdbD7K2SkKbWAk8ZkmQfmGEZ1wbbDZtywWpbC+sAZQuMlpOYPbnmOIru6VqSkBJiMxl28e01zj2kILi8dpWopV7qhohWkYdNK1qtJfpyzP8pxwO0y/f13MFU8+TOdtKolZ1Z1VRYxJwOBUd1TWRUGDRGIPSMJuXrDNnROlFLKyo5VQsSaJl1UAAwN5pC054E0qyMSY2lDWqsSvlEnurCbc6tYBGGdE8BxNaM3nZ2cgBj4nM0Ru2zYsVoUCJ92dSkb4pZgFG4iEBLHGZfs12hoF3DJIzO+g9+qCylQ1OUd4gedNNgvdCElLiDChliyB5iql2XA9a3emRgwNupkEwTGFUgRB0FW0yF7BDV6hdO25jgc/wARz2fuoMWdttOcCSR8SjmpXjU1scfQZabDifiRiCVcihRynkYniKjQHGVTHV+JHqU8D68qKPrCkdIjOPTeDXrwNoAHSeIsc2MXbqTkwU1bkLVhkoc3tuDCseefaJFbvWadU95APnkauWuyN2hoY0hQPEacxwNLx2bebP5FqeSNySrEByhUiKIpB74giCJHfN1hxtQ3gSNfRWlcxesSkOQoR+t1dLt17WmyJKrS0H2hq43kpIMZqQcjlOhHZUt+bNpdSCnXMz4Ed1J67Si5c/5Dp9Y7otUaTg/KfxOYWlkxNULo2ZVaSXnFYUYoSNSpQOnICm+33UpCSlYIPCmPZy7E9E1oIRrqSTmct3+1Z3s6kNYQ/YTR9oXYrBTvFS23KpSQk5ITokb8tTx76btiLuCGV5UTcu4K3fDv5dtENnLJhSpJ3z6RXondQnE88qktzKt4WSWY40ZuxMJTnokR45+VV2BiSB+v1rVptyDhGoy9DS9jEjEKowcya87Uyy101oVgaa6yjmQAermACTmRSfeXtjuxsEI6V7klogHvcimTaywl6wWpoZqWysDtwkjzFfJyGidxrMsRA27Az5j1QLDE7Pb/AG9AZMWLLi44B/lQn60tXh7arxXODoWh+6gqPion0pJTczpBUG1YQJUYMJHE0Su7Z9B6zioTvzA9ar7wQwpPYTW8Nubxf9+2PdiV4B4Iigj5dcMrK1Hiok+ZroVguyyDqoS2pRBHWkk5bjFS3tdTQWeiASQ4hzKP2a0e7nukVbJPSRkC8PkSls1sq0pkrWmSUyJ4kTXQ03KzgbhCeopKTkPiCAf/ALVz+1bUfhlQAkyqFNkkQnkoe7PfXRLutBdaWrAUY0B1IOogA679BSFKWrY2/kHOPpDXWqduwfec0Sjo3I+VUeBim1tUgUv7TJAtb2EADFOXEpBPnNG7CqUA1NKdtxENrhupVpaTUgFQB9I1UPGp0PJOknsST6CtWYpm9eraT8jn9KvtXq7JLFy2NSW0EBRJUp0AJJAM4UEwNwCjJ4ij9lYhKeyT2nOlGy2FClhRdvB4jrBT3Soby0lLi5PZhp0YGSDxA9KF7O0gqJfOc8f3D67UNZhSMSQ2aRwoFe12BYUhxMg8tRxptZRWlrseISBmMx9u+tHcOhiOO4nCL32MAUpKMic0dvA8qUHFKbMLSUnTw1rv9/XbKcaRp1h3aj1pTvrZtD6cQHv5g8HAM/HWgWaUMMrGatWynBiFYbbRDEFa0JdulxtZThIKTmNR3Hd31O26RksR21jW0kHIE2qNSrdTGW6mGSRKBlTHeSwplSEmJTHlSKxaQNCPEVfs7j7n7JC1/wAKSr0pB9O7NnmPDUVqs2RaVJUlC14gnQDeTw4nlXWdhEYErQAQQEqWPlWcXVPPDE9lcu2YuK2l8dGytKic3HEKSEA6nEqNOAzrtV0WBLCcCc5EqUdVLGqj9t1aek05D75m63VIatnUn8SzaSkqCFCUrBH8w/29KrtWXASkk8AeO4Tx9axfC4QhXyrHnkfWpb0JELSCcswOHGPGthc8CYZla5DBW2fhV65/fxoitug13WoG0GPiSJyjTKc+RpiUiu2+lvvInIgx6zhaVIOhBHjS7adqkWZfQ2hh5ITklSUhSSmIBGYOlNixWbRYW3kwtIP0qBwPm6SFT2ihar+u99sJdcgkZEpWCMQ3ZeVE9nigtgNOtLCQASnPvI3Vl7ZJgrxBIBjhPGfXzqVm4gghTeLENM8AHcNR3Gu7afmU8mTdaRtPSXG2x1M5yI8q3sTcLqZlBUlMkTvA3d9ZS3Cjyqm7giWx3gizKKXik7lEeZjyrewOyoqOpJ9cqxfLRS6F/NB7xr6VFZslqA3E5xzmj/MufpB9DiMTGlfP+0FzCyW99qITjKkfwL6yR2CY7q77ZKQva/c4PRWpIzH5SzyzKCe/EO8Vka1fQSO00dGw37T3ircSApZaVmhxJSoE7lCPrVS6bA00ooUPfBEjMHCd3CorqtvRLCtY8R2UQs1mW470jQLiW3yUhInqOiSD2EUgt/oyv2x9+8fWlhZjP1B+3aXWrvZILhBBZggyckE9YR2Vi71tLUyXAklQwzuJQogQeMEeNEC2pkkPJhFolDenzBQxDdlUlj2VShGF1QUG1HlBIBmeGlBBZ6ArcMD9pdnUOSWzn9Yl30ootbiS2OjLQc7YEYSDzEZU5XAHMlqT+WUYARn7wEADhNUrG4z0roUtLmFOEKA+IHICM45nXWjotoUhSWkwkcRGeuQ3Z1YanYAWPTx5gzXkYAiXtPc6m3OkOi93AgAHx1r1zpBTBAkcUhR86NbTlTiBJkgzhAG8EaDOgt3NKQspUlSZEjECMuOdD01oN4K5x9YfULnTEN1hNAjQnuCB6JqdPMqPao/SKhTUya9BPPGbdGPl81fevV6a9UnMxhvq47PZsIZxFZkKKnFOGMsjiJjP0ozd7YUnDvSB6Vy/2YWPBY0bi44VHxCR5Jro1ktWF+IMEROgpqtMVDEra5awkwozlkashNedA1g15CxxoZOeZ0CD3WM1I3HrDv8AeHj60u3XZYceYV8KpT2HMeRAputaIwq+U+RyP37qA3oMFpbV8wjvSfsR4Uaps8QbriA9p9mgU9KOqpPvHdHFXLnu8aTbXcRMgpg7x9q7c0gKGe+lJzZgtulHTOhg/s0pIGDijFEwN2enZVPS5w0vyvInDL52aUFgI1Oo4Dj311H2TNJQMIIOHhu7Ruqx/wBBFpayXCtC14gs5nMABLnMRroQaJ2L2fMBfSKCkr+Zta0K7ik0NaQvqzLtazenEdnBIqNAzoexs+0IxdI5H+K644J3GFKInuoqU1M44nIH2kXDR7QfMUZYMpSeIoJtP+zovdapZQeQq7j/AIwZRT6zAltYwWpKxliyNMzRkChG0ljK20uI95shUfMiesO4Z91ELsfCkjnXLDuQHxLIMMRMupqELKTVx5MGtFAGhhuJciaKd0UP1x/XKo3tCDiUfBI7d1b9H4VGtuR1syMsyY4aaf8ANTiSYatATCZQD8qBvG4nnW6ldYnlUkbv+KwpGdTickVvY6Ro8U5ju/2oG0olZAO/ygUwMuxM0AReSMa0sgunEZwCQCc4UrROu80eokAiUcQ7YXCNc6xtFdSbZZnbOolIcTAUNUq1SodhANVLOh5WpQ2OUqPiYAPjV4WWRm4ueMj7RQLFBPMIjEdJ8y3jcQYdW08450jZIUmRqOHIggjkRTj7ObxS06ro8XuGQTAJG87t9NO3lytBaXrSpcxgC2mwekjNOMnJKoJGuYFLt12QFwGzsvK3HGUxhMzMDLxrHvpsUnBmxVcjpyIXv291LCAMJwLCgAJiTBM8etUblsdeUUpC3DOcZDtjf4U2MWazIaBeQCd6TmN2m6qO2W07ths/SWWyocSMlQo9TXrKQhOactZoKafcfW06XIHpSDrHsS7jWRhQlRmd/PIVftFlsNiSfxNpSmcyCuCY/dHWNcXvv2j3haZCny2g/A0AgeI63nWLm2Bt9qQp5LKgmCrE6cGPKepizUTx0504ulqXtn7wDXWP1OJ0C8PapY2pTY7OpxXzEBtJ7zKj4UFs21D1stKVPBCTGFIQCAAToSSSdaXV7KPspxOIQjtdanwxVbua6LQV4m0Th5+FVscn0qP9EJXWgUkntHtLR1g1kpI3edCE2C81DJgH+cVE5dF6f4H+afQGngzdMTK92PML4/1NYoP/AGHe3/8AP5n7V6pl/wDrO7F8xp2cs4DbCBoEp9JpkvFswCNRQW5zBbHAAdkDdTLak9WeVah9OBEwd2TL11WsOIE6irK2udL9jVgIUnTeKYmXQoTSti7TkQyNkYMrKJIKFRJGR3GgV8qlDCzkQsBXIkFKh/UBTM83iHpS9tQiGFHgpJPaFpP0rtRGROWDiFbE5lV0pChBoPYXeqDRNldcsXBnUPE2wR1Tmk8eFYQnOJ93IzvSRkfp3VZiRFVsMOYt5b0/hPD+ahZzLkSU1g6V4GY7K0tjmFBPAVBJETanaIBxbQiE9WSlWuW8H6RzptuJ6bM0csxOXIbsuNc42lu9pFq/OdMOAnCAoqSVHHMnIIgGSNIA3mXDY+9G3mmy1m2S7BgicJTJE56nxmmG5XEEvzZja3p40DbV0LpbJ6vvI/hJ07jlRtg5ChW0dmxNlQ99vrDmn4h4Z91CqI3YPQwj9MiE0OhactRWGzupZuy9MJBOm+iy7QDEHI6Vd6ChxItgIhB+0JSMzQa03sJkGE8d2X68qkeQ24IKiTvg6dtV/wDp0K0JPfuqtZp5yeZZ0sHbiUbdtalJgeP2MVZu3aFLhiazeexDakZTjnjkMt1KatiLclyWi3gH+Io6ciJM00vw7LwYu3vVPIhHavalKHDZkFSi4cClgEJbyOIY9CuNwMjWmWwLbaaSEgAbgP8AbfQHaayFdlCVEuLREpa9wK+YqIAxb5MVXuvGtLKE5ulA6syEmBJJG4cagrU18mTcQ0aF3hGaj2Coxeue+eA9KK2W5WkpAWkLVvJE58uAqf8AshjP8pGYg5DSlTdWO0Y90/mJF6bXIXiYQApQMLmFISd6c8lEZchxkRVOwXj0czkTrp3Ryp1s2ytibHUsjCP4WkD6V61bPWRYhVnaUDuKBWdcjWnriaWmtqpGCMxKftzbowuEjfKTnOWnKKsbLWJaiSl3GiTKVpgwdZzM+AoudibHPVa6MfK2pSAe0A/ajViu9tpIS2mB3nsJJzNBXRkNyeI2/tBfdkKDn8QHdWx1hsxxNWZoKmcRTiVJO4qkjur21N5NoCGVLUFukYUoKQo5iAMW4mBRu3WptlON1aUDdJAk8qT9nrxbtN5YlOIWUpUpKQZwxASO4Emj23pWwrHUzNStmyx6COFmudppAGEKXAlagkqUd5JI9IrztgbJno0TuOFOnPKry1J4itS6nlR14g2yZXSiMj+v19a8U5GpOmTWpcHCr7oPbMY016vdOOVeqbpNsQruP5gpqc9ylG7D+YKbJlBrSt6iI19JBdwmRRJkFOlBrudhwjiKOpINAt6wqdJZSqaE7S2crs7oGpQSO0Z/SiSBFeeTIoK8GEPIgC4HcbSTOoq70+E55H17KA7HOQkoPwKUnwMfSmG2NSKYf5oFfll+zPA1pbIC2zvOJHbIxf8A4oDY7xCFYVmKPqViSCnMghSfr5E0F02nMIGDCb2ZEaaDKh+1SiLOsJMKKTnExxMchnRhtOVDXhjVO4ZCqLy0ueBicRQm0s2VxK0OLclP53Sy2sJJOJTxURhGJRg8Yy3dM2asK2GrGykAAMqUsJzGJxSVQMtJUoz+7WlvuSyhxKOhSFKXPu9WdSqNP+BU9qtDS7TDjpQltPuheDEVHKSIJEDQHfRtneC3ZjU0rIZ6Vh33uW/hFCE33ZkiA6hAGnAVAq3oXm3bG1/u9X70IIcy5biQWa7rO0gkqWvCDkSBpyEcKv2N4FrEgDSQmcjyn60r2m3Yg8kGJKhxgkZ+ZNR3DtCE/kuZFOQnKeHkaD7SZk2gnrND2ZUtgYgciese0CDasCTAWo9U6pXJKknzI766NdqxEcRI/XhXI07BKeeLrC1EYyoKTlmVSU56RMV1S47A4hCelVKhnoARO4wSD2iszT5BmnrjWVGDz4hR+cJjMwY7d1KLLdptMG0HoUESGknrH+IjTsHnRW0JtLz2GOhs6dVYgXHeQAnAjnqeVF2mEpAAGggbz4mtRH92Pr/Ew3TeYCtVyhbfRpSkJiBjEgfyDL0qfZ2427IgpRJUrNSiNeQGiUjcB50Zr2Vca1mG3tIKwDkTWK1n/mpMQrwyoeZeRqGWda9DxqUiY5Vk1MySMMCh+0F4N2VhbzhwoQJMak7kpG9ROQFEgscRXEfbBerlqtAs7a+jZs566lKCUqdI1zzUEjLIHMmqWWBBkmHoqNjYEr2vav8AEudI62oImEpJAy4A8av7P7WXdYnFKCFBxQiVhSikbwmJgHzpJt9ieDaYdecgQSvGEwYgISo/Sq7FzuJIcU4lkxKemIJVA3IIJO/IjsrPrGWLL/E1X05CAPwPuPx0nXVe1yzEgISpU7whceJAqC0+1ERMpbH78p8OqquRq2otIUUocQoRAIQc+cHMd4qheKbW4AHTKfe1SEp5mMhRle0thsD9f/Iu2mrCFlBP6cfzOq2r2lkxDrZn5VuE+BSmoTtRaHRKcx/JHcVOfSuZ3dcil7ivmZSgdm9XkKerhsXRN4CZ36AAdgG6gai/Z0OZenTKwJIx4lr+1bX+7/W3/qr1WejFZpf4w+PzL/CL5/E22TvhFoCVp1+IcDwroLQlB7K+fPZnaCLYEgmFJVI4xpXf7sdxIr2G/eoaeXKbGxKDJh0UwLGVLlq6ropmZzSKrb2MlfcTLLlTKqoVQamWokZa0uRCAwLabOGny4B1XPeH7/HvFEluZZVUvexq6JZKhISTHMZ1UuK3B1sT2GjfMufEp0OJXvVtqD0iwnnIFKydrDZFwh4OoPwwVemhp5fuWzKlS4P8Ry86FWtixoySppI5AE+U1V7VxgnH3l0rOeAT9pSsftBXalBpplSZyUeA36gRTRZ1JYQVuLASTJJOQ7zS83fNnaBS02pU8EgT2lX2oVb7a48RKUhKfdB62Hic8sR4xSb63T1rgtn7RxNDfYchcD6xgt+0DS8TyPdT+WlREYlaqIncAQJ4k8KB3RfrLRddWhbjjq5hCU9VCQEolSyBomYE61QFiHxEntPEyct2ZmonW0ppC32ucYrH7x+r2OOth/aNSdvLP8bTyBxwoV5IUT5UvbZ3jY7SypTSm1kCZSMDifEBQNLdvdnIZkmAOdUbXs1MCC68swlKc8+AjU86mn9pv/mJ2/2WgHoOJa2It/5CS4ZBXnOeR7a6bd2wbTziX3gsCMmzKcXDHvGnbWvs09npsSOktK8bpzDYzba4RlmvirThxroJNO3kXFSewiVLtQrKnc9ZGwylCQlCQlKRAAEADgAK3ispFZJrkp1mKjedCRKjArDjsfr1qk8oKB6snmDE8+VUdsDjrOqM9ZI3ezajAM91Tm0I+YT20ODOmFKQqM8gf0KsJsYJClASOHnPKpXuK8kZkfAPEuiPGsa1lCa30okrNQmKD39frFnADyxiIlLQPWVHL9Ckjb/2ppaKrPYeu77q38JU21uMR76h4DnpXHrwvm0PKxLeRi3qMpUTnmZB/R0oNjnovWM01J1szjx5/XtOytbVrctAwt9GmMsAxq7CkHLdnFLN+XYhh0qUvCpQJm0Q64STPUAyHxZmd1ILW0VpSgYXEwJBwFEmOUDLKZr1k2jdfdQnpEpk6uABMamTnQArBSTyZoK9QsAQ4U9h1/PWM67zEynpELnJ1RxLVOXvGUpH7sGZFDH7E6SVYhwVmZIn43SfLyo6qzdInIhc8vy+XNQq4ljqgKg5aRCR2CkG1ZH9TaOmor+vjP8AX9wE1dCcsKRlv0Ec1aq7NKvm6kKw4kpUU6ZAAdgohlWppRrmbvB23bsgDiaJbSK36SOVaE8KgcJNdXmKHMm/EjjXqq9GeVeq+BKxN9nSv++RzSoeVd3ul7CYr5/2Gcw25k8yPI13bocsQJGU17WjlMTx9/Dy9fbcQrnRC7LaIAOXbQG8b2AZkgmDUdkS5aEg4ghOojNX0A8DVyuRgwYODkRttT6EjEpQAHEgUOF/SYaQpfOIT/UcvCahs10NCJGMjes4vCch3UTCAhJUdAJyoJCiEBJge/bBaX2FYVwvUITkCN4KjnMdlKdhYU3KFnCQYUnFEHnBoleW2DjspY/KRpi+M9m5PnQRqzc/rn21532hqlZ8IT+nSej9naVlTLgc/vCuBB+JPiK1CE8u6hy7KK0NkFZZbPWagTHSEypNQv21KRQ5VlFSsWAGdMuNSWAkb15zpnVUh1ZhKTRxV2hKMSQCR80xx0H3q/cdkdcyxNjKYCSPQ1dKwxwJyxtibsiL9k2TWtQU45gjcMz/AM10XZewWSyjEkkukdZawZ7BwHZQV5soVhMd1bpXTtLe7PTmZdxNg68R6TeTR/vE+MVKm0oOi0/1CkDHNYUaa+K+kU+GHmdFCwdCKitBIHVEmufBxQ3kdhNeF5ODRxY/mNVOtHcTvwh7GOyLMojMAVKmxHeo9gMUlJvl8f3ivWrLO0T/ABSe0VxdRUeuZDprB0xHVtoJ0FeCaVkbTODVKT4ipk7VGP2Y8aONTV5gjp7PEP2q0oaQVrUEpGpP61rnO0d+vWyW28TTGhjJbg/ePwp5Dvq3fFsU8qV5gaJ+Efc1RrP1Ord/TXwPPePafTqnqbk/iDbPdqECABA3VrarGg6pT4Cr66hUiazSpEe35gC03O0dWkH+UVVa2fYSoKDSBHKmJxXCqq866LH8mWwDziaAgCBurQqrZSYqNQ31WXJmCajWob6wtw1CRXRJibrdrUKqNSqjxUQTktY6zVaazXZyf//Z"/>
          <p:cNvSpPr>
            <a:spLocks noChangeAspect="1" noChangeArrowheads="1"/>
          </p:cNvSpPr>
          <p:nvPr/>
        </p:nvSpPr>
        <p:spPr bwMode="auto">
          <a:xfrm>
            <a:off x="518584" y="-433386"/>
            <a:ext cx="1016000" cy="91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94967" tIns="147484" rIns="294967" bIns="14748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 descr="http://www.toledoblade.com/image/2013/02/03/800x_b1_cCM_z/NBRW-Volunteer04p.jp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584" y="12171407"/>
            <a:ext cx="13197240" cy="7913399"/>
          </a:xfrm>
          <a:prstGeom prst="rect">
            <a:avLst/>
          </a:prstGeom>
          <a:noFill/>
          <a:ln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0" y="-12032"/>
            <a:ext cx="36610793" cy="3517232"/>
          </a:xfrm>
          <a:prstGeom prst="rect">
            <a:avLst/>
          </a:prstGeom>
          <a:solidFill>
            <a:schemeClr val="tx2">
              <a:lumMod val="60000"/>
              <a:lumOff val="40000"/>
              <a:alpha val="7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4967" tIns="147484" rIns="294967" bIns="147484" rtlCol="0" anchor="ctr"/>
          <a:lstStyle/>
          <a:p>
            <a:pPr algn="ctr"/>
            <a:endParaRPr lang="en-US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6" y="812006"/>
            <a:ext cx="32054800" cy="1600199"/>
          </a:xfrm>
        </p:spPr>
        <p:txBody>
          <a:bodyPr>
            <a:noAutofit/>
          </a:bodyPr>
          <a:lstStyle/>
          <a:p>
            <a:r>
              <a:rPr lang="en-US" sz="12200" b="1" dirty="0"/>
              <a:t>Possible Connection Between Mortality Salience &amp; Generosity in the Elderly Community</a:t>
            </a:r>
          </a:p>
        </p:txBody>
      </p:sp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5200" y="4562306"/>
            <a:ext cx="1470025" cy="10493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stA="5800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84" y="21837343"/>
            <a:ext cx="1500187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012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285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Possible Connection Between Mortality Salience &amp; Generosity in the Elderly Community</vt:lpstr>
    </vt:vector>
  </TitlesOfParts>
  <Company>GVSU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Effects of Mortality Salience on Generosity in the Elderly Community</dc:title>
  <dc:creator>Kristen Daniels</dc:creator>
  <cp:lastModifiedBy>Priscilla Kimboko</cp:lastModifiedBy>
  <cp:revision>33</cp:revision>
  <dcterms:created xsi:type="dcterms:W3CDTF">2013-11-19T18:40:10Z</dcterms:created>
  <dcterms:modified xsi:type="dcterms:W3CDTF">2014-11-22T22:28:54Z</dcterms:modified>
</cp:coreProperties>
</file>