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9" r:id="rId1"/>
  </p:sldMasterIdLst>
  <p:notesMasterIdLst>
    <p:notesMasterId r:id="rId3"/>
  </p:notesMasterIdLst>
  <p:sldIdLst>
    <p:sldId id="256" r:id="rId2"/>
  </p:sldIdLst>
  <p:sldSz cx="51206400" cy="32004000"/>
  <p:notesSz cx="32918400" cy="51206400"/>
  <p:embeddedFontLst>
    <p:embeddedFont>
      <p:font typeface="Abel" panose="020B0604020202020204" charset="0"/>
      <p:regular r:id="rId4"/>
    </p:embeddedFont>
    <p:embeddedFont>
      <p:font typeface="Helvetica Neue" panose="020B0604020202020204" charset="0"/>
      <p:regular r:id="rId5"/>
      <p:bold r:id="rId6"/>
      <p:italic r:id="rId7"/>
      <p:boldItalic r:id="rId8"/>
    </p:embeddedFont>
    <p:embeddedFont>
      <p:font typeface="Calibri" panose="020F0502020204030204" pitchFamily="34" charset="0"/>
      <p:regular r:id="rId9"/>
      <p:bold r:id="rId10"/>
      <p:italic r:id="rId11"/>
      <p:boldItalic r:id="rId12"/>
    </p:embeddedFont>
    <p:embeddedFont>
      <p:font typeface="Ubuntu" panose="020B060402020202020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0" d="100"/>
          <a:sy n="20" d="100"/>
        </p:scale>
        <p:origin x="204" y="-8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theme" Target="theme/theme1.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14265275" cy="2560636"/>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defRPr sz="3200" b="0" i="0" u="none" strike="noStrike" cap="none">
                <a:solidFill>
                  <a:srgbClr val="000000"/>
                </a:solidFill>
                <a:latin typeface="Helvetica Neue"/>
                <a:ea typeface="Helvetica Neue"/>
                <a:cs typeface="Helvetica Neue"/>
                <a:sym typeface="Helvetica Neue"/>
              </a:defRPr>
            </a:lvl1pPr>
            <a:lvl2pPr marL="457200" marR="0" lvl="1" indent="0" algn="l" rtl="0">
              <a:lnSpc>
                <a:spcPct val="100000"/>
              </a:lnSpc>
              <a:spcBef>
                <a:spcPts val="0"/>
              </a:spcBef>
              <a:spcAft>
                <a:spcPts val="0"/>
              </a:spcAft>
              <a:defRPr sz="3200" b="0" i="0" u="none" strike="noStrike" cap="none">
                <a:solidFill>
                  <a:srgbClr val="000000"/>
                </a:solidFill>
                <a:latin typeface="Helvetica Neue"/>
                <a:ea typeface="Helvetica Neue"/>
                <a:cs typeface="Helvetica Neue"/>
                <a:sym typeface="Helvetica Neue"/>
              </a:defRPr>
            </a:lvl2pPr>
            <a:lvl3pPr marL="914400" marR="0" lvl="2" indent="0" algn="l" rtl="0">
              <a:lnSpc>
                <a:spcPct val="100000"/>
              </a:lnSpc>
              <a:spcBef>
                <a:spcPts val="0"/>
              </a:spcBef>
              <a:spcAft>
                <a:spcPts val="0"/>
              </a:spcAft>
              <a:defRPr sz="3200" b="0" i="0" u="none" strike="noStrike" cap="none">
                <a:solidFill>
                  <a:srgbClr val="000000"/>
                </a:solidFill>
                <a:latin typeface="Helvetica Neue"/>
                <a:ea typeface="Helvetica Neue"/>
                <a:cs typeface="Helvetica Neue"/>
                <a:sym typeface="Helvetica Neue"/>
              </a:defRPr>
            </a:lvl3pPr>
            <a:lvl4pPr marL="1371600" marR="0" lvl="3" indent="0" algn="l" rtl="0">
              <a:lnSpc>
                <a:spcPct val="100000"/>
              </a:lnSpc>
              <a:spcBef>
                <a:spcPts val="0"/>
              </a:spcBef>
              <a:spcAft>
                <a:spcPts val="0"/>
              </a:spcAft>
              <a:defRPr sz="3200" b="0" i="0" u="none" strike="noStrike" cap="none">
                <a:solidFill>
                  <a:srgbClr val="000000"/>
                </a:solidFill>
                <a:latin typeface="Helvetica Neue"/>
                <a:ea typeface="Helvetica Neue"/>
                <a:cs typeface="Helvetica Neue"/>
                <a:sym typeface="Helvetica Neue"/>
              </a:defRPr>
            </a:lvl4pPr>
            <a:lvl5pPr marL="1828800" marR="0" lvl="4" indent="0" algn="l" rtl="0">
              <a:lnSpc>
                <a:spcPct val="100000"/>
              </a:lnSpc>
              <a:spcBef>
                <a:spcPts val="0"/>
              </a:spcBef>
              <a:spcAft>
                <a:spcPts val="0"/>
              </a:spcAft>
              <a:defRPr sz="3200" b="0" i="0" u="none" strike="noStrike" cap="none">
                <a:solidFill>
                  <a:srgbClr val="000000"/>
                </a:solidFill>
                <a:latin typeface="Helvetica Neue"/>
                <a:ea typeface="Helvetica Neue"/>
                <a:cs typeface="Helvetica Neue"/>
                <a:sym typeface="Helvetica Neue"/>
              </a:defRPr>
            </a:lvl5pPr>
            <a:lvl6pPr marL="2286000" marR="0" lvl="5" indent="0" algn="l" rtl="0">
              <a:lnSpc>
                <a:spcPct val="100000"/>
              </a:lnSpc>
              <a:spcBef>
                <a:spcPts val="0"/>
              </a:spcBef>
              <a:spcAft>
                <a:spcPts val="0"/>
              </a:spcAft>
              <a:defRPr sz="3200" b="0" i="0" u="none" strike="noStrike" cap="none">
                <a:solidFill>
                  <a:srgbClr val="000000"/>
                </a:solidFill>
                <a:latin typeface="Helvetica Neue"/>
                <a:ea typeface="Helvetica Neue"/>
                <a:cs typeface="Helvetica Neue"/>
                <a:sym typeface="Helvetica Neue"/>
              </a:defRPr>
            </a:lvl6pPr>
            <a:lvl7pPr marL="3200400" marR="0" lvl="6" indent="0" algn="l" rtl="0">
              <a:lnSpc>
                <a:spcPct val="100000"/>
              </a:lnSpc>
              <a:spcBef>
                <a:spcPts val="0"/>
              </a:spcBef>
              <a:spcAft>
                <a:spcPts val="0"/>
              </a:spcAft>
              <a:defRPr sz="3200" b="0" i="0" u="none" strike="noStrike" cap="none">
                <a:solidFill>
                  <a:srgbClr val="000000"/>
                </a:solidFill>
                <a:latin typeface="Helvetica Neue"/>
                <a:ea typeface="Helvetica Neue"/>
                <a:cs typeface="Helvetica Neue"/>
                <a:sym typeface="Helvetica Neue"/>
              </a:defRPr>
            </a:lvl7pPr>
            <a:lvl8pPr marL="4572000" marR="0" lvl="7" indent="0" algn="l" rtl="0">
              <a:lnSpc>
                <a:spcPct val="100000"/>
              </a:lnSpc>
              <a:spcBef>
                <a:spcPts val="0"/>
              </a:spcBef>
              <a:spcAft>
                <a:spcPts val="0"/>
              </a:spcAft>
              <a:defRPr sz="3200" b="0" i="0" u="none" strike="noStrike" cap="none">
                <a:solidFill>
                  <a:srgbClr val="000000"/>
                </a:solidFill>
                <a:latin typeface="Helvetica Neue"/>
                <a:ea typeface="Helvetica Neue"/>
                <a:cs typeface="Helvetica Neue"/>
                <a:sym typeface="Helvetica Neue"/>
              </a:defRPr>
            </a:lvl8pPr>
            <a:lvl9pPr marL="6400800" marR="0" lvl="8" indent="0" algn="l" rtl="0">
              <a:lnSpc>
                <a:spcPct val="100000"/>
              </a:lnSpc>
              <a:spcBef>
                <a:spcPts val="0"/>
              </a:spcBef>
              <a:spcAft>
                <a:spcPts val="0"/>
              </a:spcAft>
              <a:defRPr sz="3200" b="0" i="0" u="none" strike="noStrike" cap="none">
                <a:solidFill>
                  <a:srgbClr val="000000"/>
                </a:solidFill>
                <a:latin typeface="Helvetica Neue"/>
                <a:ea typeface="Helvetica Neue"/>
                <a:cs typeface="Helvetica Neue"/>
                <a:sym typeface="Helvetica Neue"/>
              </a:defRPr>
            </a:lvl9pPr>
          </a:lstStyle>
          <a:p>
            <a:endParaRPr/>
          </a:p>
        </p:txBody>
      </p:sp>
      <p:sp>
        <p:nvSpPr>
          <p:cNvPr id="4" name="Shape 4"/>
          <p:cNvSpPr txBox="1">
            <a:spLocks noGrp="1"/>
          </p:cNvSpPr>
          <p:nvPr>
            <p:ph type="dt" idx="10"/>
          </p:nvPr>
        </p:nvSpPr>
        <p:spPr>
          <a:xfrm>
            <a:off x="18646775" y="0"/>
            <a:ext cx="14263687" cy="2560636"/>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defRPr sz="12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defRPr sz="3200" b="0" i="0" u="none" strike="noStrike" cap="none">
                <a:solidFill>
                  <a:srgbClr val="000000"/>
                </a:solidFill>
                <a:latin typeface="Helvetica Neue"/>
                <a:ea typeface="Helvetica Neue"/>
                <a:cs typeface="Helvetica Neue"/>
                <a:sym typeface="Helvetica Neue"/>
              </a:defRPr>
            </a:lvl2pPr>
            <a:lvl3pPr marL="914400" marR="0" lvl="2" indent="0" algn="l" rtl="0">
              <a:lnSpc>
                <a:spcPct val="100000"/>
              </a:lnSpc>
              <a:spcBef>
                <a:spcPts val="0"/>
              </a:spcBef>
              <a:spcAft>
                <a:spcPts val="0"/>
              </a:spcAft>
              <a:defRPr sz="3200" b="0" i="0" u="none" strike="noStrike" cap="none">
                <a:solidFill>
                  <a:srgbClr val="000000"/>
                </a:solidFill>
                <a:latin typeface="Helvetica Neue"/>
                <a:ea typeface="Helvetica Neue"/>
                <a:cs typeface="Helvetica Neue"/>
                <a:sym typeface="Helvetica Neue"/>
              </a:defRPr>
            </a:lvl3pPr>
            <a:lvl4pPr marL="1371600" marR="0" lvl="3" indent="0" algn="l" rtl="0">
              <a:lnSpc>
                <a:spcPct val="100000"/>
              </a:lnSpc>
              <a:spcBef>
                <a:spcPts val="0"/>
              </a:spcBef>
              <a:spcAft>
                <a:spcPts val="0"/>
              </a:spcAft>
              <a:defRPr sz="3200" b="0" i="0" u="none" strike="noStrike" cap="none">
                <a:solidFill>
                  <a:srgbClr val="000000"/>
                </a:solidFill>
                <a:latin typeface="Helvetica Neue"/>
                <a:ea typeface="Helvetica Neue"/>
                <a:cs typeface="Helvetica Neue"/>
                <a:sym typeface="Helvetica Neue"/>
              </a:defRPr>
            </a:lvl4pPr>
            <a:lvl5pPr marL="1828800" marR="0" lvl="4" indent="0" algn="l" rtl="0">
              <a:lnSpc>
                <a:spcPct val="100000"/>
              </a:lnSpc>
              <a:spcBef>
                <a:spcPts val="0"/>
              </a:spcBef>
              <a:spcAft>
                <a:spcPts val="0"/>
              </a:spcAft>
              <a:defRPr sz="3200" b="0" i="0" u="none" strike="noStrike" cap="none">
                <a:solidFill>
                  <a:srgbClr val="000000"/>
                </a:solidFill>
                <a:latin typeface="Helvetica Neue"/>
                <a:ea typeface="Helvetica Neue"/>
                <a:cs typeface="Helvetica Neue"/>
                <a:sym typeface="Helvetica Neue"/>
              </a:defRPr>
            </a:lvl5pPr>
            <a:lvl6pPr marL="2286000" marR="0" lvl="5" indent="0" algn="l" rtl="0">
              <a:lnSpc>
                <a:spcPct val="100000"/>
              </a:lnSpc>
              <a:spcBef>
                <a:spcPts val="0"/>
              </a:spcBef>
              <a:spcAft>
                <a:spcPts val="0"/>
              </a:spcAft>
              <a:defRPr sz="3200" b="0" i="0" u="none" strike="noStrike" cap="none">
                <a:solidFill>
                  <a:srgbClr val="000000"/>
                </a:solidFill>
                <a:latin typeface="Helvetica Neue"/>
                <a:ea typeface="Helvetica Neue"/>
                <a:cs typeface="Helvetica Neue"/>
                <a:sym typeface="Helvetica Neue"/>
              </a:defRPr>
            </a:lvl6pPr>
            <a:lvl7pPr marL="3200400" marR="0" lvl="6" indent="0" algn="l" rtl="0">
              <a:lnSpc>
                <a:spcPct val="100000"/>
              </a:lnSpc>
              <a:spcBef>
                <a:spcPts val="0"/>
              </a:spcBef>
              <a:spcAft>
                <a:spcPts val="0"/>
              </a:spcAft>
              <a:defRPr sz="3200" b="0" i="0" u="none" strike="noStrike" cap="none">
                <a:solidFill>
                  <a:srgbClr val="000000"/>
                </a:solidFill>
                <a:latin typeface="Helvetica Neue"/>
                <a:ea typeface="Helvetica Neue"/>
                <a:cs typeface="Helvetica Neue"/>
                <a:sym typeface="Helvetica Neue"/>
              </a:defRPr>
            </a:lvl7pPr>
            <a:lvl8pPr marL="4572000" marR="0" lvl="7" indent="0" algn="l" rtl="0">
              <a:lnSpc>
                <a:spcPct val="100000"/>
              </a:lnSpc>
              <a:spcBef>
                <a:spcPts val="0"/>
              </a:spcBef>
              <a:spcAft>
                <a:spcPts val="0"/>
              </a:spcAft>
              <a:defRPr sz="3200" b="0" i="0" u="none" strike="noStrike" cap="none">
                <a:solidFill>
                  <a:srgbClr val="000000"/>
                </a:solidFill>
                <a:latin typeface="Helvetica Neue"/>
                <a:ea typeface="Helvetica Neue"/>
                <a:cs typeface="Helvetica Neue"/>
                <a:sym typeface="Helvetica Neue"/>
              </a:defRPr>
            </a:lvl8pPr>
            <a:lvl9pPr marL="6400800" marR="0" lvl="8" indent="0" algn="l" rtl="0">
              <a:lnSpc>
                <a:spcPct val="100000"/>
              </a:lnSpc>
              <a:spcBef>
                <a:spcPts val="0"/>
              </a:spcBef>
              <a:spcAft>
                <a:spcPts val="0"/>
              </a:spcAft>
              <a:defRPr sz="3200" b="0" i="0" u="none" strike="noStrike" cap="none">
                <a:solidFill>
                  <a:srgbClr val="000000"/>
                </a:solidFill>
                <a:latin typeface="Helvetica Neue"/>
                <a:ea typeface="Helvetica Neue"/>
                <a:cs typeface="Helvetica Neue"/>
                <a:sym typeface="Helvetica Neue"/>
              </a:defRPr>
            </a:lvl9pPr>
          </a:lstStyle>
          <a:p>
            <a:endParaRPr/>
          </a:p>
        </p:txBody>
      </p:sp>
      <p:sp>
        <p:nvSpPr>
          <p:cNvPr id="5" name="Shape 5"/>
          <p:cNvSpPr>
            <a:spLocks noGrp="1" noRot="1" noChangeAspect="1"/>
          </p:cNvSpPr>
          <p:nvPr>
            <p:ph type="sldImg" idx="3"/>
          </p:nvPr>
        </p:nvSpPr>
        <p:spPr>
          <a:xfrm>
            <a:off x="1098550" y="3840162"/>
            <a:ext cx="30721301" cy="192024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3292475" y="24323675"/>
            <a:ext cx="26333450" cy="23042561"/>
          </a:xfrm>
          <a:prstGeom prst="rect">
            <a:avLst/>
          </a:prstGeom>
          <a:noFill/>
          <a:ln>
            <a:noFill/>
          </a:ln>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7" name="Shape 7"/>
          <p:cNvSpPr txBox="1">
            <a:spLocks noGrp="1"/>
          </p:cNvSpPr>
          <p:nvPr>
            <p:ph type="ftr" idx="11"/>
          </p:nvPr>
        </p:nvSpPr>
        <p:spPr>
          <a:xfrm>
            <a:off x="0" y="48637825"/>
            <a:ext cx="14265275" cy="255905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defRPr sz="3200" b="0" i="0" u="none" strike="noStrike" cap="none">
                <a:solidFill>
                  <a:srgbClr val="000000"/>
                </a:solidFill>
                <a:latin typeface="Helvetica Neue"/>
                <a:ea typeface="Helvetica Neue"/>
                <a:cs typeface="Helvetica Neue"/>
                <a:sym typeface="Helvetica Neue"/>
              </a:defRPr>
            </a:lvl1pPr>
            <a:lvl2pPr marL="457200" marR="0" lvl="1" indent="0" algn="l" rtl="0">
              <a:lnSpc>
                <a:spcPct val="100000"/>
              </a:lnSpc>
              <a:spcBef>
                <a:spcPts val="0"/>
              </a:spcBef>
              <a:spcAft>
                <a:spcPts val="0"/>
              </a:spcAft>
              <a:defRPr sz="3200" b="0" i="0" u="none" strike="noStrike" cap="none">
                <a:solidFill>
                  <a:srgbClr val="000000"/>
                </a:solidFill>
                <a:latin typeface="Helvetica Neue"/>
                <a:ea typeface="Helvetica Neue"/>
                <a:cs typeface="Helvetica Neue"/>
                <a:sym typeface="Helvetica Neue"/>
              </a:defRPr>
            </a:lvl2pPr>
            <a:lvl3pPr marL="914400" marR="0" lvl="2" indent="0" algn="l" rtl="0">
              <a:lnSpc>
                <a:spcPct val="100000"/>
              </a:lnSpc>
              <a:spcBef>
                <a:spcPts val="0"/>
              </a:spcBef>
              <a:spcAft>
                <a:spcPts val="0"/>
              </a:spcAft>
              <a:defRPr sz="3200" b="0" i="0" u="none" strike="noStrike" cap="none">
                <a:solidFill>
                  <a:srgbClr val="000000"/>
                </a:solidFill>
                <a:latin typeface="Helvetica Neue"/>
                <a:ea typeface="Helvetica Neue"/>
                <a:cs typeface="Helvetica Neue"/>
                <a:sym typeface="Helvetica Neue"/>
              </a:defRPr>
            </a:lvl3pPr>
            <a:lvl4pPr marL="1371600" marR="0" lvl="3" indent="0" algn="l" rtl="0">
              <a:lnSpc>
                <a:spcPct val="100000"/>
              </a:lnSpc>
              <a:spcBef>
                <a:spcPts val="0"/>
              </a:spcBef>
              <a:spcAft>
                <a:spcPts val="0"/>
              </a:spcAft>
              <a:defRPr sz="3200" b="0" i="0" u="none" strike="noStrike" cap="none">
                <a:solidFill>
                  <a:srgbClr val="000000"/>
                </a:solidFill>
                <a:latin typeface="Helvetica Neue"/>
                <a:ea typeface="Helvetica Neue"/>
                <a:cs typeface="Helvetica Neue"/>
                <a:sym typeface="Helvetica Neue"/>
              </a:defRPr>
            </a:lvl4pPr>
            <a:lvl5pPr marL="1828800" marR="0" lvl="4" indent="0" algn="l" rtl="0">
              <a:lnSpc>
                <a:spcPct val="100000"/>
              </a:lnSpc>
              <a:spcBef>
                <a:spcPts val="0"/>
              </a:spcBef>
              <a:spcAft>
                <a:spcPts val="0"/>
              </a:spcAft>
              <a:defRPr sz="3200" b="0" i="0" u="none" strike="noStrike" cap="none">
                <a:solidFill>
                  <a:srgbClr val="000000"/>
                </a:solidFill>
                <a:latin typeface="Helvetica Neue"/>
                <a:ea typeface="Helvetica Neue"/>
                <a:cs typeface="Helvetica Neue"/>
                <a:sym typeface="Helvetica Neue"/>
              </a:defRPr>
            </a:lvl5pPr>
            <a:lvl6pPr marL="2286000" marR="0" lvl="5" indent="0" algn="l" rtl="0">
              <a:lnSpc>
                <a:spcPct val="100000"/>
              </a:lnSpc>
              <a:spcBef>
                <a:spcPts val="0"/>
              </a:spcBef>
              <a:spcAft>
                <a:spcPts val="0"/>
              </a:spcAft>
              <a:defRPr sz="3200" b="0" i="0" u="none" strike="noStrike" cap="none">
                <a:solidFill>
                  <a:srgbClr val="000000"/>
                </a:solidFill>
                <a:latin typeface="Helvetica Neue"/>
                <a:ea typeface="Helvetica Neue"/>
                <a:cs typeface="Helvetica Neue"/>
                <a:sym typeface="Helvetica Neue"/>
              </a:defRPr>
            </a:lvl6pPr>
            <a:lvl7pPr marL="3200400" marR="0" lvl="6" indent="0" algn="l" rtl="0">
              <a:lnSpc>
                <a:spcPct val="100000"/>
              </a:lnSpc>
              <a:spcBef>
                <a:spcPts val="0"/>
              </a:spcBef>
              <a:spcAft>
                <a:spcPts val="0"/>
              </a:spcAft>
              <a:defRPr sz="3200" b="0" i="0" u="none" strike="noStrike" cap="none">
                <a:solidFill>
                  <a:srgbClr val="000000"/>
                </a:solidFill>
                <a:latin typeface="Helvetica Neue"/>
                <a:ea typeface="Helvetica Neue"/>
                <a:cs typeface="Helvetica Neue"/>
                <a:sym typeface="Helvetica Neue"/>
              </a:defRPr>
            </a:lvl7pPr>
            <a:lvl8pPr marL="4572000" marR="0" lvl="7" indent="0" algn="l" rtl="0">
              <a:lnSpc>
                <a:spcPct val="100000"/>
              </a:lnSpc>
              <a:spcBef>
                <a:spcPts val="0"/>
              </a:spcBef>
              <a:spcAft>
                <a:spcPts val="0"/>
              </a:spcAft>
              <a:defRPr sz="3200" b="0" i="0" u="none" strike="noStrike" cap="none">
                <a:solidFill>
                  <a:srgbClr val="000000"/>
                </a:solidFill>
                <a:latin typeface="Helvetica Neue"/>
                <a:ea typeface="Helvetica Neue"/>
                <a:cs typeface="Helvetica Neue"/>
                <a:sym typeface="Helvetica Neue"/>
              </a:defRPr>
            </a:lvl8pPr>
            <a:lvl9pPr marL="6400800" marR="0" lvl="8" indent="0" algn="l" rtl="0">
              <a:lnSpc>
                <a:spcPct val="100000"/>
              </a:lnSpc>
              <a:spcBef>
                <a:spcPts val="0"/>
              </a:spcBef>
              <a:spcAft>
                <a:spcPts val="0"/>
              </a:spcAft>
              <a:defRPr sz="3200" b="0" i="0" u="none" strike="noStrike" cap="none">
                <a:solidFill>
                  <a:srgbClr val="000000"/>
                </a:solidFill>
                <a:latin typeface="Helvetica Neue"/>
                <a:ea typeface="Helvetica Neue"/>
                <a:cs typeface="Helvetica Neue"/>
                <a:sym typeface="Helvetica Neue"/>
              </a:defRPr>
            </a:lvl9pPr>
          </a:lstStyle>
          <a:p>
            <a:endParaRPr/>
          </a:p>
        </p:txBody>
      </p:sp>
      <p:sp>
        <p:nvSpPr>
          <p:cNvPr id="8" name="Shape 8"/>
          <p:cNvSpPr txBox="1">
            <a:spLocks noGrp="1"/>
          </p:cNvSpPr>
          <p:nvPr>
            <p:ph type="sldNum" idx="12"/>
          </p:nvPr>
        </p:nvSpPr>
        <p:spPr>
          <a:xfrm>
            <a:off x="18646775" y="48637825"/>
            <a:ext cx="14263687" cy="255905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5994016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
        <p:cNvGrpSpPr/>
        <p:nvPr/>
      </p:nvGrpSpPr>
      <p:grpSpPr>
        <a:xfrm>
          <a:off x="0" y="0"/>
          <a:ext cx="0" cy="0"/>
          <a:chOff x="0" y="0"/>
          <a:chExt cx="0" cy="0"/>
        </a:xfrm>
      </p:grpSpPr>
      <p:sp>
        <p:nvSpPr>
          <p:cNvPr id="20" name="Shape 20"/>
          <p:cNvSpPr>
            <a:spLocks noGrp="1" noRot="1" noChangeAspect="1"/>
          </p:cNvSpPr>
          <p:nvPr>
            <p:ph type="sldImg" idx="2"/>
          </p:nvPr>
        </p:nvSpPr>
        <p:spPr>
          <a:xfrm>
            <a:off x="1098550" y="3840163"/>
            <a:ext cx="30721300" cy="192024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1" name="Shape 21"/>
          <p:cNvSpPr txBox="1">
            <a:spLocks noGrp="1"/>
          </p:cNvSpPr>
          <p:nvPr>
            <p:ph type="body" idx="1"/>
          </p:nvPr>
        </p:nvSpPr>
        <p:spPr>
          <a:xfrm>
            <a:off x="3292475" y="24323675"/>
            <a:ext cx="26333450" cy="23042561"/>
          </a:xfrm>
          <a:prstGeom prst="rect">
            <a:avLst/>
          </a:prstGeom>
          <a:noFill/>
          <a:ln>
            <a:noFill/>
          </a:ln>
        </p:spPr>
        <p:txBody>
          <a:bodyPr lIns="91425" tIns="45700" rIns="91425" bIns="45700" anchor="t" anchorCtr="0">
            <a:noAutofit/>
          </a:bodyPr>
          <a:lstStyle/>
          <a:p>
            <a:pPr marL="0" marR="0" lvl="0" indent="0" algn="l" rtl="0">
              <a:spcBef>
                <a:spcPts val="0"/>
              </a:spcBef>
              <a:buClr>
                <a:srgbClr val="000000"/>
              </a:buClr>
              <a:buSzPct val="25000"/>
              <a:buFont typeface="Arial"/>
              <a:buNone/>
            </a:pPr>
            <a:r>
              <a:rPr lang="en-US" sz="9600" b="0" i="0" u="none" strike="noStrike" cap="none">
                <a:solidFill>
                  <a:srgbClr val="000000"/>
                </a:solidFill>
              </a:rPr>
              <a:t>Copyright Colin Purrington (</a:t>
            </a:r>
            <a:r>
              <a:rPr lang="en-US" sz="9600" b="0" i="0" u="none" strike="noStrike" cap="none">
                <a:solidFill>
                  <a:srgbClr val="000000"/>
                </a:solidFill>
                <a:latin typeface="Times New Roman"/>
                <a:ea typeface="Times New Roman"/>
                <a:cs typeface="Times New Roman"/>
                <a:sym typeface="Times New Roman"/>
              </a:rPr>
              <a:t>http://colinpurrington.com/tips/academic/posterdesign).</a:t>
            </a:r>
          </a:p>
          <a:p>
            <a:pPr lvl="0">
              <a:spcBef>
                <a:spcPts val="0"/>
              </a:spcBef>
              <a:buNone/>
            </a:pPr>
            <a:endParaRPr sz="9600" b="0" i="0" u="none" strike="noStrike" cap="none">
              <a:solidFill>
                <a:srgbClr val="000000"/>
              </a:solidFill>
            </a:endParaRPr>
          </a:p>
        </p:txBody>
      </p:sp>
      <p:sp>
        <p:nvSpPr>
          <p:cNvPr id="22" name="Shape 22"/>
          <p:cNvSpPr txBox="1"/>
          <p:nvPr/>
        </p:nvSpPr>
        <p:spPr>
          <a:xfrm>
            <a:off x="18646775" y="48637825"/>
            <a:ext cx="14263687" cy="255905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Helvetica Neue"/>
              <a:buNone/>
            </a:pPr>
            <a:fld id="{00000000-1234-1234-1234-123412341234}" type="slidenum">
              <a:rPr lang="en-US" sz="3200" b="0" i="0" u="none" strike="noStrike" cap="none">
                <a:solidFill>
                  <a:schemeClr val="dk1"/>
                </a:solidFill>
                <a:latin typeface="Helvetica Neue"/>
                <a:ea typeface="Helvetica Neue"/>
                <a:cs typeface="Helvetica Neue"/>
                <a:sym typeface="Helvetica Neue"/>
              </a:rPr>
              <a:t>1</a:t>
            </a:fld>
            <a:endParaRPr lang="en-US" sz="3200" b="0" i="0" u="none" strike="noStrike" cap="none">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101724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
        <p:cNvGrpSpPr/>
        <p:nvPr/>
      </p:nvGrpSpPr>
      <p:grpSpPr>
        <a:xfrm>
          <a:off x="0" y="0"/>
          <a:ext cx="0" cy="0"/>
          <a:chOff x="0" y="0"/>
          <a:chExt cx="0" cy="0"/>
        </a:xfrm>
      </p:grpSpPr>
      <p:sp>
        <p:nvSpPr>
          <p:cNvPr id="16" name="Shape 16"/>
          <p:cNvSpPr txBox="1">
            <a:spLocks noGrp="1"/>
          </p:cNvSpPr>
          <p:nvPr>
            <p:ph type="dt" idx="10"/>
          </p:nvPr>
        </p:nvSpPr>
        <p:spPr>
          <a:xfrm>
            <a:off x="3840162" y="29159200"/>
            <a:ext cx="10667999" cy="21335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defRPr sz="3200" b="0" i="0" u="none" strike="noStrike" cap="none">
                <a:solidFill>
                  <a:schemeClr val="dk1"/>
                </a:solidFill>
                <a:latin typeface="Helvetica Neue"/>
                <a:ea typeface="Helvetica Neue"/>
                <a:cs typeface="Helvetica Neue"/>
                <a:sym typeface="Helvetica Neue"/>
              </a:defRPr>
            </a:lvl1pPr>
            <a:lvl2pPr marL="457200" marR="0" lvl="1" indent="0" algn="l" rtl="0">
              <a:lnSpc>
                <a:spcPct val="100000"/>
              </a:lnSpc>
              <a:spcBef>
                <a:spcPts val="0"/>
              </a:spcBef>
              <a:spcAft>
                <a:spcPts val="0"/>
              </a:spcAft>
              <a:defRPr sz="3200" b="0" i="0" u="none" strike="noStrike" cap="none">
                <a:solidFill>
                  <a:schemeClr val="dk1"/>
                </a:solidFill>
                <a:latin typeface="Helvetica Neue"/>
                <a:ea typeface="Helvetica Neue"/>
                <a:cs typeface="Helvetica Neue"/>
                <a:sym typeface="Helvetica Neue"/>
              </a:defRPr>
            </a:lvl2pPr>
            <a:lvl3pPr marL="914400" marR="0" lvl="2" indent="0" algn="l" rtl="0">
              <a:lnSpc>
                <a:spcPct val="100000"/>
              </a:lnSpc>
              <a:spcBef>
                <a:spcPts val="0"/>
              </a:spcBef>
              <a:spcAft>
                <a:spcPts val="0"/>
              </a:spcAft>
              <a:defRPr sz="3200" b="0" i="0" u="none" strike="noStrike" cap="none">
                <a:solidFill>
                  <a:schemeClr val="dk1"/>
                </a:solidFill>
                <a:latin typeface="Helvetica Neue"/>
                <a:ea typeface="Helvetica Neue"/>
                <a:cs typeface="Helvetica Neue"/>
                <a:sym typeface="Helvetica Neue"/>
              </a:defRPr>
            </a:lvl3pPr>
            <a:lvl4pPr marL="1371600" marR="0" lvl="3" indent="0" algn="l" rtl="0">
              <a:lnSpc>
                <a:spcPct val="100000"/>
              </a:lnSpc>
              <a:spcBef>
                <a:spcPts val="0"/>
              </a:spcBef>
              <a:spcAft>
                <a:spcPts val="0"/>
              </a:spcAft>
              <a:defRPr sz="3200" b="0" i="0" u="none" strike="noStrike" cap="none">
                <a:solidFill>
                  <a:schemeClr val="dk1"/>
                </a:solidFill>
                <a:latin typeface="Helvetica Neue"/>
                <a:ea typeface="Helvetica Neue"/>
                <a:cs typeface="Helvetica Neue"/>
                <a:sym typeface="Helvetica Neue"/>
              </a:defRPr>
            </a:lvl4pPr>
            <a:lvl5pPr marL="1828800" marR="0" lvl="4" indent="0" algn="l" rtl="0">
              <a:lnSpc>
                <a:spcPct val="100000"/>
              </a:lnSpc>
              <a:spcBef>
                <a:spcPts val="0"/>
              </a:spcBef>
              <a:spcAft>
                <a:spcPts val="0"/>
              </a:spcAft>
              <a:defRPr sz="3200" b="0" i="0" u="none" strike="noStrike" cap="none">
                <a:solidFill>
                  <a:schemeClr val="dk1"/>
                </a:solidFill>
                <a:latin typeface="Helvetica Neue"/>
                <a:ea typeface="Helvetica Neue"/>
                <a:cs typeface="Helvetica Neue"/>
                <a:sym typeface="Helvetica Neue"/>
              </a:defRPr>
            </a:lvl5pPr>
            <a:lvl6pPr marL="2286000" marR="0" lvl="5" indent="0" algn="l" rtl="0">
              <a:lnSpc>
                <a:spcPct val="100000"/>
              </a:lnSpc>
              <a:spcBef>
                <a:spcPts val="0"/>
              </a:spcBef>
              <a:spcAft>
                <a:spcPts val="0"/>
              </a:spcAft>
              <a:defRPr sz="3200" b="0" i="0" u="none" strike="noStrike" cap="none">
                <a:solidFill>
                  <a:schemeClr val="dk1"/>
                </a:solidFill>
                <a:latin typeface="Helvetica Neue"/>
                <a:ea typeface="Helvetica Neue"/>
                <a:cs typeface="Helvetica Neue"/>
                <a:sym typeface="Helvetica Neue"/>
              </a:defRPr>
            </a:lvl6pPr>
            <a:lvl7pPr marL="3200400" marR="0" lvl="6" indent="0" algn="l" rtl="0">
              <a:lnSpc>
                <a:spcPct val="100000"/>
              </a:lnSpc>
              <a:spcBef>
                <a:spcPts val="0"/>
              </a:spcBef>
              <a:spcAft>
                <a:spcPts val="0"/>
              </a:spcAft>
              <a:defRPr sz="3200" b="0" i="0" u="none" strike="noStrike" cap="none">
                <a:solidFill>
                  <a:schemeClr val="dk1"/>
                </a:solidFill>
                <a:latin typeface="Helvetica Neue"/>
                <a:ea typeface="Helvetica Neue"/>
                <a:cs typeface="Helvetica Neue"/>
                <a:sym typeface="Helvetica Neue"/>
              </a:defRPr>
            </a:lvl7pPr>
            <a:lvl8pPr marL="4572000" marR="0" lvl="7" indent="0" algn="l" rtl="0">
              <a:lnSpc>
                <a:spcPct val="100000"/>
              </a:lnSpc>
              <a:spcBef>
                <a:spcPts val="0"/>
              </a:spcBef>
              <a:spcAft>
                <a:spcPts val="0"/>
              </a:spcAft>
              <a:defRPr sz="3200" b="0" i="0" u="none" strike="noStrike" cap="none">
                <a:solidFill>
                  <a:schemeClr val="dk1"/>
                </a:solidFill>
                <a:latin typeface="Helvetica Neue"/>
                <a:ea typeface="Helvetica Neue"/>
                <a:cs typeface="Helvetica Neue"/>
                <a:sym typeface="Helvetica Neue"/>
              </a:defRPr>
            </a:lvl8pPr>
            <a:lvl9pPr marL="6400800" marR="0" lvl="8" indent="0" algn="l" rtl="0">
              <a:lnSpc>
                <a:spcPct val="100000"/>
              </a:lnSpc>
              <a:spcBef>
                <a:spcPts val="0"/>
              </a:spcBef>
              <a:spcAft>
                <a:spcPts val="0"/>
              </a:spcAft>
              <a:defRPr sz="3200" b="0" i="0" u="none" strike="noStrike" cap="none">
                <a:solidFill>
                  <a:schemeClr val="dk1"/>
                </a:solidFill>
                <a:latin typeface="Helvetica Neue"/>
                <a:ea typeface="Helvetica Neue"/>
                <a:cs typeface="Helvetica Neue"/>
                <a:sym typeface="Helvetica Neue"/>
              </a:defRPr>
            </a:lvl9pPr>
          </a:lstStyle>
          <a:p>
            <a:endParaRPr/>
          </a:p>
        </p:txBody>
      </p:sp>
      <p:sp>
        <p:nvSpPr>
          <p:cNvPr id="17" name="Shape 17"/>
          <p:cNvSpPr txBox="1">
            <a:spLocks noGrp="1"/>
          </p:cNvSpPr>
          <p:nvPr>
            <p:ph type="ftr" idx="11"/>
          </p:nvPr>
        </p:nvSpPr>
        <p:spPr>
          <a:xfrm>
            <a:off x="17495837" y="29159200"/>
            <a:ext cx="16214724" cy="21335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defRPr sz="3200" b="0" i="0" u="none" strike="noStrike" cap="none">
                <a:solidFill>
                  <a:schemeClr val="dk1"/>
                </a:solidFill>
                <a:latin typeface="Helvetica Neue"/>
                <a:ea typeface="Helvetica Neue"/>
                <a:cs typeface="Helvetica Neue"/>
                <a:sym typeface="Helvetica Neue"/>
              </a:defRPr>
            </a:lvl1pPr>
            <a:lvl2pPr marL="457200" marR="0" lvl="1" indent="0" algn="l" rtl="0">
              <a:lnSpc>
                <a:spcPct val="100000"/>
              </a:lnSpc>
              <a:spcBef>
                <a:spcPts val="0"/>
              </a:spcBef>
              <a:spcAft>
                <a:spcPts val="0"/>
              </a:spcAft>
              <a:defRPr sz="3200" b="0" i="0" u="none" strike="noStrike" cap="none">
                <a:solidFill>
                  <a:schemeClr val="dk1"/>
                </a:solidFill>
                <a:latin typeface="Helvetica Neue"/>
                <a:ea typeface="Helvetica Neue"/>
                <a:cs typeface="Helvetica Neue"/>
                <a:sym typeface="Helvetica Neue"/>
              </a:defRPr>
            </a:lvl2pPr>
            <a:lvl3pPr marL="914400" marR="0" lvl="2" indent="0" algn="l" rtl="0">
              <a:lnSpc>
                <a:spcPct val="100000"/>
              </a:lnSpc>
              <a:spcBef>
                <a:spcPts val="0"/>
              </a:spcBef>
              <a:spcAft>
                <a:spcPts val="0"/>
              </a:spcAft>
              <a:defRPr sz="3200" b="0" i="0" u="none" strike="noStrike" cap="none">
                <a:solidFill>
                  <a:schemeClr val="dk1"/>
                </a:solidFill>
                <a:latin typeface="Helvetica Neue"/>
                <a:ea typeface="Helvetica Neue"/>
                <a:cs typeface="Helvetica Neue"/>
                <a:sym typeface="Helvetica Neue"/>
              </a:defRPr>
            </a:lvl3pPr>
            <a:lvl4pPr marL="1371600" marR="0" lvl="3" indent="0" algn="l" rtl="0">
              <a:lnSpc>
                <a:spcPct val="100000"/>
              </a:lnSpc>
              <a:spcBef>
                <a:spcPts val="0"/>
              </a:spcBef>
              <a:spcAft>
                <a:spcPts val="0"/>
              </a:spcAft>
              <a:defRPr sz="3200" b="0" i="0" u="none" strike="noStrike" cap="none">
                <a:solidFill>
                  <a:schemeClr val="dk1"/>
                </a:solidFill>
                <a:latin typeface="Helvetica Neue"/>
                <a:ea typeface="Helvetica Neue"/>
                <a:cs typeface="Helvetica Neue"/>
                <a:sym typeface="Helvetica Neue"/>
              </a:defRPr>
            </a:lvl4pPr>
            <a:lvl5pPr marL="1828800" marR="0" lvl="4" indent="0" algn="l" rtl="0">
              <a:lnSpc>
                <a:spcPct val="100000"/>
              </a:lnSpc>
              <a:spcBef>
                <a:spcPts val="0"/>
              </a:spcBef>
              <a:spcAft>
                <a:spcPts val="0"/>
              </a:spcAft>
              <a:defRPr sz="3200" b="0" i="0" u="none" strike="noStrike" cap="none">
                <a:solidFill>
                  <a:schemeClr val="dk1"/>
                </a:solidFill>
                <a:latin typeface="Helvetica Neue"/>
                <a:ea typeface="Helvetica Neue"/>
                <a:cs typeface="Helvetica Neue"/>
                <a:sym typeface="Helvetica Neue"/>
              </a:defRPr>
            </a:lvl5pPr>
            <a:lvl6pPr marL="2286000" marR="0" lvl="5" indent="0" algn="l" rtl="0">
              <a:lnSpc>
                <a:spcPct val="100000"/>
              </a:lnSpc>
              <a:spcBef>
                <a:spcPts val="0"/>
              </a:spcBef>
              <a:spcAft>
                <a:spcPts val="0"/>
              </a:spcAft>
              <a:defRPr sz="3200" b="0" i="0" u="none" strike="noStrike" cap="none">
                <a:solidFill>
                  <a:schemeClr val="dk1"/>
                </a:solidFill>
                <a:latin typeface="Helvetica Neue"/>
                <a:ea typeface="Helvetica Neue"/>
                <a:cs typeface="Helvetica Neue"/>
                <a:sym typeface="Helvetica Neue"/>
              </a:defRPr>
            </a:lvl6pPr>
            <a:lvl7pPr marL="3200400" marR="0" lvl="6" indent="0" algn="l" rtl="0">
              <a:lnSpc>
                <a:spcPct val="100000"/>
              </a:lnSpc>
              <a:spcBef>
                <a:spcPts val="0"/>
              </a:spcBef>
              <a:spcAft>
                <a:spcPts val="0"/>
              </a:spcAft>
              <a:defRPr sz="3200" b="0" i="0" u="none" strike="noStrike" cap="none">
                <a:solidFill>
                  <a:schemeClr val="dk1"/>
                </a:solidFill>
                <a:latin typeface="Helvetica Neue"/>
                <a:ea typeface="Helvetica Neue"/>
                <a:cs typeface="Helvetica Neue"/>
                <a:sym typeface="Helvetica Neue"/>
              </a:defRPr>
            </a:lvl7pPr>
            <a:lvl8pPr marL="4572000" marR="0" lvl="7" indent="0" algn="l" rtl="0">
              <a:lnSpc>
                <a:spcPct val="100000"/>
              </a:lnSpc>
              <a:spcBef>
                <a:spcPts val="0"/>
              </a:spcBef>
              <a:spcAft>
                <a:spcPts val="0"/>
              </a:spcAft>
              <a:defRPr sz="3200" b="0" i="0" u="none" strike="noStrike" cap="none">
                <a:solidFill>
                  <a:schemeClr val="dk1"/>
                </a:solidFill>
                <a:latin typeface="Helvetica Neue"/>
                <a:ea typeface="Helvetica Neue"/>
                <a:cs typeface="Helvetica Neue"/>
                <a:sym typeface="Helvetica Neue"/>
              </a:defRPr>
            </a:lvl8pPr>
            <a:lvl9pPr marL="6400800" marR="0" lvl="8" indent="0" algn="l" rtl="0">
              <a:lnSpc>
                <a:spcPct val="100000"/>
              </a:lnSpc>
              <a:spcBef>
                <a:spcPts val="0"/>
              </a:spcBef>
              <a:spcAft>
                <a:spcPts val="0"/>
              </a:spcAft>
              <a:defRPr sz="3200" b="0" i="0" u="none" strike="noStrike" cap="none">
                <a:solidFill>
                  <a:schemeClr val="dk1"/>
                </a:solidFill>
                <a:latin typeface="Helvetica Neue"/>
                <a:ea typeface="Helvetica Neue"/>
                <a:cs typeface="Helvetica Neue"/>
                <a:sym typeface="Helvetica Neue"/>
              </a:defRPr>
            </a:lvl9pPr>
          </a:lstStyle>
          <a:p>
            <a:endParaRPr/>
          </a:p>
        </p:txBody>
      </p:sp>
      <p:sp>
        <p:nvSpPr>
          <p:cNvPr id="18" name="Shape 18"/>
          <p:cNvSpPr txBox="1">
            <a:spLocks noGrp="1"/>
          </p:cNvSpPr>
          <p:nvPr>
            <p:ph type="sldNum" idx="12"/>
          </p:nvPr>
        </p:nvSpPr>
        <p:spPr>
          <a:xfrm>
            <a:off x="36698237" y="29159200"/>
            <a:ext cx="10667999" cy="2133599"/>
          </a:xfrm>
          <a:prstGeom prst="rect">
            <a:avLst/>
          </a:prstGeom>
          <a:noFill/>
          <a:ln>
            <a:noFill/>
          </a:ln>
        </p:spPr>
        <p:txBody>
          <a:bodyPr lIns="407550" tIns="203775" rIns="407550" bIns="203775"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6200" b="0" i="0" u="none" strike="noStrike" cap="none">
                <a:solidFill>
                  <a:schemeClr val="dk1"/>
                </a:solidFill>
                <a:latin typeface="Times New Roman"/>
                <a:ea typeface="Times New Roman"/>
                <a:cs typeface="Times New Roman"/>
                <a:sym typeface="Times New Roman"/>
              </a:rPr>
              <a:t>‹#›</a:t>
            </a:fld>
            <a:endParaRPr lang="en-US" sz="620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3840162" y="2844800"/>
            <a:ext cx="43526075" cy="5333999"/>
          </a:xfrm>
          <a:prstGeom prst="rect">
            <a:avLst/>
          </a:prstGeom>
          <a:noFill/>
          <a:ln>
            <a:noFill/>
          </a:ln>
        </p:spPr>
        <p:txBody>
          <a:bodyPr lIns="91425" tIns="91425" rIns="91425" bIns="91425" anchor="ctr" anchorCtr="0"/>
          <a:lstStyle>
            <a:lvl1pPr marL="0" marR="0" lvl="0" indent="0" algn="ctr" rtl="0">
              <a:spcBef>
                <a:spcPts val="0"/>
              </a:spcBef>
              <a:spcAft>
                <a:spcPts val="0"/>
              </a:spcAft>
              <a:defRPr sz="19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defRPr sz="19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defRPr sz="19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defRPr sz="19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defRPr sz="19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defRPr sz="19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defRPr sz="19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defRPr sz="19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defRPr sz="19600" b="0" i="0" u="none" strike="noStrike" cap="none">
                <a:solidFill>
                  <a:schemeClr val="dk2"/>
                </a:solidFill>
                <a:latin typeface="Times New Roman"/>
                <a:ea typeface="Times New Roman"/>
                <a:cs typeface="Times New Roman"/>
                <a:sym typeface="Times New Roman"/>
              </a:defRPr>
            </a:lvl9pPr>
          </a:lstStyle>
          <a:p>
            <a:endParaRPr/>
          </a:p>
        </p:txBody>
      </p:sp>
      <p:sp>
        <p:nvSpPr>
          <p:cNvPr id="11" name="Shape 11"/>
          <p:cNvSpPr txBox="1">
            <a:spLocks noGrp="1"/>
          </p:cNvSpPr>
          <p:nvPr>
            <p:ph type="body" idx="1"/>
          </p:nvPr>
        </p:nvSpPr>
        <p:spPr>
          <a:xfrm>
            <a:off x="3840162" y="9247186"/>
            <a:ext cx="43526075" cy="19200811"/>
          </a:xfrm>
          <a:prstGeom prst="rect">
            <a:avLst/>
          </a:prstGeom>
          <a:noFill/>
          <a:ln>
            <a:noFill/>
          </a:ln>
        </p:spPr>
        <p:txBody>
          <a:bodyPr lIns="91425" tIns="91425" rIns="91425" bIns="91425" anchor="t" anchorCtr="0"/>
          <a:lstStyle>
            <a:lvl1pPr marL="1528763" marR="0" lvl="0" indent="-620713" algn="l" rtl="0">
              <a:spcBef>
                <a:spcPts val="2860"/>
              </a:spcBef>
              <a:spcAft>
                <a:spcPts val="0"/>
              </a:spcAft>
              <a:buClr>
                <a:schemeClr val="dk1"/>
              </a:buClr>
              <a:buFont typeface="Times New Roman"/>
              <a:buChar char="•"/>
              <a:defRPr sz="14300" b="0" i="0" u="none" strike="noStrike" cap="none">
                <a:solidFill>
                  <a:schemeClr val="dk1"/>
                </a:solidFill>
                <a:latin typeface="Times New Roman"/>
                <a:ea typeface="Times New Roman"/>
                <a:cs typeface="Times New Roman"/>
                <a:sym typeface="Times New Roman"/>
              </a:defRPr>
            </a:lvl1pPr>
            <a:lvl2pPr marL="3311525" marR="0" lvl="1" indent="-485775" algn="l" rtl="0">
              <a:spcBef>
                <a:spcPts val="2500"/>
              </a:spcBef>
              <a:spcAft>
                <a:spcPts val="0"/>
              </a:spcAft>
              <a:buClr>
                <a:schemeClr val="dk1"/>
              </a:buClr>
              <a:buFont typeface="Times New Roman"/>
              <a:buChar char="–"/>
              <a:defRPr sz="12500" b="0" i="0" u="none" strike="noStrike" cap="none">
                <a:solidFill>
                  <a:schemeClr val="dk1"/>
                </a:solidFill>
                <a:latin typeface="Times New Roman"/>
                <a:ea typeface="Times New Roman"/>
                <a:cs typeface="Times New Roman"/>
                <a:sym typeface="Times New Roman"/>
              </a:defRPr>
            </a:lvl2pPr>
            <a:lvl3pPr marL="5094288" marR="0" lvl="2" indent="-350837" algn="l" rtl="0">
              <a:spcBef>
                <a:spcPts val="2140"/>
              </a:spcBef>
              <a:spcAft>
                <a:spcPts val="0"/>
              </a:spcAft>
              <a:buClr>
                <a:schemeClr val="dk1"/>
              </a:buClr>
              <a:buFont typeface="Times New Roman"/>
              <a:buChar char="•"/>
              <a:defRPr sz="10700" b="0" i="0" u="none" strike="noStrike" cap="none">
                <a:solidFill>
                  <a:schemeClr val="dk1"/>
                </a:solidFill>
                <a:latin typeface="Times New Roman"/>
                <a:ea typeface="Times New Roman"/>
                <a:cs typeface="Times New Roman"/>
                <a:sym typeface="Times New Roman"/>
              </a:defRPr>
            </a:lvl3pPr>
            <a:lvl4pPr marL="7132638" marR="0" lvl="3" indent="-458788" algn="l" rtl="0">
              <a:spcBef>
                <a:spcPts val="1780"/>
              </a:spcBef>
              <a:spcAft>
                <a:spcPts val="0"/>
              </a:spcAft>
              <a:buClr>
                <a:schemeClr val="dk1"/>
              </a:buClr>
              <a:buFont typeface="Times New Roman"/>
              <a:buChar char="–"/>
              <a:defRPr sz="8900" b="0" i="0" u="none" strike="noStrike" cap="none">
                <a:solidFill>
                  <a:schemeClr val="dk1"/>
                </a:solidFill>
                <a:latin typeface="Times New Roman"/>
                <a:ea typeface="Times New Roman"/>
                <a:cs typeface="Times New Roman"/>
                <a:sym typeface="Times New Roman"/>
              </a:defRPr>
            </a:lvl4pPr>
            <a:lvl5pPr marL="9169400" marR="0" lvl="4" indent="-463550" algn="l" rtl="0">
              <a:spcBef>
                <a:spcPts val="1780"/>
              </a:spcBef>
              <a:spcAft>
                <a:spcPts val="0"/>
              </a:spcAft>
              <a:buClr>
                <a:schemeClr val="dk1"/>
              </a:buClr>
              <a:buFont typeface="Times New Roman"/>
              <a:buChar char="»"/>
              <a:defRPr sz="8900" b="0" i="0" u="none" strike="noStrike" cap="none">
                <a:solidFill>
                  <a:schemeClr val="dk1"/>
                </a:solidFill>
                <a:latin typeface="Times New Roman"/>
                <a:ea typeface="Times New Roman"/>
                <a:cs typeface="Times New Roman"/>
                <a:sym typeface="Times New Roman"/>
              </a:defRPr>
            </a:lvl5pPr>
            <a:lvl6pPr marL="9626600" marR="0" lvl="5" indent="-463550" algn="l" rtl="0">
              <a:spcBef>
                <a:spcPts val="1780"/>
              </a:spcBef>
              <a:spcAft>
                <a:spcPts val="0"/>
              </a:spcAft>
              <a:buClr>
                <a:schemeClr val="dk1"/>
              </a:buClr>
              <a:buFont typeface="Times New Roman"/>
              <a:buChar char="»"/>
              <a:defRPr sz="8900" b="0" i="0" u="none" strike="noStrike" cap="none">
                <a:solidFill>
                  <a:schemeClr val="dk1"/>
                </a:solidFill>
                <a:latin typeface="Times New Roman"/>
                <a:ea typeface="Times New Roman"/>
                <a:cs typeface="Times New Roman"/>
                <a:sym typeface="Times New Roman"/>
              </a:defRPr>
            </a:lvl6pPr>
            <a:lvl7pPr marL="10083800" marR="0" lvl="6" indent="-463550" algn="l" rtl="0">
              <a:spcBef>
                <a:spcPts val="1780"/>
              </a:spcBef>
              <a:spcAft>
                <a:spcPts val="0"/>
              </a:spcAft>
              <a:buClr>
                <a:schemeClr val="dk1"/>
              </a:buClr>
              <a:buFont typeface="Times New Roman"/>
              <a:buChar char="»"/>
              <a:defRPr sz="8900" b="0" i="0" u="none" strike="noStrike" cap="none">
                <a:solidFill>
                  <a:schemeClr val="dk1"/>
                </a:solidFill>
                <a:latin typeface="Times New Roman"/>
                <a:ea typeface="Times New Roman"/>
                <a:cs typeface="Times New Roman"/>
                <a:sym typeface="Times New Roman"/>
              </a:defRPr>
            </a:lvl7pPr>
            <a:lvl8pPr marL="10541000" marR="0" lvl="7" indent="-463550" algn="l" rtl="0">
              <a:spcBef>
                <a:spcPts val="1780"/>
              </a:spcBef>
              <a:spcAft>
                <a:spcPts val="0"/>
              </a:spcAft>
              <a:buClr>
                <a:schemeClr val="dk1"/>
              </a:buClr>
              <a:buFont typeface="Times New Roman"/>
              <a:buChar char="»"/>
              <a:defRPr sz="8900" b="0" i="0" u="none" strike="noStrike" cap="none">
                <a:solidFill>
                  <a:schemeClr val="dk1"/>
                </a:solidFill>
                <a:latin typeface="Times New Roman"/>
                <a:ea typeface="Times New Roman"/>
                <a:cs typeface="Times New Roman"/>
                <a:sym typeface="Times New Roman"/>
              </a:defRPr>
            </a:lvl8pPr>
            <a:lvl9pPr marL="10998200" marR="0" lvl="8" indent="-463550" algn="l" rtl="0">
              <a:spcBef>
                <a:spcPts val="1780"/>
              </a:spcBef>
              <a:spcAft>
                <a:spcPts val="0"/>
              </a:spcAft>
              <a:buClr>
                <a:schemeClr val="dk1"/>
              </a:buClr>
              <a:buFont typeface="Times New Roman"/>
              <a:buChar char="»"/>
              <a:defRPr sz="8900" b="0" i="0" u="none" strike="noStrike" cap="none">
                <a:solidFill>
                  <a:schemeClr val="dk1"/>
                </a:solidFill>
                <a:latin typeface="Times New Roman"/>
                <a:ea typeface="Times New Roman"/>
                <a:cs typeface="Times New Roman"/>
                <a:sym typeface="Times New Roman"/>
              </a:defRPr>
            </a:lvl9pPr>
          </a:lstStyle>
          <a:p>
            <a:endParaRPr/>
          </a:p>
        </p:txBody>
      </p:sp>
      <p:sp>
        <p:nvSpPr>
          <p:cNvPr id="12" name="Shape 12"/>
          <p:cNvSpPr txBox="1">
            <a:spLocks noGrp="1"/>
          </p:cNvSpPr>
          <p:nvPr>
            <p:ph type="dt" idx="10"/>
          </p:nvPr>
        </p:nvSpPr>
        <p:spPr>
          <a:xfrm>
            <a:off x="3840162" y="29159200"/>
            <a:ext cx="10667999" cy="21335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defRPr sz="3200" b="0" i="0" u="none" strike="noStrike" cap="none">
                <a:solidFill>
                  <a:schemeClr val="dk1"/>
                </a:solidFill>
                <a:latin typeface="Helvetica Neue"/>
                <a:ea typeface="Helvetica Neue"/>
                <a:cs typeface="Helvetica Neue"/>
                <a:sym typeface="Helvetica Neue"/>
              </a:defRPr>
            </a:lvl1pPr>
            <a:lvl2pPr marL="457200" marR="0" lvl="1" indent="0" algn="l" rtl="0">
              <a:lnSpc>
                <a:spcPct val="100000"/>
              </a:lnSpc>
              <a:spcBef>
                <a:spcPts val="0"/>
              </a:spcBef>
              <a:spcAft>
                <a:spcPts val="0"/>
              </a:spcAft>
              <a:defRPr sz="3200" b="0" i="0" u="none" strike="noStrike" cap="none">
                <a:solidFill>
                  <a:schemeClr val="dk1"/>
                </a:solidFill>
                <a:latin typeface="Helvetica Neue"/>
                <a:ea typeface="Helvetica Neue"/>
                <a:cs typeface="Helvetica Neue"/>
                <a:sym typeface="Helvetica Neue"/>
              </a:defRPr>
            </a:lvl2pPr>
            <a:lvl3pPr marL="914400" marR="0" lvl="2" indent="0" algn="l" rtl="0">
              <a:lnSpc>
                <a:spcPct val="100000"/>
              </a:lnSpc>
              <a:spcBef>
                <a:spcPts val="0"/>
              </a:spcBef>
              <a:spcAft>
                <a:spcPts val="0"/>
              </a:spcAft>
              <a:defRPr sz="3200" b="0" i="0" u="none" strike="noStrike" cap="none">
                <a:solidFill>
                  <a:schemeClr val="dk1"/>
                </a:solidFill>
                <a:latin typeface="Helvetica Neue"/>
                <a:ea typeface="Helvetica Neue"/>
                <a:cs typeface="Helvetica Neue"/>
                <a:sym typeface="Helvetica Neue"/>
              </a:defRPr>
            </a:lvl3pPr>
            <a:lvl4pPr marL="1371600" marR="0" lvl="3" indent="0" algn="l" rtl="0">
              <a:lnSpc>
                <a:spcPct val="100000"/>
              </a:lnSpc>
              <a:spcBef>
                <a:spcPts val="0"/>
              </a:spcBef>
              <a:spcAft>
                <a:spcPts val="0"/>
              </a:spcAft>
              <a:defRPr sz="3200" b="0" i="0" u="none" strike="noStrike" cap="none">
                <a:solidFill>
                  <a:schemeClr val="dk1"/>
                </a:solidFill>
                <a:latin typeface="Helvetica Neue"/>
                <a:ea typeface="Helvetica Neue"/>
                <a:cs typeface="Helvetica Neue"/>
                <a:sym typeface="Helvetica Neue"/>
              </a:defRPr>
            </a:lvl4pPr>
            <a:lvl5pPr marL="1828800" marR="0" lvl="4" indent="0" algn="l" rtl="0">
              <a:lnSpc>
                <a:spcPct val="100000"/>
              </a:lnSpc>
              <a:spcBef>
                <a:spcPts val="0"/>
              </a:spcBef>
              <a:spcAft>
                <a:spcPts val="0"/>
              </a:spcAft>
              <a:defRPr sz="3200" b="0" i="0" u="none" strike="noStrike" cap="none">
                <a:solidFill>
                  <a:schemeClr val="dk1"/>
                </a:solidFill>
                <a:latin typeface="Helvetica Neue"/>
                <a:ea typeface="Helvetica Neue"/>
                <a:cs typeface="Helvetica Neue"/>
                <a:sym typeface="Helvetica Neue"/>
              </a:defRPr>
            </a:lvl5pPr>
            <a:lvl6pPr marL="2286000" marR="0" lvl="5" indent="0" algn="l" rtl="0">
              <a:lnSpc>
                <a:spcPct val="100000"/>
              </a:lnSpc>
              <a:spcBef>
                <a:spcPts val="0"/>
              </a:spcBef>
              <a:spcAft>
                <a:spcPts val="0"/>
              </a:spcAft>
              <a:defRPr sz="3200" b="0" i="0" u="none" strike="noStrike" cap="none">
                <a:solidFill>
                  <a:schemeClr val="dk1"/>
                </a:solidFill>
                <a:latin typeface="Helvetica Neue"/>
                <a:ea typeface="Helvetica Neue"/>
                <a:cs typeface="Helvetica Neue"/>
                <a:sym typeface="Helvetica Neue"/>
              </a:defRPr>
            </a:lvl6pPr>
            <a:lvl7pPr marL="3200400" marR="0" lvl="6" indent="0" algn="l" rtl="0">
              <a:lnSpc>
                <a:spcPct val="100000"/>
              </a:lnSpc>
              <a:spcBef>
                <a:spcPts val="0"/>
              </a:spcBef>
              <a:spcAft>
                <a:spcPts val="0"/>
              </a:spcAft>
              <a:defRPr sz="3200" b="0" i="0" u="none" strike="noStrike" cap="none">
                <a:solidFill>
                  <a:schemeClr val="dk1"/>
                </a:solidFill>
                <a:latin typeface="Helvetica Neue"/>
                <a:ea typeface="Helvetica Neue"/>
                <a:cs typeface="Helvetica Neue"/>
                <a:sym typeface="Helvetica Neue"/>
              </a:defRPr>
            </a:lvl7pPr>
            <a:lvl8pPr marL="4572000" marR="0" lvl="7" indent="0" algn="l" rtl="0">
              <a:lnSpc>
                <a:spcPct val="100000"/>
              </a:lnSpc>
              <a:spcBef>
                <a:spcPts val="0"/>
              </a:spcBef>
              <a:spcAft>
                <a:spcPts val="0"/>
              </a:spcAft>
              <a:defRPr sz="3200" b="0" i="0" u="none" strike="noStrike" cap="none">
                <a:solidFill>
                  <a:schemeClr val="dk1"/>
                </a:solidFill>
                <a:latin typeface="Helvetica Neue"/>
                <a:ea typeface="Helvetica Neue"/>
                <a:cs typeface="Helvetica Neue"/>
                <a:sym typeface="Helvetica Neue"/>
              </a:defRPr>
            </a:lvl8pPr>
            <a:lvl9pPr marL="6400800" marR="0" lvl="8" indent="0" algn="l" rtl="0">
              <a:lnSpc>
                <a:spcPct val="100000"/>
              </a:lnSpc>
              <a:spcBef>
                <a:spcPts val="0"/>
              </a:spcBef>
              <a:spcAft>
                <a:spcPts val="0"/>
              </a:spcAft>
              <a:defRPr sz="3200" b="0" i="0" u="none" strike="noStrike" cap="none">
                <a:solidFill>
                  <a:schemeClr val="dk1"/>
                </a:solidFill>
                <a:latin typeface="Helvetica Neue"/>
                <a:ea typeface="Helvetica Neue"/>
                <a:cs typeface="Helvetica Neue"/>
                <a:sym typeface="Helvetica Neue"/>
              </a:defRPr>
            </a:lvl9pPr>
          </a:lstStyle>
          <a:p>
            <a:endParaRPr/>
          </a:p>
        </p:txBody>
      </p:sp>
      <p:sp>
        <p:nvSpPr>
          <p:cNvPr id="13" name="Shape 13"/>
          <p:cNvSpPr txBox="1">
            <a:spLocks noGrp="1"/>
          </p:cNvSpPr>
          <p:nvPr>
            <p:ph type="ftr" idx="11"/>
          </p:nvPr>
        </p:nvSpPr>
        <p:spPr>
          <a:xfrm>
            <a:off x="17495837" y="29159200"/>
            <a:ext cx="16214724" cy="21335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defRPr sz="3200" b="0" i="0" u="none" strike="noStrike" cap="none">
                <a:solidFill>
                  <a:schemeClr val="dk1"/>
                </a:solidFill>
                <a:latin typeface="Helvetica Neue"/>
                <a:ea typeface="Helvetica Neue"/>
                <a:cs typeface="Helvetica Neue"/>
                <a:sym typeface="Helvetica Neue"/>
              </a:defRPr>
            </a:lvl1pPr>
            <a:lvl2pPr marL="457200" marR="0" lvl="1" indent="0" algn="l" rtl="0">
              <a:lnSpc>
                <a:spcPct val="100000"/>
              </a:lnSpc>
              <a:spcBef>
                <a:spcPts val="0"/>
              </a:spcBef>
              <a:spcAft>
                <a:spcPts val="0"/>
              </a:spcAft>
              <a:defRPr sz="3200" b="0" i="0" u="none" strike="noStrike" cap="none">
                <a:solidFill>
                  <a:schemeClr val="dk1"/>
                </a:solidFill>
                <a:latin typeface="Helvetica Neue"/>
                <a:ea typeface="Helvetica Neue"/>
                <a:cs typeface="Helvetica Neue"/>
                <a:sym typeface="Helvetica Neue"/>
              </a:defRPr>
            </a:lvl2pPr>
            <a:lvl3pPr marL="914400" marR="0" lvl="2" indent="0" algn="l" rtl="0">
              <a:lnSpc>
                <a:spcPct val="100000"/>
              </a:lnSpc>
              <a:spcBef>
                <a:spcPts val="0"/>
              </a:spcBef>
              <a:spcAft>
                <a:spcPts val="0"/>
              </a:spcAft>
              <a:defRPr sz="3200" b="0" i="0" u="none" strike="noStrike" cap="none">
                <a:solidFill>
                  <a:schemeClr val="dk1"/>
                </a:solidFill>
                <a:latin typeface="Helvetica Neue"/>
                <a:ea typeface="Helvetica Neue"/>
                <a:cs typeface="Helvetica Neue"/>
                <a:sym typeface="Helvetica Neue"/>
              </a:defRPr>
            </a:lvl3pPr>
            <a:lvl4pPr marL="1371600" marR="0" lvl="3" indent="0" algn="l" rtl="0">
              <a:lnSpc>
                <a:spcPct val="100000"/>
              </a:lnSpc>
              <a:spcBef>
                <a:spcPts val="0"/>
              </a:spcBef>
              <a:spcAft>
                <a:spcPts val="0"/>
              </a:spcAft>
              <a:defRPr sz="3200" b="0" i="0" u="none" strike="noStrike" cap="none">
                <a:solidFill>
                  <a:schemeClr val="dk1"/>
                </a:solidFill>
                <a:latin typeface="Helvetica Neue"/>
                <a:ea typeface="Helvetica Neue"/>
                <a:cs typeface="Helvetica Neue"/>
                <a:sym typeface="Helvetica Neue"/>
              </a:defRPr>
            </a:lvl4pPr>
            <a:lvl5pPr marL="1828800" marR="0" lvl="4" indent="0" algn="l" rtl="0">
              <a:lnSpc>
                <a:spcPct val="100000"/>
              </a:lnSpc>
              <a:spcBef>
                <a:spcPts val="0"/>
              </a:spcBef>
              <a:spcAft>
                <a:spcPts val="0"/>
              </a:spcAft>
              <a:defRPr sz="3200" b="0" i="0" u="none" strike="noStrike" cap="none">
                <a:solidFill>
                  <a:schemeClr val="dk1"/>
                </a:solidFill>
                <a:latin typeface="Helvetica Neue"/>
                <a:ea typeface="Helvetica Neue"/>
                <a:cs typeface="Helvetica Neue"/>
                <a:sym typeface="Helvetica Neue"/>
              </a:defRPr>
            </a:lvl5pPr>
            <a:lvl6pPr marL="2286000" marR="0" lvl="5" indent="0" algn="l" rtl="0">
              <a:lnSpc>
                <a:spcPct val="100000"/>
              </a:lnSpc>
              <a:spcBef>
                <a:spcPts val="0"/>
              </a:spcBef>
              <a:spcAft>
                <a:spcPts val="0"/>
              </a:spcAft>
              <a:defRPr sz="3200" b="0" i="0" u="none" strike="noStrike" cap="none">
                <a:solidFill>
                  <a:schemeClr val="dk1"/>
                </a:solidFill>
                <a:latin typeface="Helvetica Neue"/>
                <a:ea typeface="Helvetica Neue"/>
                <a:cs typeface="Helvetica Neue"/>
                <a:sym typeface="Helvetica Neue"/>
              </a:defRPr>
            </a:lvl6pPr>
            <a:lvl7pPr marL="3200400" marR="0" lvl="6" indent="0" algn="l" rtl="0">
              <a:lnSpc>
                <a:spcPct val="100000"/>
              </a:lnSpc>
              <a:spcBef>
                <a:spcPts val="0"/>
              </a:spcBef>
              <a:spcAft>
                <a:spcPts val="0"/>
              </a:spcAft>
              <a:defRPr sz="3200" b="0" i="0" u="none" strike="noStrike" cap="none">
                <a:solidFill>
                  <a:schemeClr val="dk1"/>
                </a:solidFill>
                <a:latin typeface="Helvetica Neue"/>
                <a:ea typeface="Helvetica Neue"/>
                <a:cs typeface="Helvetica Neue"/>
                <a:sym typeface="Helvetica Neue"/>
              </a:defRPr>
            </a:lvl7pPr>
            <a:lvl8pPr marL="4572000" marR="0" lvl="7" indent="0" algn="l" rtl="0">
              <a:lnSpc>
                <a:spcPct val="100000"/>
              </a:lnSpc>
              <a:spcBef>
                <a:spcPts val="0"/>
              </a:spcBef>
              <a:spcAft>
                <a:spcPts val="0"/>
              </a:spcAft>
              <a:defRPr sz="3200" b="0" i="0" u="none" strike="noStrike" cap="none">
                <a:solidFill>
                  <a:schemeClr val="dk1"/>
                </a:solidFill>
                <a:latin typeface="Helvetica Neue"/>
                <a:ea typeface="Helvetica Neue"/>
                <a:cs typeface="Helvetica Neue"/>
                <a:sym typeface="Helvetica Neue"/>
              </a:defRPr>
            </a:lvl8pPr>
            <a:lvl9pPr marL="6400800" marR="0" lvl="8" indent="0" algn="l" rtl="0">
              <a:lnSpc>
                <a:spcPct val="100000"/>
              </a:lnSpc>
              <a:spcBef>
                <a:spcPts val="0"/>
              </a:spcBef>
              <a:spcAft>
                <a:spcPts val="0"/>
              </a:spcAft>
              <a:defRPr sz="3200" b="0" i="0" u="none" strike="noStrike" cap="none">
                <a:solidFill>
                  <a:schemeClr val="dk1"/>
                </a:solidFill>
                <a:latin typeface="Helvetica Neue"/>
                <a:ea typeface="Helvetica Neue"/>
                <a:cs typeface="Helvetica Neue"/>
                <a:sym typeface="Helvetica Neue"/>
              </a:defRPr>
            </a:lvl9pPr>
          </a:lstStyle>
          <a:p>
            <a:endParaRPr/>
          </a:p>
        </p:txBody>
      </p:sp>
      <p:sp>
        <p:nvSpPr>
          <p:cNvPr id="14" name="Shape 14"/>
          <p:cNvSpPr txBox="1">
            <a:spLocks noGrp="1"/>
          </p:cNvSpPr>
          <p:nvPr>
            <p:ph type="sldNum" idx="12"/>
          </p:nvPr>
        </p:nvSpPr>
        <p:spPr>
          <a:xfrm>
            <a:off x="36698237" y="29159200"/>
            <a:ext cx="10667999" cy="2133599"/>
          </a:xfrm>
          <a:prstGeom prst="rect">
            <a:avLst/>
          </a:prstGeom>
          <a:noFill/>
          <a:ln>
            <a:noFill/>
          </a:ln>
        </p:spPr>
        <p:txBody>
          <a:bodyPr lIns="407550" tIns="203775" rIns="407550" bIns="203775"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6200" b="0" i="0" u="none" strike="noStrike" cap="none">
                <a:solidFill>
                  <a:schemeClr val="dk1"/>
                </a:solidFill>
                <a:latin typeface="Times New Roman"/>
                <a:ea typeface="Times New Roman"/>
                <a:cs typeface="Times New Roman"/>
                <a:sym typeface="Times New Roman"/>
              </a:rPr>
              <a:t>‹#›</a:t>
            </a:fld>
            <a:endParaRPr lang="en-US" sz="6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
        <p:cNvGrpSpPr/>
        <p:nvPr/>
      </p:nvGrpSpPr>
      <p:grpSpPr>
        <a:xfrm>
          <a:off x="0" y="0"/>
          <a:ext cx="0" cy="0"/>
          <a:chOff x="0" y="0"/>
          <a:chExt cx="0" cy="0"/>
        </a:xfrm>
      </p:grpSpPr>
      <p:sp>
        <p:nvSpPr>
          <p:cNvPr id="24" name="Shape 24"/>
          <p:cNvSpPr txBox="1"/>
          <p:nvPr/>
        </p:nvSpPr>
        <p:spPr>
          <a:xfrm>
            <a:off x="-155875" y="-11"/>
            <a:ext cx="51206399" cy="32004000"/>
          </a:xfrm>
          <a:prstGeom prst="rect">
            <a:avLst/>
          </a:prstGeom>
          <a:solidFill>
            <a:srgbClr val="191919">
              <a:alpha val="7450"/>
            </a:srgbClr>
          </a:solidFill>
          <a:ln w="9525" cap="flat" cmpd="sng">
            <a:solidFill>
              <a:srgbClr val="D8D8D8"/>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3200" b="0" i="0" u="none" strike="noStrike" cap="none">
              <a:solidFill>
                <a:schemeClr val="dk1"/>
              </a:solidFill>
              <a:latin typeface="Helvetica Neue"/>
              <a:ea typeface="Helvetica Neue"/>
              <a:cs typeface="Helvetica Neue"/>
              <a:sym typeface="Helvetica Neue"/>
            </a:endParaRPr>
          </a:p>
        </p:txBody>
      </p:sp>
      <p:sp>
        <p:nvSpPr>
          <p:cNvPr id="25" name="Shape 25"/>
          <p:cNvSpPr txBox="1"/>
          <p:nvPr/>
        </p:nvSpPr>
        <p:spPr>
          <a:xfrm>
            <a:off x="1024450" y="6908800"/>
            <a:ext cx="11309999" cy="12673200"/>
          </a:xfrm>
          <a:prstGeom prst="rect">
            <a:avLst/>
          </a:prstGeom>
          <a:solidFill>
            <a:schemeClr val="lt1"/>
          </a:solidFill>
          <a:ln w="38100" cap="flat" cmpd="sng">
            <a:solidFill>
              <a:srgbClr val="000000"/>
            </a:solidFill>
            <a:prstDash val="solid"/>
            <a:round/>
            <a:headEnd type="none" w="med" len="med"/>
            <a:tailEnd type="none" w="med" len="med"/>
          </a:ln>
        </p:spPr>
        <p:txBody>
          <a:bodyPr lIns="914400" tIns="457200" rIns="914400" bIns="914400" anchor="t" anchorCtr="0">
            <a:noAutofit/>
          </a:bodyPr>
          <a:lstStyle/>
          <a:p>
            <a:pPr marL="0" marR="0" lvl="0" indent="0" algn="just" rtl="0">
              <a:lnSpc>
                <a:spcPct val="100000"/>
              </a:lnSpc>
              <a:spcBef>
                <a:spcPts val="0"/>
              </a:spcBef>
              <a:spcAft>
                <a:spcPts val="0"/>
              </a:spcAft>
              <a:buClr>
                <a:schemeClr val="dk1"/>
              </a:buClr>
              <a:buSzPct val="25000"/>
              <a:buFont typeface="Calibri"/>
              <a:buNone/>
            </a:pPr>
            <a:r>
              <a:rPr lang="en-US" sz="4800" b="1" i="0" u="none" strike="noStrike" cap="none">
                <a:solidFill>
                  <a:srgbClr val="9900FF"/>
                </a:solidFill>
              </a:rPr>
              <a:t>Introduction</a:t>
            </a:r>
          </a:p>
          <a:p>
            <a:pPr marL="0" marR="0" lvl="0" indent="-25400" algn="l" rtl="0">
              <a:lnSpc>
                <a:spcPct val="100000"/>
              </a:lnSpc>
              <a:spcBef>
                <a:spcPts val="280"/>
              </a:spcBef>
              <a:spcAft>
                <a:spcPts val="0"/>
              </a:spcAft>
              <a:buClr>
                <a:schemeClr val="dk1"/>
              </a:buClr>
              <a:buSzPct val="100000"/>
              <a:buFont typeface="Arial"/>
              <a:buChar char="●"/>
            </a:pPr>
            <a:r>
              <a:rPr lang="en-US" sz="3200" b="0" i="0" u="none" strike="noStrike" cap="none">
                <a:solidFill>
                  <a:schemeClr val="dk1"/>
                </a:solidFill>
              </a:rPr>
              <a:t>Care and treatment for the elderly has not been adequately prioritized in the U.S. and has led to it being </a:t>
            </a:r>
            <a:r>
              <a:rPr lang="en-US" sz="3200">
                <a:solidFill>
                  <a:schemeClr val="dk1"/>
                </a:solidFill>
              </a:rPr>
              <a:t>marginalized</a:t>
            </a:r>
            <a:r>
              <a:rPr lang="en-US" sz="3200" b="0" i="0" u="none" strike="noStrike" cap="none">
                <a:solidFill>
                  <a:schemeClr val="dk1"/>
                </a:solidFill>
              </a:rPr>
              <a:t> in many facets of society such as politics, the media and families (Lehning &amp; Austin, 2010). </a:t>
            </a:r>
          </a:p>
          <a:p>
            <a:pPr marL="0" marR="0" lvl="0" indent="0" algn="l" rtl="0">
              <a:lnSpc>
                <a:spcPct val="100000"/>
              </a:lnSpc>
              <a:spcBef>
                <a:spcPts val="280"/>
              </a:spcBef>
              <a:spcAft>
                <a:spcPts val="0"/>
              </a:spcAft>
              <a:buClr>
                <a:schemeClr val="dk1"/>
              </a:buClr>
              <a:buFont typeface="Noto Sans Symbols"/>
              <a:buNone/>
            </a:pPr>
            <a:endParaRPr sz="3200" b="0" i="0" u="none" strike="noStrike" cap="none">
              <a:solidFill>
                <a:schemeClr val="dk1"/>
              </a:solidFill>
            </a:endParaRPr>
          </a:p>
          <a:p>
            <a:pPr marL="0" marR="0" lvl="0" indent="-25400" algn="l" rtl="0">
              <a:lnSpc>
                <a:spcPct val="100000"/>
              </a:lnSpc>
              <a:spcBef>
                <a:spcPts val="280"/>
              </a:spcBef>
              <a:spcAft>
                <a:spcPts val="0"/>
              </a:spcAft>
              <a:buClr>
                <a:schemeClr val="dk1"/>
              </a:buClr>
              <a:buSzPct val="100000"/>
              <a:buFont typeface="Arial"/>
              <a:buChar char="●"/>
            </a:pPr>
            <a:r>
              <a:rPr lang="en-US" sz="3200" b="0" i="0" u="none" strike="noStrike" cap="none">
                <a:solidFill>
                  <a:schemeClr val="dk1"/>
                </a:solidFill>
              </a:rPr>
              <a:t>Due to the large baby boomer</a:t>
            </a:r>
            <a:r>
              <a:rPr lang="en-US" sz="3200">
                <a:solidFill>
                  <a:schemeClr val="dk1"/>
                </a:solidFill>
              </a:rPr>
              <a:t> generation</a:t>
            </a:r>
            <a:r>
              <a:rPr lang="en-US" sz="3200" b="0" i="0" u="none" strike="noStrike" cap="none">
                <a:solidFill>
                  <a:schemeClr val="dk1"/>
                </a:solidFill>
              </a:rPr>
              <a:t>, approximately 1 in 5 Americans will be 65 years of age or older by the year 2030 (Lehning &amp; Austin, 20</a:t>
            </a:r>
            <a:r>
              <a:rPr lang="en-US" sz="3200">
                <a:solidFill>
                  <a:schemeClr val="dk1"/>
                </a:solidFill>
              </a:rPr>
              <a:t>10)</a:t>
            </a:r>
            <a:r>
              <a:rPr lang="en-US" sz="3200" b="0" i="0" u="none" strike="noStrike" cap="none">
                <a:solidFill>
                  <a:schemeClr val="dk1"/>
                </a:solidFill>
              </a:rPr>
              <a:t>.</a:t>
            </a:r>
          </a:p>
          <a:p>
            <a:pPr marL="0" marR="0" lvl="0" indent="0" algn="l" rtl="0">
              <a:lnSpc>
                <a:spcPct val="100000"/>
              </a:lnSpc>
              <a:spcBef>
                <a:spcPts val="280"/>
              </a:spcBef>
              <a:spcAft>
                <a:spcPts val="0"/>
              </a:spcAft>
              <a:buClr>
                <a:schemeClr val="dk1"/>
              </a:buClr>
              <a:buFont typeface="Noto Sans Symbols"/>
              <a:buNone/>
            </a:pPr>
            <a:endParaRPr sz="3200" b="0" i="0" u="none" strike="noStrike" cap="none">
              <a:solidFill>
                <a:schemeClr val="dk1"/>
              </a:solidFill>
            </a:endParaRPr>
          </a:p>
          <a:p>
            <a:pPr marL="0" marR="0" lvl="0" indent="-25400" algn="l" rtl="0">
              <a:lnSpc>
                <a:spcPct val="100000"/>
              </a:lnSpc>
              <a:spcBef>
                <a:spcPts val="280"/>
              </a:spcBef>
              <a:spcAft>
                <a:spcPts val="0"/>
              </a:spcAft>
              <a:buClr>
                <a:schemeClr val="dk1"/>
              </a:buClr>
              <a:buSzPct val="100000"/>
              <a:buFont typeface="Arial"/>
              <a:buChar char="●"/>
            </a:pPr>
            <a:r>
              <a:rPr lang="en-US" sz="3200" b="0" i="0" u="none" strike="noStrike" cap="none">
                <a:solidFill>
                  <a:schemeClr val="dk1"/>
                </a:solidFill>
              </a:rPr>
              <a:t>Prominent issues include financial struggles, understaffing, and emotional and mental unstableness</a:t>
            </a:r>
            <a:r>
              <a:rPr lang="en-US" sz="3200">
                <a:solidFill>
                  <a:schemeClr val="dk1"/>
                </a:solidFill>
              </a:rPr>
              <a:t> (Judd &amp; Moore, 2011; Lehning &amp; Austin, 2010; Cooney et al., 2014).</a:t>
            </a:r>
          </a:p>
          <a:p>
            <a:pPr marL="0" marR="0" lvl="0" indent="0" algn="l" rtl="0">
              <a:lnSpc>
                <a:spcPct val="100000"/>
              </a:lnSpc>
              <a:spcBef>
                <a:spcPts val="0"/>
              </a:spcBef>
              <a:spcAft>
                <a:spcPts val="0"/>
              </a:spcAft>
              <a:buNone/>
            </a:pPr>
            <a:endParaRPr sz="3200">
              <a:solidFill>
                <a:schemeClr val="dk1"/>
              </a:solidFill>
            </a:endParaRPr>
          </a:p>
          <a:p>
            <a:pPr lvl="0" indent="-25400" rtl="0">
              <a:spcBef>
                <a:spcPts val="280"/>
              </a:spcBef>
              <a:buClr>
                <a:schemeClr val="dk1"/>
              </a:buClr>
              <a:buSzPct val="100000"/>
              <a:buFont typeface="Arial"/>
              <a:buChar char="●"/>
            </a:pPr>
            <a:r>
              <a:rPr lang="en-US" sz="3200">
                <a:solidFill>
                  <a:schemeClr val="dk1"/>
                </a:solidFill>
              </a:rPr>
              <a:t>This systematic review will highlight some of the prominent processes implemented in long-term care situations for the betterment of the elderly population receiving it.	</a:t>
            </a:r>
          </a:p>
          <a:p>
            <a:pPr marL="1200150" lvl="1" indent="-488950" rtl="0">
              <a:spcBef>
                <a:spcPts val="280"/>
              </a:spcBef>
              <a:buClr>
                <a:schemeClr val="dk1"/>
              </a:buClr>
              <a:buSzPct val="100000"/>
              <a:buFont typeface="Arial"/>
              <a:buChar char="○"/>
            </a:pPr>
            <a:r>
              <a:rPr lang="en-US" sz="3200">
                <a:solidFill>
                  <a:schemeClr val="dk1"/>
                </a:solidFill>
              </a:rPr>
              <a:t>Both institutional and in-home care settings will be addressed.</a:t>
            </a:r>
          </a:p>
        </p:txBody>
      </p:sp>
      <p:sp>
        <p:nvSpPr>
          <p:cNvPr id="26" name="Shape 26"/>
          <p:cNvSpPr txBox="1"/>
          <p:nvPr/>
        </p:nvSpPr>
        <p:spPr>
          <a:xfrm>
            <a:off x="1024450" y="19997375"/>
            <a:ext cx="11309999" cy="11071199"/>
          </a:xfrm>
          <a:prstGeom prst="rect">
            <a:avLst/>
          </a:prstGeom>
          <a:solidFill>
            <a:schemeClr val="lt1"/>
          </a:solidFill>
          <a:ln w="38100" cap="flat" cmpd="sng">
            <a:solidFill>
              <a:srgbClr val="000000"/>
            </a:solidFill>
            <a:prstDash val="solid"/>
            <a:round/>
            <a:headEnd type="none" w="med" len="med"/>
            <a:tailEnd type="none" w="med" len="med"/>
          </a:ln>
        </p:spPr>
        <p:txBody>
          <a:bodyPr lIns="914400" tIns="457200" rIns="914400" bIns="914400" anchor="t" anchorCtr="0">
            <a:noAutofit/>
          </a:bodyPr>
          <a:lstStyle/>
          <a:p>
            <a:pPr marL="0" marR="0" lvl="0" indent="0" algn="just" rtl="0">
              <a:lnSpc>
                <a:spcPct val="100000"/>
              </a:lnSpc>
              <a:spcBef>
                <a:spcPts val="0"/>
              </a:spcBef>
              <a:spcAft>
                <a:spcPts val="0"/>
              </a:spcAft>
              <a:buClr>
                <a:srgbClr val="000000"/>
              </a:buClr>
              <a:buSzPct val="25000"/>
              <a:buFont typeface="Calibri"/>
              <a:buNone/>
            </a:pPr>
            <a:r>
              <a:rPr lang="en-US" sz="4400" b="1" i="0" u="none" strike="noStrike" cap="none" dirty="0">
                <a:solidFill>
                  <a:srgbClr val="9900FF"/>
                </a:solidFill>
              </a:rPr>
              <a:t>Methods</a:t>
            </a:r>
          </a:p>
          <a:p>
            <a:pPr marL="457200" lvl="0" indent="-457200" rtl="0">
              <a:lnSpc>
                <a:spcPct val="100000"/>
              </a:lnSpc>
              <a:spcBef>
                <a:spcPts val="0"/>
              </a:spcBef>
              <a:buSzPct val="100000"/>
              <a:buChar char="●"/>
            </a:pPr>
            <a:r>
              <a:rPr lang="en-US" sz="3600" dirty="0"/>
              <a:t>ProQuest Medical and CINAHL Complete</a:t>
            </a:r>
          </a:p>
          <a:p>
            <a:pPr marL="914400" lvl="1" indent="-457200" rtl="0">
              <a:lnSpc>
                <a:spcPct val="100000"/>
              </a:lnSpc>
              <a:spcBef>
                <a:spcPts val="0"/>
              </a:spcBef>
              <a:buSzPct val="100000"/>
              <a:buChar char="○"/>
            </a:pPr>
            <a:r>
              <a:rPr lang="en-US" sz="3600" dirty="0"/>
              <a:t>Key Terms: long-term care facilities, </a:t>
            </a:r>
          </a:p>
          <a:p>
            <a:pPr lvl="0" rtl="0">
              <a:lnSpc>
                <a:spcPct val="100000"/>
              </a:lnSpc>
              <a:spcBef>
                <a:spcPts val="0"/>
              </a:spcBef>
              <a:buSzPct val="30555"/>
              <a:buNone/>
            </a:pPr>
            <a:r>
              <a:rPr lang="en-US" sz="3600" smtClean="0"/>
              <a:t>	nursing </a:t>
            </a:r>
            <a:r>
              <a:rPr lang="en-US" sz="3600"/>
              <a:t>home, elderly, Medicare, and </a:t>
            </a:r>
            <a:r>
              <a:rPr lang="en-US" sz="3600" smtClean="0"/>
              <a:t>	quality </a:t>
            </a:r>
            <a:r>
              <a:rPr lang="en-US" sz="3600"/>
              <a:t>of life</a:t>
            </a:r>
          </a:p>
          <a:p>
            <a:pPr marL="457200" lvl="0" indent="-457200" rtl="0">
              <a:lnSpc>
                <a:spcPct val="100000"/>
              </a:lnSpc>
              <a:spcBef>
                <a:spcPts val="0"/>
              </a:spcBef>
              <a:buSzPct val="100000"/>
              <a:buChar char="●"/>
            </a:pPr>
            <a:r>
              <a:rPr lang="en-US" sz="3600" dirty="0"/>
              <a:t>PubMed</a:t>
            </a:r>
          </a:p>
          <a:p>
            <a:pPr marL="914400" lvl="1" indent="-457200" rtl="0">
              <a:lnSpc>
                <a:spcPct val="100000"/>
              </a:lnSpc>
              <a:spcBef>
                <a:spcPts val="0"/>
              </a:spcBef>
              <a:buSzPct val="100000"/>
              <a:buChar char="○"/>
            </a:pPr>
            <a:r>
              <a:rPr lang="en-US" sz="3600" dirty="0"/>
              <a:t>Key Terms: long-term care, quality of care, and elderly</a:t>
            </a:r>
          </a:p>
          <a:p>
            <a:pPr marL="457200" lvl="0" indent="-457200" rtl="0">
              <a:lnSpc>
                <a:spcPct val="100000"/>
              </a:lnSpc>
              <a:spcBef>
                <a:spcPts val="0"/>
              </a:spcBef>
              <a:buSzPct val="100000"/>
              <a:buChar char="●"/>
            </a:pPr>
            <a:r>
              <a:rPr lang="en-US" sz="3600" dirty="0"/>
              <a:t>Inclusions:</a:t>
            </a:r>
          </a:p>
          <a:p>
            <a:pPr marL="914400" lvl="1" indent="-457200" rtl="0">
              <a:lnSpc>
                <a:spcPct val="100000"/>
              </a:lnSpc>
              <a:spcBef>
                <a:spcPts val="0"/>
              </a:spcBef>
              <a:buSzPct val="100000"/>
              <a:buChar char="○"/>
            </a:pPr>
            <a:r>
              <a:rPr lang="en-US" sz="3600" dirty="0"/>
              <a:t>Full text, peer-reviewed articles</a:t>
            </a:r>
          </a:p>
          <a:p>
            <a:pPr marL="914400" lvl="1" indent="-457200" rtl="0">
              <a:lnSpc>
                <a:spcPct val="100000"/>
              </a:lnSpc>
              <a:spcBef>
                <a:spcPts val="0"/>
              </a:spcBef>
              <a:buSzPct val="100000"/>
              <a:buChar char="○"/>
            </a:pPr>
            <a:r>
              <a:rPr lang="en-US" sz="3600" dirty="0"/>
              <a:t>Articles written 2008 to present</a:t>
            </a:r>
          </a:p>
          <a:p>
            <a:pPr marL="914400" lvl="1" indent="-457200" rtl="0">
              <a:lnSpc>
                <a:spcPct val="100000"/>
              </a:lnSpc>
              <a:spcBef>
                <a:spcPts val="0"/>
              </a:spcBef>
              <a:buSzPct val="100000"/>
              <a:buChar char="○"/>
            </a:pPr>
            <a:r>
              <a:rPr lang="en-US" sz="3600" dirty="0"/>
              <a:t>Subjects limited to elderly</a:t>
            </a:r>
          </a:p>
          <a:p>
            <a:pPr marL="914400" lvl="1" indent="-457200" rtl="0">
              <a:lnSpc>
                <a:spcPct val="100000"/>
              </a:lnSpc>
              <a:spcBef>
                <a:spcPts val="0"/>
              </a:spcBef>
              <a:buSzPct val="100000"/>
              <a:buChar char="○"/>
            </a:pPr>
            <a:r>
              <a:rPr lang="en-US" sz="3600" dirty="0"/>
              <a:t>Published in the United States</a:t>
            </a:r>
          </a:p>
          <a:p>
            <a:pPr marL="457200" lvl="0" indent="-457200" rtl="0">
              <a:lnSpc>
                <a:spcPct val="100000"/>
              </a:lnSpc>
              <a:spcBef>
                <a:spcPts val="0"/>
              </a:spcBef>
              <a:buSzPct val="100000"/>
              <a:buChar char="●"/>
            </a:pPr>
            <a:r>
              <a:rPr lang="en-US" sz="3600" dirty="0"/>
              <a:t>Exclusions:</a:t>
            </a:r>
          </a:p>
          <a:p>
            <a:pPr marL="914400" lvl="1" indent="-457200" rtl="0">
              <a:lnSpc>
                <a:spcPct val="100000"/>
              </a:lnSpc>
              <a:spcBef>
                <a:spcPts val="0"/>
              </a:spcBef>
              <a:buSzPct val="100000"/>
              <a:buChar char="○"/>
            </a:pPr>
            <a:r>
              <a:rPr lang="en-US" sz="3600" dirty="0"/>
              <a:t>Foreign articles</a:t>
            </a:r>
          </a:p>
          <a:p>
            <a:pPr marL="914400" lvl="1" indent="-457200" rtl="0">
              <a:lnSpc>
                <a:spcPct val="100000"/>
              </a:lnSpc>
              <a:spcBef>
                <a:spcPts val="0"/>
              </a:spcBef>
              <a:buSzPct val="100000"/>
              <a:buChar char="○"/>
            </a:pPr>
            <a:r>
              <a:rPr lang="en-US" sz="3600" dirty="0"/>
              <a:t>Subjects younger than 65 years old</a:t>
            </a:r>
          </a:p>
          <a:p>
            <a:pPr marL="914400" lvl="1" indent="-457200" rtl="0">
              <a:lnSpc>
                <a:spcPct val="100000"/>
              </a:lnSpc>
              <a:spcBef>
                <a:spcPts val="0"/>
              </a:spcBef>
              <a:buSzPct val="100000"/>
              <a:buChar char="○"/>
            </a:pPr>
            <a:r>
              <a:rPr lang="en-US" sz="3600" dirty="0"/>
              <a:t>Articles published prior to 2008</a:t>
            </a:r>
          </a:p>
        </p:txBody>
      </p:sp>
      <p:sp>
        <p:nvSpPr>
          <p:cNvPr id="27" name="Shape 27"/>
          <p:cNvSpPr txBox="1"/>
          <p:nvPr/>
        </p:nvSpPr>
        <p:spPr>
          <a:xfrm>
            <a:off x="38382475" y="29186750"/>
            <a:ext cx="11715899" cy="1882199"/>
          </a:xfrm>
          <a:prstGeom prst="rect">
            <a:avLst/>
          </a:prstGeom>
          <a:solidFill>
            <a:schemeClr val="lt1"/>
          </a:solidFill>
          <a:ln w="38100" cap="flat" cmpd="sng">
            <a:solidFill>
              <a:srgbClr val="000000"/>
            </a:solidFill>
            <a:prstDash val="solid"/>
            <a:round/>
            <a:headEnd type="none" w="med" len="med"/>
            <a:tailEnd type="none" w="med" len="med"/>
          </a:ln>
        </p:spPr>
        <p:txBody>
          <a:bodyPr lIns="914400" tIns="457200" rIns="914400" bIns="914400" anchor="t"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800" b="1" i="0" u="none" strike="noStrike" cap="none">
                <a:solidFill>
                  <a:srgbClr val="9900FF"/>
                </a:solidFill>
              </a:rPr>
              <a:t>Acknowledgments</a:t>
            </a:r>
          </a:p>
          <a:p>
            <a:pPr marL="0" marR="0" lvl="0" indent="0" algn="r" rtl="0">
              <a:lnSpc>
                <a:spcPct val="100000"/>
              </a:lnSpc>
              <a:spcBef>
                <a:spcPts val="280"/>
              </a:spcBef>
              <a:spcAft>
                <a:spcPts val="0"/>
              </a:spcAft>
              <a:buClr>
                <a:schemeClr val="dk1"/>
              </a:buClr>
              <a:buSzPct val="25000"/>
              <a:buFont typeface="Times New Roman"/>
              <a:buNone/>
            </a:pPr>
            <a:r>
              <a:rPr lang="en-US" sz="1800">
                <a:solidFill>
                  <a:schemeClr val="dk1"/>
                </a:solidFill>
              </a:rPr>
              <a:t>Dr. Julia VanderMolen, Ph. D</a:t>
            </a:r>
          </a:p>
          <a:p>
            <a:pPr marL="0" marR="0" lvl="0" indent="0" algn="r" rtl="0">
              <a:lnSpc>
                <a:spcPct val="100000"/>
              </a:lnSpc>
              <a:spcBef>
                <a:spcPts val="280"/>
              </a:spcBef>
              <a:spcAft>
                <a:spcPts val="0"/>
              </a:spcAft>
              <a:buClr>
                <a:schemeClr val="dk1"/>
              </a:buClr>
              <a:buSzPct val="25000"/>
              <a:buFont typeface="Times New Roman"/>
              <a:buNone/>
            </a:pPr>
            <a:r>
              <a:rPr lang="en-US" sz="1800">
                <a:solidFill>
                  <a:schemeClr val="dk1"/>
                </a:solidFill>
              </a:rPr>
              <a:t>Assistant Professor - Allied Health Sciences</a:t>
            </a:r>
          </a:p>
          <a:p>
            <a:pPr marL="0" marR="0" lvl="0" indent="0" algn="r" rtl="0">
              <a:lnSpc>
                <a:spcPct val="100000"/>
              </a:lnSpc>
              <a:spcBef>
                <a:spcPts val="280"/>
              </a:spcBef>
              <a:spcAft>
                <a:spcPts val="0"/>
              </a:spcAft>
              <a:buClr>
                <a:schemeClr val="dk1"/>
              </a:buClr>
              <a:buSzPct val="25000"/>
              <a:buFont typeface="Times New Roman"/>
              <a:buNone/>
            </a:pPr>
            <a:r>
              <a:rPr lang="en-US" sz="1800">
                <a:solidFill>
                  <a:schemeClr val="dk1"/>
                </a:solidFill>
              </a:rPr>
              <a:t>Grand Valley State University</a:t>
            </a:r>
          </a:p>
        </p:txBody>
      </p:sp>
      <p:sp>
        <p:nvSpPr>
          <p:cNvPr id="28" name="Shape 28"/>
          <p:cNvSpPr txBox="1"/>
          <p:nvPr/>
        </p:nvSpPr>
        <p:spPr>
          <a:xfrm>
            <a:off x="13118800" y="6902375"/>
            <a:ext cx="24479398" cy="18403800"/>
          </a:xfrm>
          <a:prstGeom prst="rect">
            <a:avLst/>
          </a:prstGeom>
          <a:solidFill>
            <a:schemeClr val="lt1"/>
          </a:solidFill>
          <a:ln w="38100" cap="flat" cmpd="sng">
            <a:solidFill>
              <a:srgbClr val="434343"/>
            </a:solidFill>
            <a:prstDash val="solid"/>
            <a:round/>
            <a:headEnd type="none" w="med" len="med"/>
            <a:tailEnd type="none" w="med" len="med"/>
          </a:ln>
        </p:spPr>
        <p:txBody>
          <a:bodyPr lIns="914400" tIns="457200" rIns="914400" bIns="914400" anchor="t" anchorCtr="0">
            <a:noAutofit/>
          </a:bodyPr>
          <a:lstStyle/>
          <a:p>
            <a:pPr marL="0" marR="0" lvl="0" indent="0" algn="just" rtl="0">
              <a:lnSpc>
                <a:spcPct val="150000"/>
              </a:lnSpc>
              <a:spcBef>
                <a:spcPts val="0"/>
              </a:spcBef>
              <a:spcAft>
                <a:spcPts val="0"/>
              </a:spcAft>
              <a:buClr>
                <a:srgbClr val="000000"/>
              </a:buClr>
              <a:buSzPct val="25000"/>
              <a:buFont typeface="Calibri"/>
              <a:buNone/>
            </a:pPr>
            <a:r>
              <a:rPr lang="en-US" sz="4800" b="1" i="0" u="none" strike="noStrike" cap="none">
                <a:solidFill>
                  <a:srgbClr val="9900FF"/>
                </a:solidFill>
              </a:rPr>
              <a:t>Results</a:t>
            </a:r>
          </a:p>
          <a:p>
            <a:pPr marL="457200" marR="0" lvl="0" indent="-482600" algn="l" rtl="0">
              <a:lnSpc>
                <a:spcPct val="100000"/>
              </a:lnSpc>
              <a:spcBef>
                <a:spcPts val="280"/>
              </a:spcBef>
              <a:spcAft>
                <a:spcPts val="0"/>
              </a:spcAft>
              <a:buSzPct val="100000"/>
              <a:buChar char="●"/>
            </a:pPr>
            <a:r>
              <a:rPr lang="en-US" sz="4000"/>
              <a:t>Training health professionals to identify warning signs of relocation stress syndrome (RSS) prior to, and after moving into the long term facility facility (Brownie et al., 2014).</a:t>
            </a:r>
          </a:p>
          <a:p>
            <a:pPr marR="0" lvl="0" algn="l" rtl="0">
              <a:lnSpc>
                <a:spcPct val="115000"/>
              </a:lnSpc>
              <a:spcBef>
                <a:spcPts val="280"/>
              </a:spcBef>
              <a:spcAft>
                <a:spcPts val="0"/>
              </a:spcAft>
              <a:buNone/>
            </a:pPr>
            <a:endParaRPr sz="4000"/>
          </a:p>
          <a:p>
            <a:pPr marL="457200" marR="0" lvl="0" indent="-482600" algn="l" rtl="0">
              <a:lnSpc>
                <a:spcPct val="115000"/>
              </a:lnSpc>
              <a:spcBef>
                <a:spcPts val="280"/>
              </a:spcBef>
              <a:spcAft>
                <a:spcPts val="0"/>
              </a:spcAft>
              <a:buSzPct val="100000"/>
              <a:buChar char="●"/>
            </a:pPr>
            <a:r>
              <a:rPr lang="en-US" sz="4000"/>
              <a:t>Involving counselors, psychologists, and other staff in understanding the feelings of the loss of familiarity and using reminiscence therapy can help build trust and new relationships with the other residents and staff (Brownie et al., 2014).</a:t>
            </a:r>
          </a:p>
          <a:p>
            <a:pPr marR="0" lvl="0" algn="l" rtl="0">
              <a:lnSpc>
                <a:spcPct val="115000"/>
              </a:lnSpc>
              <a:spcBef>
                <a:spcPts val="280"/>
              </a:spcBef>
              <a:spcAft>
                <a:spcPts val="0"/>
              </a:spcAft>
              <a:buNone/>
            </a:pPr>
            <a:endParaRPr sz="4000"/>
          </a:p>
          <a:p>
            <a:pPr marL="457200" lvl="0" indent="-482600" rtl="0">
              <a:lnSpc>
                <a:spcPct val="115000"/>
              </a:lnSpc>
              <a:spcBef>
                <a:spcPts val="0"/>
              </a:spcBef>
              <a:buSzPct val="100000"/>
              <a:buChar char="●"/>
            </a:pPr>
            <a:r>
              <a:rPr lang="en-US" sz="4000"/>
              <a:t>The primary principle of this comprehensive care model is being preemptive (Judd &amp; Moore, 2011). Essentially, the goal is to care for the individuals needs before they escalate to a state of emergency. This process would begin by assigning a trained and equipped “care manager” who is not affiliated with any one specific agency and is in charge of helping the elderly patient with navigating the different services available to them and keeps the patient’s best interest in mind.</a:t>
            </a:r>
          </a:p>
          <a:p>
            <a:pPr lvl="0" rtl="0">
              <a:lnSpc>
                <a:spcPct val="115000"/>
              </a:lnSpc>
              <a:spcBef>
                <a:spcPts val="0"/>
              </a:spcBef>
              <a:buNone/>
            </a:pPr>
            <a:endParaRPr sz="4000"/>
          </a:p>
          <a:p>
            <a:pPr marL="457200" lvl="0" indent="-482600" rtl="0">
              <a:lnSpc>
                <a:spcPct val="115000"/>
              </a:lnSpc>
              <a:spcBef>
                <a:spcPts val="0"/>
              </a:spcBef>
              <a:buSzPct val="100000"/>
              <a:buChar char="●"/>
            </a:pPr>
            <a:r>
              <a:rPr lang="en-US" sz="4000"/>
              <a:t> Long-term care services should mostly happen in community-based settings because residents tend to have a more positive response to the atmosphere (Konetzka &amp; Werner, 2010). Community based care is less expensive than living in a nursing home; in fact, the cost of one resident in a nursing home is almost equal to three using the Medicaid Home and Community Based Services (HCBS) program (Lehning &amp; Austin, 2010). </a:t>
            </a:r>
          </a:p>
          <a:p>
            <a:pPr lvl="0" rtl="0">
              <a:lnSpc>
                <a:spcPct val="115000"/>
              </a:lnSpc>
              <a:spcBef>
                <a:spcPts val="0"/>
              </a:spcBef>
              <a:buNone/>
            </a:pPr>
            <a:endParaRPr sz="4000"/>
          </a:p>
          <a:p>
            <a:pPr marL="457200" lvl="0" indent="-482600" rtl="0">
              <a:lnSpc>
                <a:spcPct val="115000"/>
              </a:lnSpc>
              <a:spcBef>
                <a:spcPts val="0"/>
              </a:spcBef>
              <a:buSzPct val="100000"/>
              <a:buChar char="●"/>
            </a:pPr>
            <a:r>
              <a:rPr lang="en-US" sz="4000"/>
              <a:t>The Medicare “spend down” policy renders saving for retirement pointless in the eyes of many elderly people. Changes in policy on the government level in order to encourage savings in the elderly population could improve the current situation and perhaps create a generation less dependent on government assistance (Lehning &amp; Austin, 2010).</a:t>
            </a:r>
            <a:r>
              <a:rPr lang="en-US" sz="4000">
                <a:solidFill>
                  <a:srgbClr val="FF0000"/>
                </a:solidFill>
              </a:rPr>
              <a:t> </a:t>
            </a:r>
          </a:p>
        </p:txBody>
      </p:sp>
      <p:sp>
        <p:nvSpPr>
          <p:cNvPr id="29" name="Shape 29"/>
          <p:cNvSpPr txBox="1"/>
          <p:nvPr/>
        </p:nvSpPr>
        <p:spPr>
          <a:xfrm>
            <a:off x="38382550" y="6858850"/>
            <a:ext cx="11715899" cy="10907099"/>
          </a:xfrm>
          <a:prstGeom prst="rect">
            <a:avLst/>
          </a:prstGeom>
          <a:solidFill>
            <a:schemeClr val="lt1"/>
          </a:solidFill>
          <a:ln w="38100" cap="flat" cmpd="sng">
            <a:solidFill>
              <a:srgbClr val="000000"/>
            </a:solidFill>
            <a:prstDash val="solid"/>
            <a:round/>
            <a:headEnd type="none" w="med" len="med"/>
            <a:tailEnd type="none" w="med" len="med"/>
          </a:ln>
        </p:spPr>
        <p:txBody>
          <a:bodyPr lIns="914400" tIns="457200" rIns="914400" bIns="9144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4400" b="1" i="0" u="none" strike="noStrike" cap="none">
                <a:solidFill>
                  <a:srgbClr val="9900FF"/>
                </a:solidFill>
              </a:rPr>
              <a:t>Conclusions</a:t>
            </a:r>
            <a:r>
              <a:rPr lang="en-US">
                <a:solidFill>
                  <a:srgbClr val="9900FF"/>
                </a:solidFill>
              </a:rPr>
              <a:t>	</a:t>
            </a:r>
          </a:p>
          <a:p>
            <a:pPr marL="0" marR="0" lvl="0" indent="0" algn="l" rtl="0">
              <a:lnSpc>
                <a:spcPct val="100000"/>
              </a:lnSpc>
              <a:spcBef>
                <a:spcPts val="0"/>
              </a:spcBef>
              <a:spcAft>
                <a:spcPts val="0"/>
              </a:spcAft>
              <a:buClr>
                <a:srgbClr val="000000"/>
              </a:buClr>
              <a:buFont typeface="Calibri"/>
              <a:buNone/>
            </a:pPr>
            <a:endParaRPr>
              <a:solidFill>
                <a:srgbClr val="9900FF"/>
              </a:solidFill>
            </a:endParaRPr>
          </a:p>
          <a:p>
            <a:pPr marL="457200" marR="0" lvl="0" indent="-419100" algn="l" rtl="0">
              <a:lnSpc>
                <a:spcPct val="100000"/>
              </a:lnSpc>
              <a:spcBef>
                <a:spcPts val="0"/>
              </a:spcBef>
              <a:spcAft>
                <a:spcPts val="0"/>
              </a:spcAft>
              <a:buSzPct val="100000"/>
              <a:buChar char="●"/>
            </a:pPr>
            <a:r>
              <a:rPr lang="en-US" sz="3000"/>
              <a:t>For any of these possible interventions to make a positive impact on patient care and quality of life, health care providers must be involved and willing to implement evidence-based practices.</a:t>
            </a:r>
          </a:p>
          <a:p>
            <a:pPr marR="0" lvl="0" algn="l" rtl="0">
              <a:lnSpc>
                <a:spcPct val="100000"/>
              </a:lnSpc>
              <a:spcBef>
                <a:spcPts val="0"/>
              </a:spcBef>
              <a:spcAft>
                <a:spcPts val="0"/>
              </a:spcAft>
              <a:buNone/>
            </a:pPr>
            <a:endParaRPr sz="3000"/>
          </a:p>
          <a:p>
            <a:pPr marL="457200" lvl="0" indent="-419100" rtl="0">
              <a:lnSpc>
                <a:spcPct val="115000"/>
              </a:lnSpc>
              <a:spcBef>
                <a:spcPts val="0"/>
              </a:spcBef>
              <a:buSzPct val="100000"/>
              <a:buChar char="●"/>
            </a:pPr>
            <a:r>
              <a:rPr lang="en-US" sz="3000"/>
              <a:t>Future research needs to be organized and conducted in order to discover additional interventions that will be more beneficial to the quality of life and care in long term care facilities.</a:t>
            </a:r>
          </a:p>
          <a:p>
            <a:pPr lvl="0" rtl="0">
              <a:lnSpc>
                <a:spcPct val="115000"/>
              </a:lnSpc>
              <a:spcBef>
                <a:spcPts val="0"/>
              </a:spcBef>
              <a:buNone/>
            </a:pPr>
            <a:endParaRPr sz="3000"/>
          </a:p>
          <a:p>
            <a:pPr marL="457200" lvl="0" indent="-419100" rtl="0">
              <a:lnSpc>
                <a:spcPct val="115000"/>
              </a:lnSpc>
              <a:spcBef>
                <a:spcPts val="0"/>
              </a:spcBef>
              <a:buSzPct val="100000"/>
              <a:buChar char="●"/>
            </a:pPr>
            <a:r>
              <a:rPr lang="en-US" sz="3000"/>
              <a:t>Making it known that there is a misdistribution of Medicare funds could possibly initiate a change in the government policies (ex. spending down).</a:t>
            </a:r>
          </a:p>
          <a:p>
            <a:pPr lvl="0" rtl="0">
              <a:lnSpc>
                <a:spcPct val="115000"/>
              </a:lnSpc>
              <a:spcBef>
                <a:spcPts val="0"/>
              </a:spcBef>
              <a:buNone/>
            </a:pPr>
            <a:endParaRPr sz="3000"/>
          </a:p>
          <a:p>
            <a:pPr marL="457200" lvl="0" indent="-419100" rtl="0">
              <a:lnSpc>
                <a:spcPct val="115000"/>
              </a:lnSpc>
              <a:spcBef>
                <a:spcPts val="0"/>
              </a:spcBef>
              <a:buSzPct val="100000"/>
              <a:buChar char="●"/>
            </a:pPr>
            <a:r>
              <a:rPr lang="en-US" sz="3000"/>
              <a:t>Limitations to this systematic review:</a:t>
            </a:r>
          </a:p>
          <a:p>
            <a:pPr marL="914400" lvl="1" indent="-419100" rtl="0">
              <a:lnSpc>
                <a:spcPct val="115000"/>
              </a:lnSpc>
              <a:spcBef>
                <a:spcPts val="0"/>
              </a:spcBef>
              <a:buSzPct val="100000"/>
              <a:buChar char="○"/>
            </a:pPr>
            <a:r>
              <a:rPr lang="en-US" sz="3000"/>
              <a:t>Selection bias</a:t>
            </a:r>
          </a:p>
          <a:p>
            <a:pPr marL="914400" lvl="1" indent="-419100" rtl="0">
              <a:lnSpc>
                <a:spcPct val="115000"/>
              </a:lnSpc>
              <a:spcBef>
                <a:spcPts val="0"/>
              </a:spcBef>
              <a:buSzPct val="100000"/>
              <a:buChar char="○"/>
            </a:pPr>
            <a:r>
              <a:rPr lang="en-US" sz="3000"/>
              <a:t>Accurately applying data collected for larger populations to the desired population</a:t>
            </a:r>
          </a:p>
        </p:txBody>
      </p:sp>
      <p:sp>
        <p:nvSpPr>
          <p:cNvPr id="30" name="Shape 30"/>
          <p:cNvSpPr txBox="1"/>
          <p:nvPr/>
        </p:nvSpPr>
        <p:spPr>
          <a:xfrm>
            <a:off x="1752600" y="3876681"/>
            <a:ext cx="47701200" cy="2254199"/>
          </a:xfrm>
          <a:prstGeom prst="rect">
            <a:avLst/>
          </a:prstGeom>
          <a:noFill/>
          <a:ln>
            <a:noFill/>
          </a:ln>
        </p:spPr>
        <p:txBody>
          <a:bodyPr lIns="274300" tIns="274300" rIns="274300" bIns="274300" anchor="ctr" anchorCtr="0">
            <a:noAutofit/>
          </a:bodyPr>
          <a:lstStyle/>
          <a:p>
            <a:pPr marL="0" marR="0" lvl="0" indent="0" algn="ctr" rtl="0">
              <a:lnSpc>
                <a:spcPct val="100000"/>
              </a:lnSpc>
              <a:spcBef>
                <a:spcPts val="0"/>
              </a:spcBef>
              <a:spcAft>
                <a:spcPts val="600"/>
              </a:spcAft>
              <a:buClr>
                <a:schemeClr val="dk1"/>
              </a:buClr>
              <a:buSzPct val="25000"/>
              <a:buFont typeface="Calibri"/>
              <a:buNone/>
            </a:pPr>
            <a:r>
              <a:rPr lang="en-US" sz="6000" b="1" i="0" u="none" strike="noStrike" cap="none">
                <a:solidFill>
                  <a:srgbClr val="9900FF"/>
                </a:solidFill>
                <a:latin typeface="Abel"/>
                <a:ea typeface="Abel"/>
                <a:cs typeface="Abel"/>
                <a:sym typeface="Abel"/>
              </a:rPr>
              <a:t>Anna Banister, Pre-PA, Victoria Katerberg, </a:t>
            </a:r>
            <a:r>
              <a:rPr lang="en-US" sz="6000" b="1">
                <a:solidFill>
                  <a:srgbClr val="9900FF"/>
                </a:solidFill>
                <a:latin typeface="Abel"/>
                <a:ea typeface="Abel"/>
                <a:cs typeface="Abel"/>
                <a:sym typeface="Abel"/>
              </a:rPr>
              <a:t>American Sign Language Interpreting, and </a:t>
            </a:r>
            <a:r>
              <a:rPr lang="en-US" sz="6000" b="1" i="0" u="none" strike="noStrike" cap="none">
                <a:solidFill>
                  <a:srgbClr val="9900FF"/>
                </a:solidFill>
                <a:latin typeface="Abel"/>
                <a:ea typeface="Abel"/>
                <a:cs typeface="Abel"/>
                <a:sym typeface="Abel"/>
              </a:rPr>
              <a:t>Matthew Reahm, Pre-P</a:t>
            </a:r>
            <a:r>
              <a:rPr lang="en-US" sz="6000" b="1">
                <a:solidFill>
                  <a:srgbClr val="9900FF"/>
                </a:solidFill>
                <a:latin typeface="Abel"/>
                <a:ea typeface="Abel"/>
                <a:cs typeface="Abel"/>
                <a:sym typeface="Abel"/>
              </a:rPr>
              <a:t>A</a:t>
            </a:r>
          </a:p>
          <a:p>
            <a:pPr marL="0" marR="0" lvl="0" indent="0" algn="ctr" rtl="0">
              <a:lnSpc>
                <a:spcPct val="100000"/>
              </a:lnSpc>
              <a:spcBef>
                <a:spcPts val="0"/>
              </a:spcBef>
              <a:spcAft>
                <a:spcPts val="600"/>
              </a:spcAft>
              <a:buClr>
                <a:schemeClr val="dk1"/>
              </a:buClr>
              <a:buSzPct val="25000"/>
              <a:buFont typeface="Calibri"/>
              <a:buNone/>
            </a:pPr>
            <a:r>
              <a:rPr lang="en-US" sz="6000" b="1">
                <a:solidFill>
                  <a:srgbClr val="9900FF"/>
                </a:solidFill>
                <a:latin typeface="Abel"/>
                <a:ea typeface="Abel"/>
                <a:cs typeface="Abel"/>
                <a:sym typeface="Abel"/>
              </a:rPr>
              <a:t>Grand Valley State University</a:t>
            </a:r>
          </a:p>
        </p:txBody>
      </p:sp>
      <p:sp>
        <p:nvSpPr>
          <p:cNvPr id="31" name="Shape 31"/>
          <p:cNvSpPr txBox="1"/>
          <p:nvPr/>
        </p:nvSpPr>
        <p:spPr>
          <a:xfrm>
            <a:off x="38382550" y="18068482"/>
            <a:ext cx="11715899" cy="8757300"/>
          </a:xfrm>
          <a:prstGeom prst="rect">
            <a:avLst/>
          </a:prstGeom>
          <a:solidFill>
            <a:schemeClr val="lt1"/>
          </a:solidFill>
          <a:ln w="38100" cap="flat" cmpd="sng">
            <a:solidFill>
              <a:srgbClr val="000000"/>
            </a:solidFill>
            <a:prstDash val="solid"/>
            <a:round/>
            <a:headEnd type="none" w="med" len="med"/>
            <a:tailEnd type="none" w="med" len="med"/>
          </a:ln>
        </p:spPr>
        <p:txBody>
          <a:bodyPr lIns="914400" tIns="457200" rIns="914400" bIns="914400" anchor="t" anchorCtr="0">
            <a:noAutofit/>
          </a:bodyPr>
          <a:lstStyle/>
          <a:p>
            <a:pPr marL="500062" marR="0" lvl="0" indent="-500062" algn="l" rtl="0">
              <a:lnSpc>
                <a:spcPct val="100000"/>
              </a:lnSpc>
              <a:spcBef>
                <a:spcPts val="0"/>
              </a:spcBef>
              <a:spcAft>
                <a:spcPts val="0"/>
              </a:spcAft>
              <a:buClr>
                <a:srgbClr val="000000"/>
              </a:buClr>
              <a:buSzPct val="25000"/>
              <a:buFont typeface="Calibri"/>
              <a:buNone/>
            </a:pPr>
            <a:r>
              <a:rPr lang="en-US" sz="4400" b="1" i="0" u="none" strike="noStrike" cap="none">
                <a:solidFill>
                  <a:srgbClr val="9900FF"/>
                </a:solidFill>
              </a:rPr>
              <a:t>References</a:t>
            </a:r>
          </a:p>
          <a:p>
            <a:pPr marL="500062" marR="0" lvl="0" indent="-500062" algn="l" rtl="0">
              <a:lnSpc>
                <a:spcPct val="100000"/>
              </a:lnSpc>
              <a:spcBef>
                <a:spcPts val="0"/>
              </a:spcBef>
              <a:spcAft>
                <a:spcPts val="0"/>
              </a:spcAft>
              <a:buClr>
                <a:schemeClr val="dk1"/>
              </a:buClr>
              <a:buFont typeface="Times New Roman"/>
              <a:buNone/>
            </a:pPr>
            <a:endParaRPr sz="1800"/>
          </a:p>
          <a:p>
            <a:pPr marL="0" lvl="0" indent="-69850" rtl="0">
              <a:lnSpc>
                <a:spcPct val="100000"/>
              </a:lnSpc>
              <a:spcBef>
                <a:spcPts val="0"/>
              </a:spcBef>
              <a:buClr>
                <a:schemeClr val="dk1"/>
              </a:buClr>
              <a:buSzPct val="50000"/>
              <a:buFont typeface="Arial"/>
              <a:buNone/>
            </a:pPr>
            <a:r>
              <a:rPr lang="en-US" sz="2200"/>
              <a:t>Brownie, S., Horstmanshof, L., &amp; Garbutt, R. (2014). Factors that impact residents' transition and psychological adjustment to long-term aged care: A systematic literature review. </a:t>
            </a:r>
            <a:r>
              <a:rPr lang="en-US" sz="2200" i="1"/>
              <a:t>International Journal Of Nursing Studies</a:t>
            </a:r>
            <a:r>
              <a:rPr lang="en-US" sz="2200"/>
              <a:t>, </a:t>
            </a:r>
            <a:r>
              <a:rPr lang="en-US" sz="2200" i="1"/>
              <a:t>51</a:t>
            </a:r>
            <a:r>
              <a:rPr lang="en-US" sz="2200"/>
              <a:t>(12), 1654-1666. doi:10.1016/j.ijnurstu.2014.04.011</a:t>
            </a:r>
          </a:p>
          <a:p>
            <a:pPr marL="0" lvl="0" indent="-69850" rtl="0">
              <a:lnSpc>
                <a:spcPct val="100000"/>
              </a:lnSpc>
              <a:spcBef>
                <a:spcPts val="0"/>
              </a:spcBef>
              <a:buClr>
                <a:schemeClr val="dk1"/>
              </a:buClr>
              <a:buFont typeface="Arial"/>
              <a:buNone/>
            </a:pPr>
            <a:endParaRPr sz="2200"/>
          </a:p>
          <a:p>
            <a:pPr marL="0" lvl="0" indent="-69850" rtl="0">
              <a:lnSpc>
                <a:spcPct val="100000"/>
              </a:lnSpc>
              <a:spcBef>
                <a:spcPts val="0"/>
              </a:spcBef>
              <a:buClr>
                <a:schemeClr val="dk1"/>
              </a:buClr>
              <a:buSzPct val="50000"/>
              <a:buFont typeface="Arial"/>
              <a:buNone/>
            </a:pPr>
            <a:r>
              <a:rPr lang="en-US" sz="2200"/>
              <a:t>Cooney, A., Dowling, M., Gannon, M., Dempsey, L., &amp; Murphy, K. (2014) Exploration of the meaning of connectedness for older people in long-term care in context of their quality of life: A review and commentary. International Journal of Older People Nursing, 9, 192–199. doi: 10.1111/opn.12017</a:t>
            </a:r>
          </a:p>
          <a:p>
            <a:pPr marL="0" lvl="0" indent="-69850" rtl="0">
              <a:lnSpc>
                <a:spcPct val="100000"/>
              </a:lnSpc>
              <a:spcBef>
                <a:spcPts val="0"/>
              </a:spcBef>
              <a:buClr>
                <a:schemeClr val="dk1"/>
              </a:buClr>
              <a:buFont typeface="Arial"/>
              <a:buNone/>
            </a:pPr>
            <a:endParaRPr sz="2200"/>
          </a:p>
          <a:p>
            <a:pPr lvl="0" rtl="0">
              <a:lnSpc>
                <a:spcPct val="100000"/>
              </a:lnSpc>
              <a:spcBef>
                <a:spcPts val="0"/>
              </a:spcBef>
              <a:buClr>
                <a:schemeClr val="dk1"/>
              </a:buClr>
              <a:buSzPct val="50000"/>
              <a:buFont typeface="Arial"/>
              <a:buNone/>
            </a:pPr>
            <a:r>
              <a:rPr lang="en-US" sz="2200"/>
              <a:t>Judd, R., &amp; Moore, B. (2011). Aging in poverty: Making the case for comprehensive care management. </a:t>
            </a:r>
            <a:r>
              <a:rPr lang="en-US" sz="2200" i="1"/>
              <a:t>Journal of Gerontological Social Work,</a:t>
            </a:r>
            <a:r>
              <a:rPr lang="en-US" sz="2200"/>
              <a:t> </a:t>
            </a:r>
            <a:r>
              <a:rPr lang="en-US" sz="2200" i="1"/>
              <a:t>54</a:t>
            </a:r>
            <a:r>
              <a:rPr lang="en-US" sz="2200"/>
              <a:t>(7), 647-658. doi:10.1080/01634372.2011.583332</a:t>
            </a:r>
          </a:p>
          <a:p>
            <a:pPr lvl="0" rtl="0">
              <a:lnSpc>
                <a:spcPct val="100000"/>
              </a:lnSpc>
              <a:spcBef>
                <a:spcPts val="0"/>
              </a:spcBef>
              <a:buClr>
                <a:schemeClr val="dk1"/>
              </a:buClr>
              <a:buFont typeface="Arial"/>
              <a:buNone/>
            </a:pPr>
            <a:endParaRPr sz="2200"/>
          </a:p>
          <a:p>
            <a:pPr lvl="0" rtl="0">
              <a:spcBef>
                <a:spcPts val="0"/>
              </a:spcBef>
              <a:buClr>
                <a:schemeClr val="dk1"/>
              </a:buClr>
              <a:buSzPct val="50000"/>
              <a:buFont typeface="Arial"/>
              <a:buNone/>
            </a:pPr>
            <a:r>
              <a:rPr lang="en-US" sz="2200">
                <a:solidFill>
                  <a:schemeClr val="dk1"/>
                </a:solidFill>
              </a:rPr>
              <a:t>Konetzka, R., &amp; Werner, R. (2010). Applying market-based reforms to long-term care.</a:t>
            </a:r>
            <a:r>
              <a:rPr lang="en-US" sz="2200" i="1">
                <a:solidFill>
                  <a:schemeClr val="dk1"/>
                </a:solidFill>
              </a:rPr>
              <a:t> Health Affairs, 29</a:t>
            </a:r>
            <a:r>
              <a:rPr lang="en-US" sz="2200">
                <a:solidFill>
                  <a:schemeClr val="dk1"/>
                </a:solidFill>
              </a:rPr>
              <a:t>(1), 74-80. </a:t>
            </a:r>
          </a:p>
          <a:p>
            <a:pPr marL="0" lvl="0" indent="-69850" rtl="0">
              <a:lnSpc>
                <a:spcPct val="100000"/>
              </a:lnSpc>
              <a:spcBef>
                <a:spcPts val="0"/>
              </a:spcBef>
              <a:buClr>
                <a:schemeClr val="dk1"/>
              </a:buClr>
              <a:buFont typeface="Arial"/>
              <a:buNone/>
            </a:pPr>
            <a:endParaRPr sz="2200"/>
          </a:p>
          <a:p>
            <a:pPr marL="0" lvl="0" indent="-69850" rtl="0">
              <a:lnSpc>
                <a:spcPct val="100000"/>
              </a:lnSpc>
              <a:spcBef>
                <a:spcPts val="0"/>
              </a:spcBef>
              <a:buClr>
                <a:schemeClr val="dk1"/>
              </a:buClr>
              <a:buSzPct val="50000"/>
              <a:buFont typeface="Arial"/>
              <a:buNone/>
            </a:pPr>
            <a:r>
              <a:rPr lang="en-US" sz="2200"/>
              <a:t>Lehning, A., &amp; Austin, M. (2010). Long-term care in the United States: Policy themes and promising practices. </a:t>
            </a:r>
            <a:r>
              <a:rPr lang="en-US" sz="2200" i="1"/>
              <a:t>Journal Of Gerontological Social Work</a:t>
            </a:r>
            <a:r>
              <a:rPr lang="en-US" sz="2200"/>
              <a:t>, </a:t>
            </a:r>
            <a:r>
              <a:rPr lang="en-US" sz="2200" i="1"/>
              <a:t>53</a:t>
            </a:r>
            <a:r>
              <a:rPr lang="en-US" sz="2200"/>
              <a:t>(1), 43-63. 	doi:10.1080/01634370903361979</a:t>
            </a:r>
          </a:p>
          <a:p>
            <a:pPr marL="0" lvl="0" indent="-69850" rtl="0">
              <a:lnSpc>
                <a:spcPct val="100000"/>
              </a:lnSpc>
              <a:spcBef>
                <a:spcPts val="0"/>
              </a:spcBef>
              <a:buClr>
                <a:schemeClr val="dk1"/>
              </a:buClr>
              <a:buFont typeface="Arial"/>
              <a:buNone/>
            </a:pPr>
            <a:endParaRPr sz="2200" b="0" i="0" u="none" strike="noStrike" cap="none">
              <a:solidFill>
                <a:schemeClr val="dk1"/>
              </a:solidFill>
            </a:endParaRPr>
          </a:p>
        </p:txBody>
      </p:sp>
      <p:sp>
        <p:nvSpPr>
          <p:cNvPr id="32" name="Shape 32"/>
          <p:cNvSpPr txBox="1"/>
          <p:nvPr/>
        </p:nvSpPr>
        <p:spPr>
          <a:xfrm>
            <a:off x="38382475" y="27128315"/>
            <a:ext cx="11715899" cy="1755900"/>
          </a:xfrm>
          <a:prstGeom prst="rect">
            <a:avLst/>
          </a:prstGeom>
          <a:solidFill>
            <a:schemeClr val="lt1"/>
          </a:solidFill>
          <a:ln w="38100" cap="flat" cmpd="sng">
            <a:solidFill>
              <a:srgbClr val="000000"/>
            </a:solidFill>
            <a:prstDash val="solid"/>
            <a:round/>
            <a:headEnd type="none" w="med" len="med"/>
            <a:tailEnd type="none" w="med" len="med"/>
          </a:ln>
        </p:spPr>
        <p:txBody>
          <a:bodyPr lIns="914400" tIns="457200" rIns="914400" bIns="914400" anchor="t"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1800" b="1" i="0" u="none" strike="noStrike" cap="none" dirty="0">
                <a:solidFill>
                  <a:srgbClr val="9900FF"/>
                </a:solidFill>
              </a:rPr>
              <a:t>Further </a:t>
            </a:r>
            <a:r>
              <a:rPr lang="en-US" sz="1800" b="1" dirty="0">
                <a:solidFill>
                  <a:srgbClr val="9900FF"/>
                </a:solidFill>
              </a:rPr>
              <a:t>I</a:t>
            </a:r>
            <a:r>
              <a:rPr lang="en-US" sz="1800" b="1" i="0" u="none" strike="noStrike" cap="none" dirty="0">
                <a:solidFill>
                  <a:srgbClr val="9900FF"/>
                </a:solidFill>
              </a:rPr>
              <a:t>nformation</a:t>
            </a:r>
          </a:p>
          <a:p>
            <a:pPr marL="0" marR="0" lvl="0" indent="0" algn="ctr" rtl="0">
              <a:lnSpc>
                <a:spcPct val="100000"/>
              </a:lnSpc>
              <a:spcBef>
                <a:spcPts val="0"/>
              </a:spcBef>
              <a:spcAft>
                <a:spcPts val="0"/>
              </a:spcAft>
              <a:buClr>
                <a:srgbClr val="000000"/>
              </a:buClr>
              <a:buSzPct val="25000"/>
              <a:buFont typeface="Calibri"/>
              <a:buNone/>
            </a:pPr>
            <a:r>
              <a:rPr lang="en-US" sz="1800" dirty="0">
                <a:solidFill>
                  <a:schemeClr val="dk1"/>
                </a:solidFill>
              </a:rPr>
              <a:t>Victoria Katerberg, </a:t>
            </a:r>
            <a:r>
              <a:rPr lang="en-US" sz="1800" b="0" i="0" u="none" strike="noStrike" cap="none" dirty="0">
                <a:solidFill>
                  <a:schemeClr val="dk1"/>
                </a:solidFill>
              </a:rPr>
              <a:t>katerbev@mail.gvsu.edu, </a:t>
            </a:r>
          </a:p>
          <a:p>
            <a:pPr marL="0" marR="0" lvl="0" indent="0" algn="ctr" rtl="0">
              <a:lnSpc>
                <a:spcPct val="100000"/>
              </a:lnSpc>
              <a:spcBef>
                <a:spcPts val="0"/>
              </a:spcBef>
              <a:spcAft>
                <a:spcPts val="0"/>
              </a:spcAft>
              <a:buClr>
                <a:srgbClr val="000000"/>
              </a:buClr>
              <a:buSzPct val="25000"/>
              <a:buFont typeface="Calibri"/>
              <a:buNone/>
            </a:pPr>
            <a:r>
              <a:rPr lang="en-US" sz="1800" dirty="0">
                <a:solidFill>
                  <a:schemeClr val="dk1"/>
                </a:solidFill>
              </a:rPr>
              <a:t>Matthew </a:t>
            </a:r>
            <a:r>
              <a:rPr lang="en-US" sz="1800" dirty="0" err="1">
                <a:solidFill>
                  <a:schemeClr val="dk1"/>
                </a:solidFill>
              </a:rPr>
              <a:t>Reahm</a:t>
            </a:r>
            <a:r>
              <a:rPr lang="en-US" sz="1800" dirty="0">
                <a:solidFill>
                  <a:schemeClr val="dk1"/>
                </a:solidFill>
              </a:rPr>
              <a:t>, </a:t>
            </a:r>
            <a:r>
              <a:rPr lang="en-US" sz="1800" dirty="0"/>
              <a:t>reahmm@mail.gvsu.edu,</a:t>
            </a:r>
          </a:p>
          <a:p>
            <a:pPr marL="0" marR="0" lvl="0" indent="0" algn="ctr" rtl="0">
              <a:lnSpc>
                <a:spcPct val="100000"/>
              </a:lnSpc>
              <a:spcBef>
                <a:spcPts val="0"/>
              </a:spcBef>
              <a:spcAft>
                <a:spcPts val="0"/>
              </a:spcAft>
              <a:buClr>
                <a:srgbClr val="000000"/>
              </a:buClr>
              <a:buSzPct val="25000"/>
              <a:buFont typeface="Calibri"/>
              <a:buNone/>
            </a:pPr>
            <a:r>
              <a:rPr lang="en-US" sz="1800" dirty="0">
                <a:solidFill>
                  <a:schemeClr val="dk1"/>
                </a:solidFill>
              </a:rPr>
              <a:t>Anna Banister, banistea@mail.gvsu.edu</a:t>
            </a:r>
          </a:p>
        </p:txBody>
      </p:sp>
      <p:sp>
        <p:nvSpPr>
          <p:cNvPr id="33" name="Shape 33"/>
          <p:cNvSpPr/>
          <p:nvPr/>
        </p:nvSpPr>
        <p:spPr>
          <a:xfrm>
            <a:off x="895350" y="195550"/>
            <a:ext cx="49452301" cy="34796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8500" b="1" i="0" u="none" strike="noStrike" cap="none">
                <a:solidFill>
                  <a:schemeClr val="dk1"/>
                </a:solidFill>
                <a:latin typeface="Ubuntu"/>
                <a:ea typeface="Ubuntu"/>
                <a:cs typeface="Ubuntu"/>
                <a:sym typeface="Ubuntu"/>
              </a:rPr>
              <a:t>Processes to be Implemented in Long-Term Care to Improve the Quality of Life for Elderly Patients: A Systematic Review</a:t>
            </a:r>
          </a:p>
        </p:txBody>
      </p:sp>
      <p:pic>
        <p:nvPicPr>
          <p:cNvPr id="34" name="Shape 34"/>
          <p:cNvPicPr preferRelativeResize="0"/>
          <p:nvPr/>
        </p:nvPicPr>
        <p:blipFill>
          <a:blip r:embed="rId3">
            <a:alphaModFix/>
          </a:blip>
          <a:stretch>
            <a:fillRect/>
          </a:stretch>
        </p:blipFill>
        <p:spPr>
          <a:xfrm>
            <a:off x="21480925" y="25925250"/>
            <a:ext cx="7729299" cy="5143499"/>
          </a:xfrm>
          <a:prstGeom prst="rect">
            <a:avLst/>
          </a:prstGeom>
          <a:noFill/>
          <a:ln>
            <a:noFill/>
          </a:ln>
        </p:spPr>
      </p:pic>
      <p:pic>
        <p:nvPicPr>
          <p:cNvPr id="35" name="Shape 35"/>
          <p:cNvPicPr preferRelativeResize="0"/>
          <p:nvPr/>
        </p:nvPicPr>
        <p:blipFill>
          <a:blip r:embed="rId4">
            <a:alphaModFix/>
          </a:blip>
          <a:stretch>
            <a:fillRect/>
          </a:stretch>
        </p:blipFill>
        <p:spPr>
          <a:xfrm>
            <a:off x="29843050" y="25925250"/>
            <a:ext cx="7729303" cy="5143500"/>
          </a:xfrm>
          <a:prstGeom prst="rect">
            <a:avLst/>
          </a:prstGeom>
          <a:noFill/>
          <a:ln>
            <a:noFill/>
          </a:ln>
        </p:spPr>
      </p:pic>
      <p:pic>
        <p:nvPicPr>
          <p:cNvPr id="36" name="Shape 36"/>
          <p:cNvPicPr preferRelativeResize="0"/>
          <p:nvPr/>
        </p:nvPicPr>
        <p:blipFill>
          <a:blip r:embed="rId5">
            <a:alphaModFix/>
          </a:blip>
          <a:stretch>
            <a:fillRect/>
          </a:stretch>
        </p:blipFill>
        <p:spPr>
          <a:xfrm>
            <a:off x="13118800" y="25925250"/>
            <a:ext cx="7729300" cy="5143500"/>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Default Design">
  <a:themeElements>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736</Words>
  <Application>Microsoft Office PowerPoint</Application>
  <PresentationFormat>Custom</PresentationFormat>
  <Paragraphs>69</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Abel</vt:lpstr>
      <vt:lpstr>Noto Sans Symbols</vt:lpstr>
      <vt:lpstr>Helvetica Neue</vt:lpstr>
      <vt:lpstr>Calibri</vt:lpstr>
      <vt:lpstr>Ubuntu</vt:lpstr>
      <vt:lpstr>Times New Roman</vt:lpstr>
      <vt:lpstr>Default Design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Victoria Katerberg</cp:lastModifiedBy>
  <cp:revision>1</cp:revision>
  <dcterms:modified xsi:type="dcterms:W3CDTF">2016-02-17T15:25:09Z</dcterms:modified>
</cp:coreProperties>
</file>