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43891200" cy="3291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343" autoAdjust="0"/>
  </p:normalViewPr>
  <p:slideViewPr>
    <p:cSldViewPr snapToGrid="0">
      <p:cViewPr varScale="1">
        <p:scale>
          <a:sx n="15" d="100"/>
          <a:sy n="15" d="100"/>
        </p:scale>
        <p:origin x="3372" y="150"/>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2817850418"/>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2" name="Shape 8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25340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11"/>
        <p:cNvGrpSpPr/>
        <p:nvPr/>
      </p:nvGrpSpPr>
      <p:grpSpPr>
        <a:xfrm>
          <a:off x="0" y="0"/>
          <a:ext cx="0" cy="0"/>
          <a:chOff x="0" y="0"/>
          <a:chExt cx="0" cy="0"/>
        </a:xfrm>
      </p:grpSpPr>
      <p:sp>
        <p:nvSpPr>
          <p:cNvPr id="12" name="Shape 12"/>
          <p:cNvSpPr txBox="1">
            <a:spLocks noGrp="1"/>
          </p:cNvSpPr>
          <p:nvPr>
            <p:ph type="dt" idx="10"/>
          </p:nvPr>
        </p:nvSpPr>
        <p:spPr>
          <a:xfrm>
            <a:off x="2193925" y="29976762"/>
            <a:ext cx="10242550"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13" name="Shape 13"/>
          <p:cNvSpPr txBox="1">
            <a:spLocks noGrp="1"/>
          </p:cNvSpPr>
          <p:nvPr>
            <p:ph type="ftr" idx="11"/>
          </p:nvPr>
        </p:nvSpPr>
        <p:spPr>
          <a:xfrm>
            <a:off x="14995525" y="29976762"/>
            <a:ext cx="13900149"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14" name="Shape 14"/>
          <p:cNvSpPr txBox="1">
            <a:spLocks noGrp="1"/>
          </p:cNvSpPr>
          <p:nvPr>
            <p:ph type="sldNum" idx="12"/>
          </p:nvPr>
        </p:nvSpPr>
        <p:spPr>
          <a:xfrm>
            <a:off x="31454725" y="29976762"/>
            <a:ext cx="10242550" cy="2286000"/>
          </a:xfrm>
          <a:prstGeom prst="rect">
            <a:avLst/>
          </a:prstGeom>
          <a:noFill/>
          <a:ln>
            <a:noFill/>
          </a:ln>
        </p:spPr>
        <p:txBody>
          <a:bodyPr lIns="438900" tIns="219450" rIns="438900" bIns="21945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6700" b="0" i="0" u="none" strike="noStrike" cap="none">
                <a:solidFill>
                  <a:schemeClr val="dk1"/>
                </a:solidFill>
                <a:latin typeface="Arial"/>
                <a:ea typeface="Arial"/>
                <a:cs typeface="Arial"/>
                <a:sym typeface="Arial"/>
              </a:rPr>
              <a:t>‹#›</a:t>
            </a:fld>
            <a:endParaRPr lang="en-US" sz="67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2193925" y="1317625"/>
            <a:ext cx="39503351" cy="5486399"/>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110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211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211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211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211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211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211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211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21100" b="0" i="0" u="none" strike="noStrike" cap="none">
                <a:solidFill>
                  <a:schemeClr val="dk2"/>
                </a:solidFill>
                <a:latin typeface="Arial"/>
                <a:ea typeface="Arial"/>
                <a:cs typeface="Arial"/>
                <a:sym typeface="Arial"/>
              </a:defRPr>
            </a:lvl9pPr>
          </a:lstStyle>
          <a:p>
            <a:endParaRPr/>
          </a:p>
        </p:txBody>
      </p:sp>
      <p:sp>
        <p:nvSpPr>
          <p:cNvPr id="70" name="Shape 70"/>
          <p:cNvSpPr txBox="1">
            <a:spLocks noGrp="1"/>
          </p:cNvSpPr>
          <p:nvPr>
            <p:ph type="body" idx="1"/>
          </p:nvPr>
        </p:nvSpPr>
        <p:spPr>
          <a:xfrm>
            <a:off x="2193925" y="7680325"/>
            <a:ext cx="39503351" cy="21724937"/>
          </a:xfrm>
          <a:prstGeom prst="rect">
            <a:avLst/>
          </a:prstGeom>
          <a:noFill/>
          <a:ln>
            <a:noFill/>
          </a:ln>
        </p:spPr>
        <p:txBody>
          <a:bodyPr lIns="91425" tIns="91425" rIns="91425" bIns="91425" anchor="t" anchorCtr="0"/>
          <a:lstStyle>
            <a:lvl1pPr marL="1646238" marR="0" lvl="0" indent="-668338" algn="l" rtl="0">
              <a:spcBef>
                <a:spcPts val="3080"/>
              </a:spcBef>
              <a:spcAft>
                <a:spcPts val="0"/>
              </a:spcAft>
              <a:buClr>
                <a:schemeClr val="dk1"/>
              </a:buClr>
              <a:buSzPct val="100000"/>
              <a:buFont typeface="Arial"/>
              <a:buChar char="•"/>
              <a:defRPr sz="15400" b="0" i="0" u="none" strike="noStrike" cap="none">
                <a:solidFill>
                  <a:schemeClr val="dk1"/>
                </a:solidFill>
                <a:latin typeface="Arial"/>
                <a:ea typeface="Arial"/>
                <a:cs typeface="Arial"/>
                <a:sym typeface="Arial"/>
              </a:defRPr>
            </a:lvl1pPr>
            <a:lvl2pPr marL="3565525" marR="0" lvl="1" indent="-530225" algn="l" rtl="0">
              <a:spcBef>
                <a:spcPts val="2680"/>
              </a:spcBef>
              <a:spcAft>
                <a:spcPts val="0"/>
              </a:spcAft>
              <a:buClr>
                <a:schemeClr val="dk1"/>
              </a:buClr>
              <a:buSzPct val="100000"/>
              <a:buFont typeface="Arial"/>
              <a:buChar char="–"/>
              <a:defRPr sz="13400" b="0" i="0" u="none" strike="noStrike" cap="none">
                <a:solidFill>
                  <a:schemeClr val="dk1"/>
                </a:solidFill>
                <a:latin typeface="Arial"/>
                <a:ea typeface="Arial"/>
                <a:cs typeface="Arial"/>
                <a:sym typeface="Arial"/>
              </a:defRPr>
            </a:lvl2pPr>
            <a:lvl3pPr marL="5486400" marR="0" lvl="2" indent="-374650" algn="l" rtl="0">
              <a:spcBef>
                <a:spcPts val="2300"/>
              </a:spcBef>
              <a:spcAft>
                <a:spcPts val="0"/>
              </a:spcAft>
              <a:buClr>
                <a:schemeClr val="dk1"/>
              </a:buClr>
              <a:buSzPct val="100000"/>
              <a:buFont typeface="Arial"/>
              <a:buChar char="•"/>
              <a:defRPr sz="11500" b="0" i="0" u="none" strike="noStrike" cap="none">
                <a:solidFill>
                  <a:schemeClr val="dk1"/>
                </a:solidFill>
                <a:latin typeface="Arial"/>
                <a:ea typeface="Arial"/>
                <a:cs typeface="Arial"/>
                <a:sym typeface="Arial"/>
              </a:defRPr>
            </a:lvl3pPr>
            <a:lvl4pPr marL="7680325" marR="0" lvl="3" indent="-492125"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4pPr>
            <a:lvl5pPr marL="9875838" marR="0" lvl="4"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5pPr>
            <a:lvl6pPr marL="10333038" marR="0" lvl="5"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6pPr>
            <a:lvl7pPr marL="10790238" marR="0" lvl="6"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7pPr>
            <a:lvl8pPr marL="11247438" marR="0" lvl="7"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8pPr>
            <a:lvl9pPr marL="11704638" marR="0" lvl="8"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9pPr>
          </a:lstStyle>
          <a:p>
            <a:endParaRPr/>
          </a:p>
        </p:txBody>
      </p:sp>
      <p:sp>
        <p:nvSpPr>
          <p:cNvPr id="71" name="Shape 71"/>
          <p:cNvSpPr txBox="1">
            <a:spLocks noGrp="1"/>
          </p:cNvSpPr>
          <p:nvPr>
            <p:ph type="dt" idx="10"/>
          </p:nvPr>
        </p:nvSpPr>
        <p:spPr>
          <a:xfrm>
            <a:off x="2193925" y="29976762"/>
            <a:ext cx="10242550"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72" name="Shape 72"/>
          <p:cNvSpPr txBox="1">
            <a:spLocks noGrp="1"/>
          </p:cNvSpPr>
          <p:nvPr>
            <p:ph type="ftr" idx="11"/>
          </p:nvPr>
        </p:nvSpPr>
        <p:spPr>
          <a:xfrm>
            <a:off x="14995525" y="29976762"/>
            <a:ext cx="13900149"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73" name="Shape 73"/>
          <p:cNvSpPr txBox="1">
            <a:spLocks noGrp="1"/>
          </p:cNvSpPr>
          <p:nvPr>
            <p:ph type="sldNum" idx="12"/>
          </p:nvPr>
        </p:nvSpPr>
        <p:spPr>
          <a:xfrm>
            <a:off x="31454725" y="29976762"/>
            <a:ext cx="10242550" cy="2286000"/>
          </a:xfrm>
          <a:prstGeom prst="rect">
            <a:avLst/>
          </a:prstGeom>
          <a:noFill/>
          <a:ln>
            <a:noFill/>
          </a:ln>
        </p:spPr>
        <p:txBody>
          <a:bodyPr lIns="438900" tIns="219450" rIns="438900" bIns="21945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6700" b="0" i="0" u="none">
                <a:solidFill>
                  <a:schemeClr val="dk1"/>
                </a:solidFill>
                <a:latin typeface="Arial"/>
                <a:ea typeface="Arial"/>
                <a:cs typeface="Arial"/>
                <a:sym typeface="Arial"/>
              </a:rPr>
              <a:t>‹#›</a:t>
            </a:fld>
            <a:endParaRPr lang="en-US" sz="6700" b="0" i="0" u="none">
              <a:solidFill>
                <a:schemeClr val="dk1"/>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74"/>
        <p:cNvGrpSpPr/>
        <p:nvPr/>
      </p:nvGrpSpPr>
      <p:grpSpPr>
        <a:xfrm>
          <a:off x="0" y="0"/>
          <a:ext cx="0" cy="0"/>
          <a:chOff x="0" y="0"/>
          <a:chExt cx="0" cy="0"/>
        </a:xfrm>
      </p:grpSpPr>
      <p:sp>
        <p:nvSpPr>
          <p:cNvPr id="75" name="Shape 75"/>
          <p:cNvSpPr txBox="1">
            <a:spLocks noGrp="1"/>
          </p:cNvSpPr>
          <p:nvPr>
            <p:ph type="ctrTitle"/>
          </p:nvPr>
        </p:nvSpPr>
        <p:spPr>
          <a:xfrm>
            <a:off x="3292475" y="10226675"/>
            <a:ext cx="37306248" cy="7054849"/>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110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211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211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211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211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211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211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211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21100" b="0" i="0" u="none" strike="noStrike" cap="none">
                <a:solidFill>
                  <a:schemeClr val="dk2"/>
                </a:solidFill>
                <a:latin typeface="Arial"/>
                <a:ea typeface="Arial"/>
                <a:cs typeface="Arial"/>
                <a:sym typeface="Arial"/>
              </a:defRPr>
            </a:lvl9pPr>
          </a:lstStyle>
          <a:p>
            <a:endParaRPr/>
          </a:p>
        </p:txBody>
      </p:sp>
      <p:sp>
        <p:nvSpPr>
          <p:cNvPr id="76" name="Shape 76"/>
          <p:cNvSpPr txBox="1">
            <a:spLocks noGrp="1"/>
          </p:cNvSpPr>
          <p:nvPr>
            <p:ph type="subTitle" idx="1"/>
          </p:nvPr>
        </p:nvSpPr>
        <p:spPr>
          <a:xfrm>
            <a:off x="6583363" y="18653125"/>
            <a:ext cx="30724473" cy="8413749"/>
          </a:xfrm>
          <a:prstGeom prst="rect">
            <a:avLst/>
          </a:prstGeom>
          <a:noFill/>
          <a:ln>
            <a:noFill/>
          </a:ln>
        </p:spPr>
        <p:txBody>
          <a:bodyPr lIns="91425" tIns="91425" rIns="91425" bIns="91425" anchor="t" anchorCtr="0"/>
          <a:lstStyle>
            <a:lvl1pPr marL="0" marR="0" lvl="0" indent="0" algn="ctr" rtl="0">
              <a:spcBef>
                <a:spcPts val="3080"/>
              </a:spcBef>
              <a:spcAft>
                <a:spcPts val="0"/>
              </a:spcAft>
              <a:buClr>
                <a:schemeClr val="dk1"/>
              </a:buClr>
              <a:buFont typeface="Arial"/>
              <a:buNone/>
              <a:defRPr sz="15400" b="0" i="0" u="none" strike="noStrike" cap="none">
                <a:solidFill>
                  <a:schemeClr val="dk1"/>
                </a:solidFill>
                <a:latin typeface="Arial"/>
                <a:ea typeface="Arial"/>
                <a:cs typeface="Arial"/>
                <a:sym typeface="Arial"/>
              </a:defRPr>
            </a:lvl1pPr>
            <a:lvl2pPr marL="457200" marR="0" lvl="1" indent="0" algn="ctr" rtl="0">
              <a:spcBef>
                <a:spcPts val="2680"/>
              </a:spcBef>
              <a:spcAft>
                <a:spcPts val="0"/>
              </a:spcAft>
              <a:buClr>
                <a:schemeClr val="dk1"/>
              </a:buClr>
              <a:buFont typeface="Arial"/>
              <a:buNone/>
              <a:defRPr sz="13400" b="0" i="0" u="none" strike="noStrike" cap="none">
                <a:solidFill>
                  <a:schemeClr val="dk1"/>
                </a:solidFill>
                <a:latin typeface="Arial"/>
                <a:ea typeface="Arial"/>
                <a:cs typeface="Arial"/>
                <a:sym typeface="Arial"/>
              </a:defRPr>
            </a:lvl2pPr>
            <a:lvl3pPr marL="914400" marR="0" lvl="2" indent="0" algn="ctr" rtl="0">
              <a:spcBef>
                <a:spcPts val="2300"/>
              </a:spcBef>
              <a:spcAft>
                <a:spcPts val="0"/>
              </a:spcAft>
              <a:buClr>
                <a:schemeClr val="dk1"/>
              </a:buClr>
              <a:buFont typeface="Arial"/>
              <a:buNone/>
              <a:defRPr sz="11500" b="0" i="0" u="none" strike="noStrike" cap="none">
                <a:solidFill>
                  <a:schemeClr val="dk1"/>
                </a:solidFill>
                <a:latin typeface="Arial"/>
                <a:ea typeface="Arial"/>
                <a:cs typeface="Arial"/>
                <a:sym typeface="Arial"/>
              </a:defRPr>
            </a:lvl3pPr>
            <a:lvl4pPr marL="1371600" marR="0" lvl="3" indent="0" algn="ctr" rtl="0">
              <a:spcBef>
                <a:spcPts val="1920"/>
              </a:spcBef>
              <a:spcAft>
                <a:spcPts val="0"/>
              </a:spcAft>
              <a:buClr>
                <a:schemeClr val="dk1"/>
              </a:buClr>
              <a:buFont typeface="Arial"/>
              <a:buNone/>
              <a:defRPr sz="9600" b="0" i="0" u="none" strike="noStrike" cap="none">
                <a:solidFill>
                  <a:schemeClr val="dk1"/>
                </a:solidFill>
                <a:latin typeface="Arial"/>
                <a:ea typeface="Arial"/>
                <a:cs typeface="Arial"/>
                <a:sym typeface="Arial"/>
              </a:defRPr>
            </a:lvl4pPr>
            <a:lvl5pPr marL="1828800" marR="0" lvl="4" indent="0" algn="ctr" rtl="0">
              <a:spcBef>
                <a:spcPts val="1920"/>
              </a:spcBef>
              <a:spcAft>
                <a:spcPts val="0"/>
              </a:spcAft>
              <a:buClr>
                <a:schemeClr val="dk1"/>
              </a:buClr>
              <a:buFont typeface="Arial"/>
              <a:buNone/>
              <a:defRPr sz="9600" b="0" i="0" u="none" strike="noStrike" cap="none">
                <a:solidFill>
                  <a:schemeClr val="dk1"/>
                </a:solidFill>
                <a:latin typeface="Arial"/>
                <a:ea typeface="Arial"/>
                <a:cs typeface="Arial"/>
                <a:sym typeface="Arial"/>
              </a:defRPr>
            </a:lvl5pPr>
            <a:lvl6pPr marL="2286000" marR="0" lvl="5" indent="0" algn="ctr" rtl="0">
              <a:spcBef>
                <a:spcPts val="1920"/>
              </a:spcBef>
              <a:spcAft>
                <a:spcPts val="0"/>
              </a:spcAft>
              <a:buClr>
                <a:schemeClr val="dk1"/>
              </a:buClr>
              <a:buFont typeface="Arial"/>
              <a:buNone/>
              <a:defRPr sz="9600" b="0" i="0" u="none" strike="noStrike" cap="none">
                <a:solidFill>
                  <a:schemeClr val="dk1"/>
                </a:solidFill>
                <a:latin typeface="Arial"/>
                <a:ea typeface="Arial"/>
                <a:cs typeface="Arial"/>
                <a:sym typeface="Arial"/>
              </a:defRPr>
            </a:lvl6pPr>
            <a:lvl7pPr marL="2743200" marR="0" lvl="6" indent="0" algn="ctr" rtl="0">
              <a:spcBef>
                <a:spcPts val="1920"/>
              </a:spcBef>
              <a:spcAft>
                <a:spcPts val="0"/>
              </a:spcAft>
              <a:buClr>
                <a:schemeClr val="dk1"/>
              </a:buClr>
              <a:buFont typeface="Arial"/>
              <a:buNone/>
              <a:defRPr sz="9600" b="0" i="0" u="none" strike="noStrike" cap="none">
                <a:solidFill>
                  <a:schemeClr val="dk1"/>
                </a:solidFill>
                <a:latin typeface="Arial"/>
                <a:ea typeface="Arial"/>
                <a:cs typeface="Arial"/>
                <a:sym typeface="Arial"/>
              </a:defRPr>
            </a:lvl7pPr>
            <a:lvl8pPr marL="3200400" marR="0" lvl="7" indent="0" algn="ctr" rtl="0">
              <a:spcBef>
                <a:spcPts val="1920"/>
              </a:spcBef>
              <a:spcAft>
                <a:spcPts val="0"/>
              </a:spcAft>
              <a:buClr>
                <a:schemeClr val="dk1"/>
              </a:buClr>
              <a:buFont typeface="Arial"/>
              <a:buNone/>
              <a:defRPr sz="9600" b="0" i="0" u="none" strike="noStrike" cap="none">
                <a:solidFill>
                  <a:schemeClr val="dk1"/>
                </a:solidFill>
                <a:latin typeface="Arial"/>
                <a:ea typeface="Arial"/>
                <a:cs typeface="Arial"/>
                <a:sym typeface="Arial"/>
              </a:defRPr>
            </a:lvl8pPr>
            <a:lvl9pPr marL="3657600" marR="0" lvl="8" indent="0" algn="ctr" rtl="0">
              <a:spcBef>
                <a:spcPts val="1920"/>
              </a:spcBef>
              <a:spcAft>
                <a:spcPts val="0"/>
              </a:spcAft>
              <a:buClr>
                <a:schemeClr val="dk1"/>
              </a:buClr>
              <a:buFont typeface="Arial"/>
              <a:buNone/>
              <a:defRPr sz="9600" b="0" i="0" u="none" strike="noStrike" cap="none">
                <a:solidFill>
                  <a:schemeClr val="dk1"/>
                </a:solidFill>
                <a:latin typeface="Arial"/>
                <a:ea typeface="Arial"/>
                <a:cs typeface="Arial"/>
                <a:sym typeface="Arial"/>
              </a:defRPr>
            </a:lvl9pPr>
          </a:lstStyle>
          <a:p>
            <a:endParaRPr/>
          </a:p>
        </p:txBody>
      </p:sp>
      <p:sp>
        <p:nvSpPr>
          <p:cNvPr id="77" name="Shape 77"/>
          <p:cNvSpPr txBox="1">
            <a:spLocks noGrp="1"/>
          </p:cNvSpPr>
          <p:nvPr>
            <p:ph type="dt" idx="10"/>
          </p:nvPr>
        </p:nvSpPr>
        <p:spPr>
          <a:xfrm>
            <a:off x="2193925" y="29976762"/>
            <a:ext cx="10242550"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78" name="Shape 78"/>
          <p:cNvSpPr txBox="1">
            <a:spLocks noGrp="1"/>
          </p:cNvSpPr>
          <p:nvPr>
            <p:ph type="ftr" idx="11"/>
          </p:nvPr>
        </p:nvSpPr>
        <p:spPr>
          <a:xfrm>
            <a:off x="14995525" y="29976762"/>
            <a:ext cx="13900149"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79" name="Shape 79"/>
          <p:cNvSpPr txBox="1">
            <a:spLocks noGrp="1"/>
          </p:cNvSpPr>
          <p:nvPr>
            <p:ph type="sldNum" idx="12"/>
          </p:nvPr>
        </p:nvSpPr>
        <p:spPr>
          <a:xfrm>
            <a:off x="31454725" y="29976762"/>
            <a:ext cx="10242550" cy="2286000"/>
          </a:xfrm>
          <a:prstGeom prst="rect">
            <a:avLst/>
          </a:prstGeom>
          <a:noFill/>
          <a:ln>
            <a:noFill/>
          </a:ln>
        </p:spPr>
        <p:txBody>
          <a:bodyPr lIns="438900" tIns="219450" rIns="438900" bIns="21945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6700" b="0" i="0" u="none">
                <a:solidFill>
                  <a:schemeClr val="dk1"/>
                </a:solidFill>
                <a:latin typeface="Arial"/>
                <a:ea typeface="Arial"/>
                <a:cs typeface="Arial"/>
                <a:sym typeface="Arial"/>
              </a:rPr>
              <a:t>‹#›</a:t>
            </a:fld>
            <a:endParaRPr lang="en-US" sz="6700" b="0" i="0" u="none">
              <a:solidFill>
                <a:schemeClr val="dk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15"/>
        <p:cNvGrpSpPr/>
        <p:nvPr/>
      </p:nvGrpSpPr>
      <p:grpSpPr>
        <a:xfrm>
          <a:off x="0" y="0"/>
          <a:ext cx="0" cy="0"/>
          <a:chOff x="0" y="0"/>
          <a:chExt cx="0" cy="0"/>
        </a:xfrm>
      </p:grpSpPr>
      <p:sp>
        <p:nvSpPr>
          <p:cNvPr id="16" name="Shape 16"/>
          <p:cNvSpPr txBox="1">
            <a:spLocks noGrp="1"/>
          </p:cNvSpPr>
          <p:nvPr>
            <p:ph type="title"/>
          </p:nvPr>
        </p:nvSpPr>
        <p:spPr>
          <a:xfrm rot="5400000">
            <a:off x="22715537" y="10423525"/>
            <a:ext cx="28087637" cy="9875837"/>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110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211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211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211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211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211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211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211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21100" b="0" i="0" u="none" strike="noStrike" cap="none">
                <a:solidFill>
                  <a:schemeClr val="dk2"/>
                </a:solidFill>
                <a:latin typeface="Arial"/>
                <a:ea typeface="Arial"/>
                <a:cs typeface="Arial"/>
                <a:sym typeface="Arial"/>
              </a:defRPr>
            </a:lvl9pPr>
          </a:lstStyle>
          <a:p>
            <a:endParaRPr/>
          </a:p>
        </p:txBody>
      </p:sp>
      <p:sp>
        <p:nvSpPr>
          <p:cNvPr id="17" name="Shape 17"/>
          <p:cNvSpPr txBox="1">
            <a:spLocks noGrp="1"/>
          </p:cNvSpPr>
          <p:nvPr>
            <p:ph type="body" idx="1"/>
          </p:nvPr>
        </p:nvSpPr>
        <p:spPr>
          <a:xfrm rot="5400000">
            <a:off x="2887661" y="623887"/>
            <a:ext cx="28087637" cy="29475113"/>
          </a:xfrm>
          <a:prstGeom prst="rect">
            <a:avLst/>
          </a:prstGeom>
          <a:noFill/>
          <a:ln>
            <a:noFill/>
          </a:ln>
        </p:spPr>
        <p:txBody>
          <a:bodyPr lIns="91425" tIns="91425" rIns="91425" bIns="91425" anchor="t" anchorCtr="0"/>
          <a:lstStyle>
            <a:lvl1pPr marL="1646238" marR="0" lvl="0" indent="-668338" algn="l" rtl="0">
              <a:spcBef>
                <a:spcPts val="3080"/>
              </a:spcBef>
              <a:spcAft>
                <a:spcPts val="0"/>
              </a:spcAft>
              <a:buClr>
                <a:schemeClr val="dk1"/>
              </a:buClr>
              <a:buSzPct val="100000"/>
              <a:buFont typeface="Arial"/>
              <a:buChar char="•"/>
              <a:defRPr sz="15400" b="0" i="0" u="none" strike="noStrike" cap="none">
                <a:solidFill>
                  <a:schemeClr val="dk1"/>
                </a:solidFill>
                <a:latin typeface="Arial"/>
                <a:ea typeface="Arial"/>
                <a:cs typeface="Arial"/>
                <a:sym typeface="Arial"/>
              </a:defRPr>
            </a:lvl1pPr>
            <a:lvl2pPr marL="3565525" marR="0" lvl="1" indent="-530225" algn="l" rtl="0">
              <a:spcBef>
                <a:spcPts val="2680"/>
              </a:spcBef>
              <a:spcAft>
                <a:spcPts val="0"/>
              </a:spcAft>
              <a:buClr>
                <a:schemeClr val="dk1"/>
              </a:buClr>
              <a:buSzPct val="100000"/>
              <a:buFont typeface="Arial"/>
              <a:buChar char="–"/>
              <a:defRPr sz="13400" b="0" i="0" u="none" strike="noStrike" cap="none">
                <a:solidFill>
                  <a:schemeClr val="dk1"/>
                </a:solidFill>
                <a:latin typeface="Arial"/>
                <a:ea typeface="Arial"/>
                <a:cs typeface="Arial"/>
                <a:sym typeface="Arial"/>
              </a:defRPr>
            </a:lvl2pPr>
            <a:lvl3pPr marL="5486400" marR="0" lvl="2" indent="-374650" algn="l" rtl="0">
              <a:spcBef>
                <a:spcPts val="2300"/>
              </a:spcBef>
              <a:spcAft>
                <a:spcPts val="0"/>
              </a:spcAft>
              <a:buClr>
                <a:schemeClr val="dk1"/>
              </a:buClr>
              <a:buSzPct val="100000"/>
              <a:buFont typeface="Arial"/>
              <a:buChar char="•"/>
              <a:defRPr sz="11500" b="0" i="0" u="none" strike="noStrike" cap="none">
                <a:solidFill>
                  <a:schemeClr val="dk1"/>
                </a:solidFill>
                <a:latin typeface="Arial"/>
                <a:ea typeface="Arial"/>
                <a:cs typeface="Arial"/>
                <a:sym typeface="Arial"/>
              </a:defRPr>
            </a:lvl3pPr>
            <a:lvl4pPr marL="7680325" marR="0" lvl="3" indent="-492125"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4pPr>
            <a:lvl5pPr marL="9875838" marR="0" lvl="4"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5pPr>
            <a:lvl6pPr marL="10333038" marR="0" lvl="5"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6pPr>
            <a:lvl7pPr marL="10790238" marR="0" lvl="6"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7pPr>
            <a:lvl8pPr marL="11247438" marR="0" lvl="7"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8pPr>
            <a:lvl9pPr marL="11704638" marR="0" lvl="8"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9pPr>
          </a:lstStyle>
          <a:p>
            <a:endParaRPr/>
          </a:p>
        </p:txBody>
      </p:sp>
      <p:sp>
        <p:nvSpPr>
          <p:cNvPr id="18" name="Shape 18"/>
          <p:cNvSpPr txBox="1">
            <a:spLocks noGrp="1"/>
          </p:cNvSpPr>
          <p:nvPr>
            <p:ph type="dt" idx="10"/>
          </p:nvPr>
        </p:nvSpPr>
        <p:spPr>
          <a:xfrm>
            <a:off x="2193925" y="29976762"/>
            <a:ext cx="10242550"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19" name="Shape 19"/>
          <p:cNvSpPr txBox="1">
            <a:spLocks noGrp="1"/>
          </p:cNvSpPr>
          <p:nvPr>
            <p:ph type="ftr" idx="11"/>
          </p:nvPr>
        </p:nvSpPr>
        <p:spPr>
          <a:xfrm>
            <a:off x="14995525" y="29976762"/>
            <a:ext cx="13900149"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20" name="Shape 20"/>
          <p:cNvSpPr txBox="1">
            <a:spLocks noGrp="1"/>
          </p:cNvSpPr>
          <p:nvPr>
            <p:ph type="sldNum" idx="12"/>
          </p:nvPr>
        </p:nvSpPr>
        <p:spPr>
          <a:xfrm>
            <a:off x="31454725" y="29976762"/>
            <a:ext cx="10242550" cy="2286000"/>
          </a:xfrm>
          <a:prstGeom prst="rect">
            <a:avLst/>
          </a:prstGeom>
          <a:noFill/>
          <a:ln>
            <a:noFill/>
          </a:ln>
        </p:spPr>
        <p:txBody>
          <a:bodyPr lIns="438900" tIns="219450" rIns="438900" bIns="21945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6700" b="0" i="0" u="none">
                <a:solidFill>
                  <a:schemeClr val="dk1"/>
                </a:solidFill>
                <a:latin typeface="Arial"/>
                <a:ea typeface="Arial"/>
                <a:cs typeface="Arial"/>
                <a:sym typeface="Arial"/>
              </a:rPr>
              <a:t>‹#›</a:t>
            </a:fld>
            <a:endParaRPr lang="en-US" sz="6700" b="0" i="0" u="none">
              <a:solidFill>
                <a:schemeClr val="dk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2193925" y="1317625"/>
            <a:ext cx="39503351" cy="5486399"/>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110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211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211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211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211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211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211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211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21100" b="0" i="0" u="none" strike="noStrike" cap="none">
                <a:solidFill>
                  <a:schemeClr val="dk2"/>
                </a:solidFill>
                <a:latin typeface="Arial"/>
                <a:ea typeface="Arial"/>
                <a:cs typeface="Arial"/>
                <a:sym typeface="Arial"/>
              </a:defRPr>
            </a:lvl9pPr>
          </a:lstStyle>
          <a:p>
            <a:endParaRPr/>
          </a:p>
        </p:txBody>
      </p:sp>
      <p:sp>
        <p:nvSpPr>
          <p:cNvPr id="23" name="Shape 23"/>
          <p:cNvSpPr txBox="1">
            <a:spLocks noGrp="1"/>
          </p:cNvSpPr>
          <p:nvPr>
            <p:ph type="body" idx="1"/>
          </p:nvPr>
        </p:nvSpPr>
        <p:spPr>
          <a:xfrm rot="5400000">
            <a:off x="11083130" y="-1208881"/>
            <a:ext cx="21724937" cy="39503351"/>
          </a:xfrm>
          <a:prstGeom prst="rect">
            <a:avLst/>
          </a:prstGeom>
          <a:noFill/>
          <a:ln>
            <a:noFill/>
          </a:ln>
        </p:spPr>
        <p:txBody>
          <a:bodyPr lIns="91425" tIns="91425" rIns="91425" bIns="91425" anchor="t" anchorCtr="0"/>
          <a:lstStyle>
            <a:lvl1pPr marL="1646238" marR="0" lvl="0" indent="-668338" algn="l" rtl="0">
              <a:spcBef>
                <a:spcPts val="3080"/>
              </a:spcBef>
              <a:spcAft>
                <a:spcPts val="0"/>
              </a:spcAft>
              <a:buClr>
                <a:schemeClr val="dk1"/>
              </a:buClr>
              <a:buSzPct val="100000"/>
              <a:buFont typeface="Arial"/>
              <a:buChar char="•"/>
              <a:defRPr sz="15400" b="0" i="0" u="none" strike="noStrike" cap="none">
                <a:solidFill>
                  <a:schemeClr val="dk1"/>
                </a:solidFill>
                <a:latin typeface="Arial"/>
                <a:ea typeface="Arial"/>
                <a:cs typeface="Arial"/>
                <a:sym typeface="Arial"/>
              </a:defRPr>
            </a:lvl1pPr>
            <a:lvl2pPr marL="3565525" marR="0" lvl="1" indent="-530225" algn="l" rtl="0">
              <a:spcBef>
                <a:spcPts val="2680"/>
              </a:spcBef>
              <a:spcAft>
                <a:spcPts val="0"/>
              </a:spcAft>
              <a:buClr>
                <a:schemeClr val="dk1"/>
              </a:buClr>
              <a:buSzPct val="100000"/>
              <a:buFont typeface="Arial"/>
              <a:buChar char="–"/>
              <a:defRPr sz="13400" b="0" i="0" u="none" strike="noStrike" cap="none">
                <a:solidFill>
                  <a:schemeClr val="dk1"/>
                </a:solidFill>
                <a:latin typeface="Arial"/>
                <a:ea typeface="Arial"/>
                <a:cs typeface="Arial"/>
                <a:sym typeface="Arial"/>
              </a:defRPr>
            </a:lvl2pPr>
            <a:lvl3pPr marL="5486400" marR="0" lvl="2" indent="-374650" algn="l" rtl="0">
              <a:spcBef>
                <a:spcPts val="2300"/>
              </a:spcBef>
              <a:spcAft>
                <a:spcPts val="0"/>
              </a:spcAft>
              <a:buClr>
                <a:schemeClr val="dk1"/>
              </a:buClr>
              <a:buSzPct val="100000"/>
              <a:buFont typeface="Arial"/>
              <a:buChar char="•"/>
              <a:defRPr sz="11500" b="0" i="0" u="none" strike="noStrike" cap="none">
                <a:solidFill>
                  <a:schemeClr val="dk1"/>
                </a:solidFill>
                <a:latin typeface="Arial"/>
                <a:ea typeface="Arial"/>
                <a:cs typeface="Arial"/>
                <a:sym typeface="Arial"/>
              </a:defRPr>
            </a:lvl3pPr>
            <a:lvl4pPr marL="7680325" marR="0" lvl="3" indent="-492125"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4pPr>
            <a:lvl5pPr marL="9875838" marR="0" lvl="4"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5pPr>
            <a:lvl6pPr marL="10333038" marR="0" lvl="5"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6pPr>
            <a:lvl7pPr marL="10790238" marR="0" lvl="6"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7pPr>
            <a:lvl8pPr marL="11247438" marR="0" lvl="7"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8pPr>
            <a:lvl9pPr marL="11704638" marR="0" lvl="8"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9pPr>
          </a:lstStyle>
          <a:p>
            <a:endParaRPr/>
          </a:p>
        </p:txBody>
      </p:sp>
      <p:sp>
        <p:nvSpPr>
          <p:cNvPr id="24" name="Shape 24"/>
          <p:cNvSpPr txBox="1">
            <a:spLocks noGrp="1"/>
          </p:cNvSpPr>
          <p:nvPr>
            <p:ph type="dt" idx="10"/>
          </p:nvPr>
        </p:nvSpPr>
        <p:spPr>
          <a:xfrm>
            <a:off x="2193925" y="29976762"/>
            <a:ext cx="10242550"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25" name="Shape 25"/>
          <p:cNvSpPr txBox="1">
            <a:spLocks noGrp="1"/>
          </p:cNvSpPr>
          <p:nvPr>
            <p:ph type="ftr" idx="11"/>
          </p:nvPr>
        </p:nvSpPr>
        <p:spPr>
          <a:xfrm>
            <a:off x="14995525" y="29976762"/>
            <a:ext cx="13900149"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26" name="Shape 26"/>
          <p:cNvSpPr txBox="1">
            <a:spLocks noGrp="1"/>
          </p:cNvSpPr>
          <p:nvPr>
            <p:ph type="sldNum" idx="12"/>
          </p:nvPr>
        </p:nvSpPr>
        <p:spPr>
          <a:xfrm>
            <a:off x="31454725" y="29976762"/>
            <a:ext cx="10242550" cy="2286000"/>
          </a:xfrm>
          <a:prstGeom prst="rect">
            <a:avLst/>
          </a:prstGeom>
          <a:noFill/>
          <a:ln>
            <a:noFill/>
          </a:ln>
        </p:spPr>
        <p:txBody>
          <a:bodyPr lIns="438900" tIns="219450" rIns="438900" bIns="21945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6700" b="0" i="0" u="none">
                <a:solidFill>
                  <a:schemeClr val="dk1"/>
                </a:solidFill>
                <a:latin typeface="Arial"/>
                <a:ea typeface="Arial"/>
                <a:cs typeface="Arial"/>
                <a:sym typeface="Arial"/>
              </a:rPr>
              <a:t>‹#›</a:t>
            </a:fld>
            <a:endParaRPr lang="en-US" sz="6700" b="0" i="0" u="none">
              <a:solidFill>
                <a:schemeClr val="dk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27"/>
        <p:cNvGrpSpPr/>
        <p:nvPr/>
      </p:nvGrpSpPr>
      <p:grpSpPr>
        <a:xfrm>
          <a:off x="0" y="0"/>
          <a:ext cx="0" cy="0"/>
          <a:chOff x="0" y="0"/>
          <a:chExt cx="0" cy="0"/>
        </a:xfrm>
      </p:grpSpPr>
      <p:sp>
        <p:nvSpPr>
          <p:cNvPr id="28" name="Shape 28"/>
          <p:cNvSpPr txBox="1">
            <a:spLocks noGrp="1"/>
          </p:cNvSpPr>
          <p:nvPr>
            <p:ph type="title"/>
          </p:nvPr>
        </p:nvSpPr>
        <p:spPr>
          <a:xfrm>
            <a:off x="8602663" y="23042562"/>
            <a:ext cx="26335038" cy="2720974"/>
          </a:xfrm>
          <a:prstGeom prst="rect">
            <a:avLst/>
          </a:prstGeom>
          <a:noFill/>
          <a:ln>
            <a:noFill/>
          </a:ln>
        </p:spPr>
        <p:txBody>
          <a:bodyPr lIns="91425" tIns="91425" rIns="91425" bIns="91425" anchor="b" anchorCtr="0"/>
          <a:lstStyle>
            <a:lvl1pPr marL="0" marR="0" lvl="0" indent="0" algn="l" rtl="0">
              <a:spcBef>
                <a:spcPts val="0"/>
              </a:spcBef>
              <a:spcAft>
                <a:spcPts val="0"/>
              </a:spcAft>
              <a:buNone/>
              <a:defRPr sz="2000" b="1"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211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211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211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211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211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211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211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21100" b="0" i="0" u="none" strike="noStrike" cap="none">
                <a:solidFill>
                  <a:schemeClr val="dk2"/>
                </a:solidFill>
                <a:latin typeface="Arial"/>
                <a:ea typeface="Arial"/>
                <a:cs typeface="Arial"/>
                <a:sym typeface="Arial"/>
              </a:defRPr>
            </a:lvl9pPr>
          </a:lstStyle>
          <a:p>
            <a:endParaRPr/>
          </a:p>
        </p:txBody>
      </p:sp>
      <p:sp>
        <p:nvSpPr>
          <p:cNvPr id="29" name="Shape 29"/>
          <p:cNvSpPr>
            <a:spLocks noGrp="1"/>
          </p:cNvSpPr>
          <p:nvPr>
            <p:ph type="pic" idx="2"/>
          </p:nvPr>
        </p:nvSpPr>
        <p:spPr>
          <a:xfrm>
            <a:off x="8602663" y="2941638"/>
            <a:ext cx="26335038" cy="19750086"/>
          </a:xfrm>
          <a:prstGeom prst="rect">
            <a:avLst/>
          </a:prstGeom>
          <a:noFill/>
          <a:ln>
            <a:noFill/>
          </a:ln>
        </p:spPr>
        <p:txBody>
          <a:bodyPr lIns="91425" tIns="91425" rIns="91425" bIns="91425" anchor="t" anchorCtr="0"/>
          <a:lstStyle>
            <a:lvl1pPr marL="0" marR="0" lvl="0" indent="0" algn="l" rtl="0">
              <a:spcBef>
                <a:spcPts val="640"/>
              </a:spcBef>
              <a:spcAft>
                <a:spcPts val="0"/>
              </a:spcAft>
              <a:buClr>
                <a:schemeClr val="dk1"/>
              </a:buClr>
              <a:buFont typeface="Arial"/>
              <a:buNone/>
              <a:defRPr sz="3200" b="0" i="0" u="none" strike="noStrike" cap="none">
                <a:solidFill>
                  <a:schemeClr val="dk1"/>
                </a:solidFill>
                <a:latin typeface="Arial"/>
                <a:ea typeface="Arial"/>
                <a:cs typeface="Arial"/>
                <a:sym typeface="Arial"/>
              </a:defRPr>
            </a:lvl1pPr>
            <a:lvl2pPr marL="457200" marR="0" lvl="1" indent="0" algn="l" rtl="0">
              <a:spcBef>
                <a:spcPts val="560"/>
              </a:spcBef>
              <a:spcAft>
                <a:spcPts val="0"/>
              </a:spcAft>
              <a:buClr>
                <a:schemeClr val="dk1"/>
              </a:buClr>
              <a:buFont typeface="Arial"/>
              <a:buNone/>
              <a:defRPr sz="2800" b="0" i="0" u="none" strike="noStrike" cap="none">
                <a:solidFill>
                  <a:schemeClr val="dk1"/>
                </a:solidFill>
                <a:latin typeface="Arial"/>
                <a:ea typeface="Arial"/>
                <a:cs typeface="Arial"/>
                <a:sym typeface="Arial"/>
              </a:defRPr>
            </a:lvl2pPr>
            <a:lvl3pPr marL="914400" marR="0" lvl="2" indent="0" algn="l" rtl="0">
              <a:spcBef>
                <a:spcPts val="480"/>
              </a:spcBef>
              <a:spcAft>
                <a:spcPts val="0"/>
              </a:spcAft>
              <a:buClr>
                <a:schemeClr val="dk1"/>
              </a:buClr>
              <a:buFont typeface="Arial"/>
              <a:buNone/>
              <a:defRPr sz="2400" b="0" i="0" u="none" strike="noStrike" cap="none">
                <a:solidFill>
                  <a:schemeClr val="dk1"/>
                </a:solidFill>
                <a:latin typeface="Arial"/>
                <a:ea typeface="Arial"/>
                <a:cs typeface="Arial"/>
                <a:sym typeface="Arial"/>
              </a:defRPr>
            </a:lvl3pPr>
            <a:lvl4pPr marL="1371600" marR="0" lvl="3" indent="0" algn="l" rtl="0">
              <a:spcBef>
                <a:spcPts val="400"/>
              </a:spcBef>
              <a:spcAft>
                <a:spcPts val="0"/>
              </a:spcAft>
              <a:buClr>
                <a:schemeClr val="dk1"/>
              </a:buClr>
              <a:buFont typeface="Arial"/>
              <a:buNone/>
              <a:defRPr sz="2000" b="0" i="0" u="none" strike="noStrike" cap="none">
                <a:solidFill>
                  <a:schemeClr val="dk1"/>
                </a:solidFill>
                <a:latin typeface="Arial"/>
                <a:ea typeface="Arial"/>
                <a:cs typeface="Arial"/>
                <a:sym typeface="Arial"/>
              </a:defRPr>
            </a:lvl4pPr>
            <a:lvl5pPr marL="1828800" marR="0" lvl="4" indent="0" algn="l" rtl="0">
              <a:spcBef>
                <a:spcPts val="400"/>
              </a:spcBef>
              <a:spcAft>
                <a:spcPts val="0"/>
              </a:spcAft>
              <a:buClr>
                <a:schemeClr val="dk1"/>
              </a:buClr>
              <a:buFont typeface="Arial"/>
              <a:buNone/>
              <a:defRPr sz="2000" b="0" i="0" u="none" strike="noStrike" cap="none">
                <a:solidFill>
                  <a:schemeClr val="dk1"/>
                </a:solidFill>
                <a:latin typeface="Arial"/>
                <a:ea typeface="Arial"/>
                <a:cs typeface="Arial"/>
                <a:sym typeface="Arial"/>
              </a:defRPr>
            </a:lvl5pPr>
            <a:lvl6pPr marL="2286000" marR="0" lvl="5" indent="0" algn="l" rtl="0">
              <a:spcBef>
                <a:spcPts val="400"/>
              </a:spcBef>
              <a:spcAft>
                <a:spcPts val="0"/>
              </a:spcAft>
              <a:buClr>
                <a:schemeClr val="dk1"/>
              </a:buClr>
              <a:buFont typeface="Arial"/>
              <a:buNone/>
              <a:defRPr sz="2000" b="0" i="0" u="none" strike="noStrike" cap="none">
                <a:solidFill>
                  <a:schemeClr val="dk1"/>
                </a:solidFill>
                <a:latin typeface="Arial"/>
                <a:ea typeface="Arial"/>
                <a:cs typeface="Arial"/>
                <a:sym typeface="Arial"/>
              </a:defRPr>
            </a:lvl6pPr>
            <a:lvl7pPr marL="2743200" marR="0" lvl="6" indent="0" algn="l" rtl="0">
              <a:spcBef>
                <a:spcPts val="400"/>
              </a:spcBef>
              <a:spcAft>
                <a:spcPts val="0"/>
              </a:spcAft>
              <a:buClr>
                <a:schemeClr val="dk1"/>
              </a:buClr>
              <a:buFont typeface="Arial"/>
              <a:buNone/>
              <a:defRPr sz="2000" b="0" i="0" u="none" strike="noStrike" cap="none">
                <a:solidFill>
                  <a:schemeClr val="dk1"/>
                </a:solidFill>
                <a:latin typeface="Arial"/>
                <a:ea typeface="Arial"/>
                <a:cs typeface="Arial"/>
                <a:sym typeface="Arial"/>
              </a:defRPr>
            </a:lvl7pPr>
            <a:lvl8pPr marL="3200400" marR="0" lvl="7" indent="0" algn="l" rtl="0">
              <a:spcBef>
                <a:spcPts val="400"/>
              </a:spcBef>
              <a:spcAft>
                <a:spcPts val="0"/>
              </a:spcAft>
              <a:buClr>
                <a:schemeClr val="dk1"/>
              </a:buClr>
              <a:buFont typeface="Arial"/>
              <a:buNone/>
              <a:defRPr sz="2000" b="0" i="0" u="none" strike="noStrike" cap="none">
                <a:solidFill>
                  <a:schemeClr val="dk1"/>
                </a:solidFill>
                <a:latin typeface="Arial"/>
                <a:ea typeface="Arial"/>
                <a:cs typeface="Arial"/>
                <a:sym typeface="Arial"/>
              </a:defRPr>
            </a:lvl8pPr>
            <a:lvl9pPr marL="3657600" marR="0" lvl="8" indent="0" algn="l" rtl="0">
              <a:spcBef>
                <a:spcPts val="400"/>
              </a:spcBef>
              <a:spcAft>
                <a:spcPts val="0"/>
              </a:spcAft>
              <a:buClr>
                <a:schemeClr val="dk1"/>
              </a:buClr>
              <a:buFont typeface="Arial"/>
              <a:buNone/>
              <a:defRPr sz="2000" b="0" i="0" u="none" strike="noStrike" cap="none">
                <a:solidFill>
                  <a:schemeClr val="dk1"/>
                </a:solidFill>
                <a:latin typeface="Arial"/>
                <a:ea typeface="Arial"/>
                <a:cs typeface="Arial"/>
                <a:sym typeface="Arial"/>
              </a:defRPr>
            </a:lvl9pPr>
          </a:lstStyle>
          <a:p>
            <a:endParaRPr/>
          </a:p>
        </p:txBody>
      </p:sp>
      <p:sp>
        <p:nvSpPr>
          <p:cNvPr id="30" name="Shape 30"/>
          <p:cNvSpPr txBox="1">
            <a:spLocks noGrp="1"/>
          </p:cNvSpPr>
          <p:nvPr>
            <p:ph type="body" idx="1"/>
          </p:nvPr>
        </p:nvSpPr>
        <p:spPr>
          <a:xfrm>
            <a:off x="8602663" y="25763537"/>
            <a:ext cx="26335038" cy="3862387"/>
          </a:xfrm>
          <a:prstGeom prst="rect">
            <a:avLst/>
          </a:prstGeom>
          <a:noFill/>
          <a:ln>
            <a:noFill/>
          </a:ln>
        </p:spPr>
        <p:txBody>
          <a:bodyPr lIns="91425" tIns="91425" rIns="91425" bIns="91425" anchor="t" anchorCtr="0"/>
          <a:lstStyle>
            <a:lvl1pPr marL="0" marR="0" lvl="0" indent="0" algn="l" rtl="0">
              <a:spcBef>
                <a:spcPts val="280"/>
              </a:spcBef>
              <a:spcAft>
                <a:spcPts val="0"/>
              </a:spcAft>
              <a:buClr>
                <a:schemeClr val="dk1"/>
              </a:buClr>
              <a:buFont typeface="Arial"/>
              <a:buNone/>
              <a:defRPr sz="1400" b="0" i="0" u="none" strike="noStrike" cap="none">
                <a:solidFill>
                  <a:schemeClr val="dk1"/>
                </a:solidFill>
                <a:latin typeface="Arial"/>
                <a:ea typeface="Arial"/>
                <a:cs typeface="Arial"/>
                <a:sym typeface="Arial"/>
              </a:defRPr>
            </a:lvl1pPr>
            <a:lvl2pPr marL="457200" marR="0" lvl="1" indent="0" algn="l" rtl="0">
              <a:spcBef>
                <a:spcPts val="240"/>
              </a:spcBef>
              <a:spcAft>
                <a:spcPts val="0"/>
              </a:spcAft>
              <a:buClr>
                <a:schemeClr val="dk1"/>
              </a:buClr>
              <a:buFont typeface="Arial"/>
              <a:buNone/>
              <a:defRPr sz="1200" b="0" i="0" u="none" strike="noStrike" cap="none">
                <a:solidFill>
                  <a:schemeClr val="dk1"/>
                </a:solidFill>
                <a:latin typeface="Arial"/>
                <a:ea typeface="Arial"/>
                <a:cs typeface="Arial"/>
                <a:sym typeface="Arial"/>
              </a:defRPr>
            </a:lvl2pPr>
            <a:lvl3pPr marL="914400" marR="0" lvl="2" indent="0" algn="l" rtl="0">
              <a:spcBef>
                <a:spcPts val="200"/>
              </a:spcBef>
              <a:spcAft>
                <a:spcPts val="0"/>
              </a:spcAft>
              <a:buClr>
                <a:schemeClr val="dk1"/>
              </a:buClr>
              <a:buFont typeface="Arial"/>
              <a:buNone/>
              <a:defRPr sz="1000" b="0" i="0" u="none" strike="noStrike" cap="none">
                <a:solidFill>
                  <a:schemeClr val="dk1"/>
                </a:solidFill>
                <a:latin typeface="Arial"/>
                <a:ea typeface="Arial"/>
                <a:cs typeface="Arial"/>
                <a:sym typeface="Arial"/>
              </a:defRPr>
            </a:lvl3pPr>
            <a:lvl4pPr marL="1371600" marR="0" lvl="3"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4pPr>
            <a:lvl5pPr marL="1828800" marR="0" lvl="4"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5pPr>
            <a:lvl6pPr marL="2286000" marR="0" lvl="5"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6pPr>
            <a:lvl7pPr marL="2743200" marR="0" lvl="6"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7pPr>
            <a:lvl8pPr marL="3200400" marR="0" lvl="7"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8pPr>
            <a:lvl9pPr marL="3657600" marR="0" lvl="8"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9pPr>
          </a:lstStyle>
          <a:p>
            <a:endParaRPr/>
          </a:p>
        </p:txBody>
      </p:sp>
      <p:sp>
        <p:nvSpPr>
          <p:cNvPr id="31" name="Shape 31"/>
          <p:cNvSpPr txBox="1">
            <a:spLocks noGrp="1"/>
          </p:cNvSpPr>
          <p:nvPr>
            <p:ph type="dt" idx="10"/>
          </p:nvPr>
        </p:nvSpPr>
        <p:spPr>
          <a:xfrm>
            <a:off x="2193925" y="29976762"/>
            <a:ext cx="10242550"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32" name="Shape 32"/>
          <p:cNvSpPr txBox="1">
            <a:spLocks noGrp="1"/>
          </p:cNvSpPr>
          <p:nvPr>
            <p:ph type="ftr" idx="11"/>
          </p:nvPr>
        </p:nvSpPr>
        <p:spPr>
          <a:xfrm>
            <a:off x="14995525" y="29976762"/>
            <a:ext cx="13900149"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33" name="Shape 33"/>
          <p:cNvSpPr txBox="1">
            <a:spLocks noGrp="1"/>
          </p:cNvSpPr>
          <p:nvPr>
            <p:ph type="sldNum" idx="12"/>
          </p:nvPr>
        </p:nvSpPr>
        <p:spPr>
          <a:xfrm>
            <a:off x="31454725" y="29976762"/>
            <a:ext cx="10242550" cy="2286000"/>
          </a:xfrm>
          <a:prstGeom prst="rect">
            <a:avLst/>
          </a:prstGeom>
          <a:noFill/>
          <a:ln>
            <a:noFill/>
          </a:ln>
        </p:spPr>
        <p:txBody>
          <a:bodyPr lIns="438900" tIns="219450" rIns="438900" bIns="21945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6700" b="0" i="0" u="none">
                <a:solidFill>
                  <a:schemeClr val="dk1"/>
                </a:solidFill>
                <a:latin typeface="Arial"/>
                <a:ea typeface="Arial"/>
                <a:cs typeface="Arial"/>
                <a:sym typeface="Arial"/>
              </a:rPr>
              <a:t>‹#›</a:t>
            </a:fld>
            <a:endParaRPr lang="en-US" sz="6700" b="0" i="0" u="none">
              <a:solidFill>
                <a:schemeClr val="dk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2193925" y="1311275"/>
            <a:ext cx="14439900" cy="5576887"/>
          </a:xfrm>
          <a:prstGeom prst="rect">
            <a:avLst/>
          </a:prstGeom>
          <a:noFill/>
          <a:ln>
            <a:noFill/>
          </a:ln>
        </p:spPr>
        <p:txBody>
          <a:bodyPr lIns="91425" tIns="91425" rIns="91425" bIns="91425" anchor="b" anchorCtr="0"/>
          <a:lstStyle>
            <a:lvl1pPr marL="0" marR="0" lvl="0" indent="0" algn="l" rtl="0">
              <a:spcBef>
                <a:spcPts val="0"/>
              </a:spcBef>
              <a:spcAft>
                <a:spcPts val="0"/>
              </a:spcAft>
              <a:buNone/>
              <a:defRPr sz="2000" b="1"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211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211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211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211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211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211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211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21100" b="0" i="0" u="none" strike="noStrike" cap="none">
                <a:solidFill>
                  <a:schemeClr val="dk2"/>
                </a:solidFill>
                <a:latin typeface="Arial"/>
                <a:ea typeface="Arial"/>
                <a:cs typeface="Arial"/>
                <a:sym typeface="Arial"/>
              </a:defRPr>
            </a:lvl9pPr>
          </a:lstStyle>
          <a:p>
            <a:endParaRPr/>
          </a:p>
        </p:txBody>
      </p:sp>
      <p:sp>
        <p:nvSpPr>
          <p:cNvPr id="36" name="Shape 36"/>
          <p:cNvSpPr txBox="1">
            <a:spLocks noGrp="1"/>
          </p:cNvSpPr>
          <p:nvPr>
            <p:ph type="body" idx="1"/>
          </p:nvPr>
        </p:nvSpPr>
        <p:spPr>
          <a:xfrm>
            <a:off x="17160875" y="1311275"/>
            <a:ext cx="24536398" cy="28093989"/>
          </a:xfrm>
          <a:prstGeom prst="rect">
            <a:avLst/>
          </a:prstGeom>
          <a:noFill/>
          <a:ln>
            <a:noFill/>
          </a:ln>
        </p:spPr>
        <p:txBody>
          <a:bodyPr lIns="91425" tIns="91425" rIns="91425" bIns="91425" anchor="t" anchorCtr="0"/>
          <a:lstStyle>
            <a:lvl1pPr marL="1646238" marR="0" lvl="0" indent="-1443038" algn="l" rtl="0">
              <a:spcBef>
                <a:spcPts val="640"/>
              </a:spcBef>
              <a:spcAft>
                <a:spcPts val="0"/>
              </a:spcAft>
              <a:buClr>
                <a:schemeClr val="dk1"/>
              </a:buClr>
              <a:buSzPct val="100000"/>
              <a:buFont typeface="Arial"/>
              <a:buChar char="•"/>
              <a:defRPr sz="3200" b="0" i="0" u="none" strike="noStrike" cap="none">
                <a:solidFill>
                  <a:schemeClr val="dk1"/>
                </a:solidFill>
                <a:latin typeface="Arial"/>
                <a:ea typeface="Arial"/>
                <a:cs typeface="Arial"/>
                <a:sym typeface="Arial"/>
              </a:defRPr>
            </a:lvl1pPr>
            <a:lvl2pPr marL="3565525" marR="0" lvl="1" indent="-1203325" algn="l" rtl="0">
              <a:spcBef>
                <a:spcPts val="560"/>
              </a:spcBef>
              <a:spcAft>
                <a:spcPts val="0"/>
              </a:spcAft>
              <a:buClr>
                <a:schemeClr val="dk1"/>
              </a:buClr>
              <a:buSzPct val="100000"/>
              <a:buFont typeface="Arial"/>
              <a:buChar char="–"/>
              <a:defRPr sz="2800" b="0" i="0" u="none" strike="noStrike" cap="none">
                <a:solidFill>
                  <a:schemeClr val="dk1"/>
                </a:solidFill>
                <a:latin typeface="Arial"/>
                <a:ea typeface="Arial"/>
                <a:cs typeface="Arial"/>
                <a:sym typeface="Arial"/>
              </a:defRPr>
            </a:lvl2pPr>
            <a:lvl3pPr marL="5486400" marR="0" lvl="2" indent="-952500" algn="l" rtl="0">
              <a:spcBef>
                <a:spcPts val="480"/>
              </a:spcBef>
              <a:spcAft>
                <a:spcPts val="0"/>
              </a:spcAft>
              <a:buClr>
                <a:schemeClr val="dk1"/>
              </a:buClr>
              <a:buSzPct val="100000"/>
              <a:buFont typeface="Arial"/>
              <a:buChar char="•"/>
              <a:defRPr sz="2400" b="0" i="0" u="none" strike="noStrike" cap="none">
                <a:solidFill>
                  <a:schemeClr val="dk1"/>
                </a:solidFill>
                <a:latin typeface="Arial"/>
                <a:ea typeface="Arial"/>
                <a:cs typeface="Arial"/>
                <a:sym typeface="Arial"/>
              </a:defRPr>
            </a:lvl3pPr>
            <a:lvl4pPr marL="7680325" marR="0" lvl="3" indent="-974725"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4pPr>
            <a:lvl5pPr marL="9875838" marR="0" lvl="4" indent="-973138"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5pPr>
            <a:lvl6pPr marL="10333038" marR="0" lvl="5" indent="-973138"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6pPr>
            <a:lvl7pPr marL="10790238" marR="0" lvl="6" indent="-973138"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7pPr>
            <a:lvl8pPr marL="11247438" marR="0" lvl="7" indent="-973138"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8pPr>
            <a:lvl9pPr marL="11704638" marR="0" lvl="8" indent="-973138"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7" name="Shape 37"/>
          <p:cNvSpPr txBox="1">
            <a:spLocks noGrp="1"/>
          </p:cNvSpPr>
          <p:nvPr>
            <p:ph type="body" idx="2"/>
          </p:nvPr>
        </p:nvSpPr>
        <p:spPr>
          <a:xfrm>
            <a:off x="2193925" y="6888163"/>
            <a:ext cx="14439900" cy="22517100"/>
          </a:xfrm>
          <a:prstGeom prst="rect">
            <a:avLst/>
          </a:prstGeom>
          <a:noFill/>
          <a:ln>
            <a:noFill/>
          </a:ln>
        </p:spPr>
        <p:txBody>
          <a:bodyPr lIns="91425" tIns="91425" rIns="91425" bIns="91425" anchor="t" anchorCtr="0"/>
          <a:lstStyle>
            <a:lvl1pPr marL="0" marR="0" lvl="0" indent="0" algn="l" rtl="0">
              <a:spcBef>
                <a:spcPts val="280"/>
              </a:spcBef>
              <a:spcAft>
                <a:spcPts val="0"/>
              </a:spcAft>
              <a:buClr>
                <a:schemeClr val="dk1"/>
              </a:buClr>
              <a:buFont typeface="Arial"/>
              <a:buNone/>
              <a:defRPr sz="1400" b="0" i="0" u="none" strike="noStrike" cap="none">
                <a:solidFill>
                  <a:schemeClr val="dk1"/>
                </a:solidFill>
                <a:latin typeface="Arial"/>
                <a:ea typeface="Arial"/>
                <a:cs typeface="Arial"/>
                <a:sym typeface="Arial"/>
              </a:defRPr>
            </a:lvl1pPr>
            <a:lvl2pPr marL="457200" marR="0" lvl="1" indent="0" algn="l" rtl="0">
              <a:spcBef>
                <a:spcPts val="240"/>
              </a:spcBef>
              <a:spcAft>
                <a:spcPts val="0"/>
              </a:spcAft>
              <a:buClr>
                <a:schemeClr val="dk1"/>
              </a:buClr>
              <a:buFont typeface="Arial"/>
              <a:buNone/>
              <a:defRPr sz="1200" b="0" i="0" u="none" strike="noStrike" cap="none">
                <a:solidFill>
                  <a:schemeClr val="dk1"/>
                </a:solidFill>
                <a:latin typeface="Arial"/>
                <a:ea typeface="Arial"/>
                <a:cs typeface="Arial"/>
                <a:sym typeface="Arial"/>
              </a:defRPr>
            </a:lvl2pPr>
            <a:lvl3pPr marL="914400" marR="0" lvl="2" indent="0" algn="l" rtl="0">
              <a:spcBef>
                <a:spcPts val="200"/>
              </a:spcBef>
              <a:spcAft>
                <a:spcPts val="0"/>
              </a:spcAft>
              <a:buClr>
                <a:schemeClr val="dk1"/>
              </a:buClr>
              <a:buFont typeface="Arial"/>
              <a:buNone/>
              <a:defRPr sz="1000" b="0" i="0" u="none" strike="noStrike" cap="none">
                <a:solidFill>
                  <a:schemeClr val="dk1"/>
                </a:solidFill>
                <a:latin typeface="Arial"/>
                <a:ea typeface="Arial"/>
                <a:cs typeface="Arial"/>
                <a:sym typeface="Arial"/>
              </a:defRPr>
            </a:lvl3pPr>
            <a:lvl4pPr marL="1371600" marR="0" lvl="3"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4pPr>
            <a:lvl5pPr marL="1828800" marR="0" lvl="4"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5pPr>
            <a:lvl6pPr marL="2286000" marR="0" lvl="5"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6pPr>
            <a:lvl7pPr marL="2743200" marR="0" lvl="6"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7pPr>
            <a:lvl8pPr marL="3200400" marR="0" lvl="7"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8pPr>
            <a:lvl9pPr marL="3657600" marR="0" lvl="8"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9pPr>
          </a:lstStyle>
          <a:p>
            <a:endParaRPr/>
          </a:p>
        </p:txBody>
      </p:sp>
      <p:sp>
        <p:nvSpPr>
          <p:cNvPr id="38" name="Shape 38"/>
          <p:cNvSpPr txBox="1">
            <a:spLocks noGrp="1"/>
          </p:cNvSpPr>
          <p:nvPr>
            <p:ph type="dt" idx="10"/>
          </p:nvPr>
        </p:nvSpPr>
        <p:spPr>
          <a:xfrm>
            <a:off x="2193925" y="29976762"/>
            <a:ext cx="10242550"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39" name="Shape 39"/>
          <p:cNvSpPr txBox="1">
            <a:spLocks noGrp="1"/>
          </p:cNvSpPr>
          <p:nvPr>
            <p:ph type="ftr" idx="11"/>
          </p:nvPr>
        </p:nvSpPr>
        <p:spPr>
          <a:xfrm>
            <a:off x="14995525" y="29976762"/>
            <a:ext cx="13900149"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40" name="Shape 40"/>
          <p:cNvSpPr txBox="1">
            <a:spLocks noGrp="1"/>
          </p:cNvSpPr>
          <p:nvPr>
            <p:ph type="sldNum" idx="12"/>
          </p:nvPr>
        </p:nvSpPr>
        <p:spPr>
          <a:xfrm>
            <a:off x="31454725" y="29976762"/>
            <a:ext cx="10242550" cy="2286000"/>
          </a:xfrm>
          <a:prstGeom prst="rect">
            <a:avLst/>
          </a:prstGeom>
          <a:noFill/>
          <a:ln>
            <a:noFill/>
          </a:ln>
        </p:spPr>
        <p:txBody>
          <a:bodyPr lIns="438900" tIns="219450" rIns="438900" bIns="21945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6700" b="0" i="0" u="none">
                <a:solidFill>
                  <a:schemeClr val="dk1"/>
                </a:solidFill>
                <a:latin typeface="Arial"/>
                <a:ea typeface="Arial"/>
                <a:cs typeface="Arial"/>
                <a:sym typeface="Arial"/>
              </a:rPr>
              <a:t>‹#›</a:t>
            </a:fld>
            <a:endParaRPr lang="en-US" sz="6700" b="0" i="0" u="none">
              <a:solidFill>
                <a:schemeClr val="dk1"/>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1"/>
        <p:cNvGrpSpPr/>
        <p:nvPr/>
      </p:nvGrpSpPr>
      <p:grpSpPr>
        <a:xfrm>
          <a:off x="0" y="0"/>
          <a:ext cx="0" cy="0"/>
          <a:chOff x="0" y="0"/>
          <a:chExt cx="0" cy="0"/>
        </a:xfrm>
      </p:grpSpPr>
      <p:sp>
        <p:nvSpPr>
          <p:cNvPr id="42" name="Shape 42"/>
          <p:cNvSpPr txBox="1">
            <a:spLocks noGrp="1"/>
          </p:cNvSpPr>
          <p:nvPr>
            <p:ph type="title"/>
          </p:nvPr>
        </p:nvSpPr>
        <p:spPr>
          <a:xfrm>
            <a:off x="2193925" y="1317625"/>
            <a:ext cx="39503351" cy="5486399"/>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110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211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211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211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211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211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211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211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21100" b="0" i="0" u="none" strike="noStrike" cap="none">
                <a:solidFill>
                  <a:schemeClr val="dk2"/>
                </a:solidFill>
                <a:latin typeface="Arial"/>
                <a:ea typeface="Arial"/>
                <a:cs typeface="Arial"/>
                <a:sym typeface="Arial"/>
              </a:defRPr>
            </a:lvl9pPr>
          </a:lstStyle>
          <a:p>
            <a:endParaRPr/>
          </a:p>
        </p:txBody>
      </p:sp>
      <p:sp>
        <p:nvSpPr>
          <p:cNvPr id="43" name="Shape 43"/>
          <p:cNvSpPr txBox="1">
            <a:spLocks noGrp="1"/>
          </p:cNvSpPr>
          <p:nvPr>
            <p:ph type="dt" idx="10"/>
          </p:nvPr>
        </p:nvSpPr>
        <p:spPr>
          <a:xfrm>
            <a:off x="2193925" y="29976762"/>
            <a:ext cx="10242550"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44" name="Shape 44"/>
          <p:cNvSpPr txBox="1">
            <a:spLocks noGrp="1"/>
          </p:cNvSpPr>
          <p:nvPr>
            <p:ph type="ftr" idx="11"/>
          </p:nvPr>
        </p:nvSpPr>
        <p:spPr>
          <a:xfrm>
            <a:off x="14995525" y="29976762"/>
            <a:ext cx="13900149"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45" name="Shape 45"/>
          <p:cNvSpPr txBox="1">
            <a:spLocks noGrp="1"/>
          </p:cNvSpPr>
          <p:nvPr>
            <p:ph type="sldNum" idx="12"/>
          </p:nvPr>
        </p:nvSpPr>
        <p:spPr>
          <a:xfrm>
            <a:off x="31454725" y="29976762"/>
            <a:ext cx="10242550" cy="2286000"/>
          </a:xfrm>
          <a:prstGeom prst="rect">
            <a:avLst/>
          </a:prstGeom>
          <a:noFill/>
          <a:ln>
            <a:noFill/>
          </a:ln>
        </p:spPr>
        <p:txBody>
          <a:bodyPr lIns="438900" tIns="219450" rIns="438900" bIns="21945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6700" b="0" i="0" u="none">
                <a:solidFill>
                  <a:schemeClr val="dk1"/>
                </a:solidFill>
                <a:latin typeface="Arial"/>
                <a:ea typeface="Arial"/>
                <a:cs typeface="Arial"/>
                <a:sym typeface="Arial"/>
              </a:rPr>
              <a:t>‹#›</a:t>
            </a:fld>
            <a:endParaRPr lang="en-US" sz="6700" b="0" i="0" u="none">
              <a:solidFill>
                <a:schemeClr val="dk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46"/>
        <p:cNvGrpSpPr/>
        <p:nvPr/>
      </p:nvGrpSpPr>
      <p:grpSpPr>
        <a:xfrm>
          <a:off x="0" y="0"/>
          <a:ext cx="0" cy="0"/>
          <a:chOff x="0" y="0"/>
          <a:chExt cx="0" cy="0"/>
        </a:xfrm>
      </p:grpSpPr>
      <p:sp>
        <p:nvSpPr>
          <p:cNvPr id="47" name="Shape 47"/>
          <p:cNvSpPr txBox="1">
            <a:spLocks noGrp="1"/>
          </p:cNvSpPr>
          <p:nvPr>
            <p:ph type="title"/>
          </p:nvPr>
        </p:nvSpPr>
        <p:spPr>
          <a:xfrm>
            <a:off x="2193925" y="1317625"/>
            <a:ext cx="39503351" cy="5486399"/>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110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211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211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211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211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211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211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211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21100" b="0" i="0" u="none" strike="noStrike" cap="none">
                <a:solidFill>
                  <a:schemeClr val="dk2"/>
                </a:solidFill>
                <a:latin typeface="Arial"/>
                <a:ea typeface="Arial"/>
                <a:cs typeface="Arial"/>
                <a:sym typeface="Arial"/>
              </a:defRPr>
            </a:lvl9pPr>
          </a:lstStyle>
          <a:p>
            <a:endParaRPr/>
          </a:p>
        </p:txBody>
      </p:sp>
      <p:sp>
        <p:nvSpPr>
          <p:cNvPr id="48" name="Shape 48"/>
          <p:cNvSpPr txBox="1">
            <a:spLocks noGrp="1"/>
          </p:cNvSpPr>
          <p:nvPr>
            <p:ph type="body" idx="1"/>
          </p:nvPr>
        </p:nvSpPr>
        <p:spPr>
          <a:xfrm>
            <a:off x="2193925" y="7369175"/>
            <a:ext cx="19392900" cy="3070224"/>
          </a:xfrm>
          <a:prstGeom prst="rect">
            <a:avLst/>
          </a:prstGeom>
          <a:noFill/>
          <a:ln>
            <a:noFill/>
          </a:ln>
        </p:spPr>
        <p:txBody>
          <a:bodyPr lIns="91425" tIns="91425" rIns="91425" bIns="91425" anchor="b" anchorCtr="0"/>
          <a:lstStyle>
            <a:lvl1pPr marL="0" marR="0" lvl="0" indent="0" algn="l" rtl="0">
              <a:spcBef>
                <a:spcPts val="480"/>
              </a:spcBef>
              <a:spcAft>
                <a:spcPts val="0"/>
              </a:spcAft>
              <a:buClr>
                <a:schemeClr val="dk1"/>
              </a:buClr>
              <a:buFont typeface="Arial"/>
              <a:buNone/>
              <a:defRPr sz="2400" b="1" i="0" u="none" strike="noStrike" cap="none">
                <a:solidFill>
                  <a:schemeClr val="dk1"/>
                </a:solidFill>
                <a:latin typeface="Arial"/>
                <a:ea typeface="Arial"/>
                <a:cs typeface="Arial"/>
                <a:sym typeface="Arial"/>
              </a:defRPr>
            </a:lvl1pPr>
            <a:lvl2pPr marL="457200" marR="0" lvl="1" indent="0" algn="l" rtl="0">
              <a:spcBef>
                <a:spcPts val="400"/>
              </a:spcBef>
              <a:spcAft>
                <a:spcPts val="0"/>
              </a:spcAft>
              <a:buClr>
                <a:schemeClr val="dk1"/>
              </a:buClr>
              <a:buFont typeface="Arial"/>
              <a:buNone/>
              <a:defRPr sz="2000" b="1" i="0" u="none" strike="noStrike" cap="none">
                <a:solidFill>
                  <a:schemeClr val="dk1"/>
                </a:solidFill>
                <a:latin typeface="Arial"/>
                <a:ea typeface="Arial"/>
                <a:cs typeface="Arial"/>
                <a:sym typeface="Arial"/>
              </a:defRPr>
            </a:lvl2pPr>
            <a:lvl3pPr marL="914400" marR="0" lvl="2" indent="0" algn="l" rtl="0">
              <a:spcBef>
                <a:spcPts val="360"/>
              </a:spcBef>
              <a:spcAft>
                <a:spcPts val="0"/>
              </a:spcAft>
              <a:buClr>
                <a:schemeClr val="dk1"/>
              </a:buClr>
              <a:buFont typeface="Arial"/>
              <a:buNone/>
              <a:defRPr sz="1800" b="1" i="0" u="none" strike="noStrike" cap="none">
                <a:solidFill>
                  <a:schemeClr val="dk1"/>
                </a:solidFill>
                <a:latin typeface="Arial"/>
                <a:ea typeface="Arial"/>
                <a:cs typeface="Arial"/>
                <a:sym typeface="Arial"/>
              </a:defRPr>
            </a:lvl3pPr>
            <a:lvl4pPr marL="1371600" marR="0" lvl="3"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4pPr>
            <a:lvl5pPr marL="1828800" marR="0" lvl="4"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5pPr>
            <a:lvl6pPr marL="2286000" marR="0" lvl="5"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6pPr>
            <a:lvl7pPr marL="2743200" marR="0" lvl="6"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7pPr>
            <a:lvl8pPr marL="3200400" marR="0" lvl="7"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8pPr>
            <a:lvl9pPr marL="3657600" marR="0" lvl="8"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9pPr>
          </a:lstStyle>
          <a:p>
            <a:endParaRPr/>
          </a:p>
        </p:txBody>
      </p:sp>
      <p:sp>
        <p:nvSpPr>
          <p:cNvPr id="49" name="Shape 49"/>
          <p:cNvSpPr txBox="1">
            <a:spLocks noGrp="1"/>
          </p:cNvSpPr>
          <p:nvPr>
            <p:ph type="body" idx="2"/>
          </p:nvPr>
        </p:nvSpPr>
        <p:spPr>
          <a:xfrm>
            <a:off x="2193925" y="10439400"/>
            <a:ext cx="19392900" cy="18965862"/>
          </a:xfrm>
          <a:prstGeom prst="rect">
            <a:avLst/>
          </a:prstGeom>
          <a:noFill/>
          <a:ln>
            <a:noFill/>
          </a:ln>
        </p:spPr>
        <p:txBody>
          <a:bodyPr lIns="91425" tIns="91425" rIns="91425" bIns="91425" anchor="t" anchorCtr="0"/>
          <a:lstStyle>
            <a:lvl1pPr marL="1646238" marR="0" lvl="0" indent="-1493838" algn="l" rtl="0">
              <a:spcBef>
                <a:spcPts val="480"/>
              </a:spcBef>
              <a:spcAft>
                <a:spcPts val="0"/>
              </a:spcAft>
              <a:buClr>
                <a:schemeClr val="dk1"/>
              </a:buClr>
              <a:buSzPct val="100000"/>
              <a:buFont typeface="Arial"/>
              <a:buChar char="•"/>
              <a:defRPr sz="2400" b="0" i="0" u="none" strike="noStrike" cap="none">
                <a:solidFill>
                  <a:schemeClr val="dk1"/>
                </a:solidFill>
                <a:latin typeface="Arial"/>
                <a:ea typeface="Arial"/>
                <a:cs typeface="Arial"/>
                <a:sym typeface="Arial"/>
              </a:defRPr>
            </a:lvl1pPr>
            <a:lvl2pPr marL="3565525" marR="0" lvl="1" indent="-1254125"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2pPr>
            <a:lvl3pPr marL="5486400" marR="0" lvl="2" indent="-990600" algn="l" rtl="0">
              <a:spcBef>
                <a:spcPts val="360"/>
              </a:spcBef>
              <a:spcAft>
                <a:spcPts val="0"/>
              </a:spcAft>
              <a:buClr>
                <a:schemeClr val="dk1"/>
              </a:buClr>
              <a:buSzPct val="100000"/>
              <a:buFont typeface="Arial"/>
              <a:buChar char="•"/>
              <a:defRPr sz="1800" b="0" i="0" u="none" strike="noStrike" cap="none">
                <a:solidFill>
                  <a:schemeClr val="dk1"/>
                </a:solidFill>
                <a:latin typeface="Arial"/>
                <a:ea typeface="Arial"/>
                <a:cs typeface="Arial"/>
                <a:sym typeface="Arial"/>
              </a:defRPr>
            </a:lvl3pPr>
            <a:lvl4pPr marL="7680325" marR="0" lvl="3" indent="-1000125"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4pPr>
            <a:lvl5pPr marL="9875838" marR="0" lvl="4" indent="-998538"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5pPr>
            <a:lvl6pPr marL="10333038" marR="0" lvl="5" indent="-998538"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6pPr>
            <a:lvl7pPr marL="10790238" marR="0" lvl="6" indent="-998538"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7pPr>
            <a:lvl8pPr marL="11247438" marR="0" lvl="7" indent="-998538"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8pPr>
            <a:lvl9pPr marL="11704638" marR="0" lvl="8" indent="-998538"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50" name="Shape 50"/>
          <p:cNvSpPr txBox="1">
            <a:spLocks noGrp="1"/>
          </p:cNvSpPr>
          <p:nvPr>
            <p:ph type="body" idx="3"/>
          </p:nvPr>
        </p:nvSpPr>
        <p:spPr>
          <a:xfrm>
            <a:off x="22296437" y="7369175"/>
            <a:ext cx="19400836" cy="3070224"/>
          </a:xfrm>
          <a:prstGeom prst="rect">
            <a:avLst/>
          </a:prstGeom>
          <a:noFill/>
          <a:ln>
            <a:noFill/>
          </a:ln>
        </p:spPr>
        <p:txBody>
          <a:bodyPr lIns="91425" tIns="91425" rIns="91425" bIns="91425" anchor="b" anchorCtr="0"/>
          <a:lstStyle>
            <a:lvl1pPr marL="0" marR="0" lvl="0" indent="0" algn="l" rtl="0">
              <a:spcBef>
                <a:spcPts val="480"/>
              </a:spcBef>
              <a:spcAft>
                <a:spcPts val="0"/>
              </a:spcAft>
              <a:buClr>
                <a:schemeClr val="dk1"/>
              </a:buClr>
              <a:buFont typeface="Arial"/>
              <a:buNone/>
              <a:defRPr sz="2400" b="1" i="0" u="none" strike="noStrike" cap="none">
                <a:solidFill>
                  <a:schemeClr val="dk1"/>
                </a:solidFill>
                <a:latin typeface="Arial"/>
                <a:ea typeface="Arial"/>
                <a:cs typeface="Arial"/>
                <a:sym typeface="Arial"/>
              </a:defRPr>
            </a:lvl1pPr>
            <a:lvl2pPr marL="457200" marR="0" lvl="1" indent="0" algn="l" rtl="0">
              <a:spcBef>
                <a:spcPts val="400"/>
              </a:spcBef>
              <a:spcAft>
                <a:spcPts val="0"/>
              </a:spcAft>
              <a:buClr>
                <a:schemeClr val="dk1"/>
              </a:buClr>
              <a:buFont typeface="Arial"/>
              <a:buNone/>
              <a:defRPr sz="2000" b="1" i="0" u="none" strike="noStrike" cap="none">
                <a:solidFill>
                  <a:schemeClr val="dk1"/>
                </a:solidFill>
                <a:latin typeface="Arial"/>
                <a:ea typeface="Arial"/>
                <a:cs typeface="Arial"/>
                <a:sym typeface="Arial"/>
              </a:defRPr>
            </a:lvl2pPr>
            <a:lvl3pPr marL="914400" marR="0" lvl="2" indent="0" algn="l" rtl="0">
              <a:spcBef>
                <a:spcPts val="360"/>
              </a:spcBef>
              <a:spcAft>
                <a:spcPts val="0"/>
              </a:spcAft>
              <a:buClr>
                <a:schemeClr val="dk1"/>
              </a:buClr>
              <a:buFont typeface="Arial"/>
              <a:buNone/>
              <a:defRPr sz="1800" b="1" i="0" u="none" strike="noStrike" cap="none">
                <a:solidFill>
                  <a:schemeClr val="dk1"/>
                </a:solidFill>
                <a:latin typeface="Arial"/>
                <a:ea typeface="Arial"/>
                <a:cs typeface="Arial"/>
                <a:sym typeface="Arial"/>
              </a:defRPr>
            </a:lvl3pPr>
            <a:lvl4pPr marL="1371600" marR="0" lvl="3"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4pPr>
            <a:lvl5pPr marL="1828800" marR="0" lvl="4"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5pPr>
            <a:lvl6pPr marL="2286000" marR="0" lvl="5"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6pPr>
            <a:lvl7pPr marL="2743200" marR="0" lvl="6"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7pPr>
            <a:lvl8pPr marL="3200400" marR="0" lvl="7"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8pPr>
            <a:lvl9pPr marL="3657600" marR="0" lvl="8"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9pPr>
          </a:lstStyle>
          <a:p>
            <a:endParaRPr/>
          </a:p>
        </p:txBody>
      </p:sp>
      <p:sp>
        <p:nvSpPr>
          <p:cNvPr id="51" name="Shape 51"/>
          <p:cNvSpPr txBox="1">
            <a:spLocks noGrp="1"/>
          </p:cNvSpPr>
          <p:nvPr>
            <p:ph type="body" idx="4"/>
          </p:nvPr>
        </p:nvSpPr>
        <p:spPr>
          <a:xfrm>
            <a:off x="22296437" y="10439400"/>
            <a:ext cx="19400836" cy="18965862"/>
          </a:xfrm>
          <a:prstGeom prst="rect">
            <a:avLst/>
          </a:prstGeom>
          <a:noFill/>
          <a:ln>
            <a:noFill/>
          </a:ln>
        </p:spPr>
        <p:txBody>
          <a:bodyPr lIns="91425" tIns="91425" rIns="91425" bIns="91425" anchor="t" anchorCtr="0"/>
          <a:lstStyle>
            <a:lvl1pPr marL="1646238" marR="0" lvl="0" indent="-1493838" algn="l" rtl="0">
              <a:spcBef>
                <a:spcPts val="480"/>
              </a:spcBef>
              <a:spcAft>
                <a:spcPts val="0"/>
              </a:spcAft>
              <a:buClr>
                <a:schemeClr val="dk1"/>
              </a:buClr>
              <a:buSzPct val="100000"/>
              <a:buFont typeface="Arial"/>
              <a:buChar char="•"/>
              <a:defRPr sz="2400" b="0" i="0" u="none" strike="noStrike" cap="none">
                <a:solidFill>
                  <a:schemeClr val="dk1"/>
                </a:solidFill>
                <a:latin typeface="Arial"/>
                <a:ea typeface="Arial"/>
                <a:cs typeface="Arial"/>
                <a:sym typeface="Arial"/>
              </a:defRPr>
            </a:lvl1pPr>
            <a:lvl2pPr marL="3565525" marR="0" lvl="1" indent="-1254125"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2pPr>
            <a:lvl3pPr marL="5486400" marR="0" lvl="2" indent="-990600" algn="l" rtl="0">
              <a:spcBef>
                <a:spcPts val="360"/>
              </a:spcBef>
              <a:spcAft>
                <a:spcPts val="0"/>
              </a:spcAft>
              <a:buClr>
                <a:schemeClr val="dk1"/>
              </a:buClr>
              <a:buSzPct val="100000"/>
              <a:buFont typeface="Arial"/>
              <a:buChar char="•"/>
              <a:defRPr sz="1800" b="0" i="0" u="none" strike="noStrike" cap="none">
                <a:solidFill>
                  <a:schemeClr val="dk1"/>
                </a:solidFill>
                <a:latin typeface="Arial"/>
                <a:ea typeface="Arial"/>
                <a:cs typeface="Arial"/>
                <a:sym typeface="Arial"/>
              </a:defRPr>
            </a:lvl3pPr>
            <a:lvl4pPr marL="7680325" marR="0" lvl="3" indent="-1000125"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4pPr>
            <a:lvl5pPr marL="9875838" marR="0" lvl="4" indent="-998538"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5pPr>
            <a:lvl6pPr marL="10333038" marR="0" lvl="5" indent="-998538"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6pPr>
            <a:lvl7pPr marL="10790238" marR="0" lvl="6" indent="-998538"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7pPr>
            <a:lvl8pPr marL="11247438" marR="0" lvl="7" indent="-998538"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8pPr>
            <a:lvl9pPr marL="11704638" marR="0" lvl="8" indent="-998538"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52" name="Shape 52"/>
          <p:cNvSpPr txBox="1">
            <a:spLocks noGrp="1"/>
          </p:cNvSpPr>
          <p:nvPr>
            <p:ph type="dt" idx="10"/>
          </p:nvPr>
        </p:nvSpPr>
        <p:spPr>
          <a:xfrm>
            <a:off x="2193925" y="29976762"/>
            <a:ext cx="10242550"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53" name="Shape 53"/>
          <p:cNvSpPr txBox="1">
            <a:spLocks noGrp="1"/>
          </p:cNvSpPr>
          <p:nvPr>
            <p:ph type="ftr" idx="11"/>
          </p:nvPr>
        </p:nvSpPr>
        <p:spPr>
          <a:xfrm>
            <a:off x="14995525" y="29976762"/>
            <a:ext cx="13900149"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54" name="Shape 54"/>
          <p:cNvSpPr txBox="1">
            <a:spLocks noGrp="1"/>
          </p:cNvSpPr>
          <p:nvPr>
            <p:ph type="sldNum" idx="12"/>
          </p:nvPr>
        </p:nvSpPr>
        <p:spPr>
          <a:xfrm>
            <a:off x="31454725" y="29976762"/>
            <a:ext cx="10242550" cy="2286000"/>
          </a:xfrm>
          <a:prstGeom prst="rect">
            <a:avLst/>
          </a:prstGeom>
          <a:noFill/>
          <a:ln>
            <a:noFill/>
          </a:ln>
        </p:spPr>
        <p:txBody>
          <a:bodyPr lIns="438900" tIns="219450" rIns="438900" bIns="21945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6700" b="0" i="0" u="none">
                <a:solidFill>
                  <a:schemeClr val="dk1"/>
                </a:solidFill>
                <a:latin typeface="Arial"/>
                <a:ea typeface="Arial"/>
                <a:cs typeface="Arial"/>
                <a:sym typeface="Arial"/>
              </a:rPr>
              <a:t>‹#›</a:t>
            </a:fld>
            <a:endParaRPr lang="en-US" sz="6700" b="0" i="0" u="none">
              <a:solidFill>
                <a:schemeClr val="dk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55"/>
        <p:cNvGrpSpPr/>
        <p:nvPr/>
      </p:nvGrpSpPr>
      <p:grpSpPr>
        <a:xfrm>
          <a:off x="0" y="0"/>
          <a:ext cx="0" cy="0"/>
          <a:chOff x="0" y="0"/>
          <a:chExt cx="0" cy="0"/>
        </a:xfrm>
      </p:grpSpPr>
      <p:sp>
        <p:nvSpPr>
          <p:cNvPr id="56" name="Shape 56"/>
          <p:cNvSpPr txBox="1">
            <a:spLocks noGrp="1"/>
          </p:cNvSpPr>
          <p:nvPr>
            <p:ph type="title"/>
          </p:nvPr>
        </p:nvSpPr>
        <p:spPr>
          <a:xfrm>
            <a:off x="2193925" y="1317625"/>
            <a:ext cx="39503351" cy="5486399"/>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110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211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211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211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211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211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211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211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21100" b="0" i="0" u="none" strike="noStrike" cap="none">
                <a:solidFill>
                  <a:schemeClr val="dk2"/>
                </a:solidFill>
                <a:latin typeface="Arial"/>
                <a:ea typeface="Arial"/>
                <a:cs typeface="Arial"/>
                <a:sym typeface="Arial"/>
              </a:defRPr>
            </a:lvl9pPr>
          </a:lstStyle>
          <a:p>
            <a:endParaRPr/>
          </a:p>
        </p:txBody>
      </p:sp>
      <p:sp>
        <p:nvSpPr>
          <p:cNvPr id="57" name="Shape 57"/>
          <p:cNvSpPr txBox="1">
            <a:spLocks noGrp="1"/>
          </p:cNvSpPr>
          <p:nvPr>
            <p:ph type="body" idx="1"/>
          </p:nvPr>
        </p:nvSpPr>
        <p:spPr>
          <a:xfrm>
            <a:off x="2193925" y="7680325"/>
            <a:ext cx="19675475" cy="21724937"/>
          </a:xfrm>
          <a:prstGeom prst="rect">
            <a:avLst/>
          </a:prstGeom>
          <a:noFill/>
          <a:ln>
            <a:noFill/>
          </a:ln>
        </p:spPr>
        <p:txBody>
          <a:bodyPr lIns="91425" tIns="91425" rIns="91425" bIns="91425" anchor="t" anchorCtr="0"/>
          <a:lstStyle>
            <a:lvl1pPr marL="1646238" marR="0" lvl="0" indent="-1468438" algn="l" rtl="0">
              <a:spcBef>
                <a:spcPts val="560"/>
              </a:spcBef>
              <a:spcAft>
                <a:spcPts val="0"/>
              </a:spcAft>
              <a:buClr>
                <a:schemeClr val="dk1"/>
              </a:buClr>
              <a:buSzPct val="100000"/>
              <a:buFont typeface="Arial"/>
              <a:buChar char="•"/>
              <a:defRPr sz="2800" b="0" i="0" u="none" strike="noStrike" cap="none">
                <a:solidFill>
                  <a:schemeClr val="dk1"/>
                </a:solidFill>
                <a:latin typeface="Arial"/>
                <a:ea typeface="Arial"/>
                <a:cs typeface="Arial"/>
                <a:sym typeface="Arial"/>
              </a:defRPr>
            </a:lvl1pPr>
            <a:lvl2pPr marL="3565525" marR="0" lvl="1" indent="-1228725" algn="l" rtl="0">
              <a:spcBef>
                <a:spcPts val="480"/>
              </a:spcBef>
              <a:spcAft>
                <a:spcPts val="0"/>
              </a:spcAft>
              <a:buClr>
                <a:schemeClr val="dk1"/>
              </a:buClr>
              <a:buSzPct val="100000"/>
              <a:buFont typeface="Arial"/>
              <a:buChar char="–"/>
              <a:defRPr sz="2400" b="0" i="0" u="none" strike="noStrike" cap="none">
                <a:solidFill>
                  <a:schemeClr val="dk1"/>
                </a:solidFill>
                <a:latin typeface="Arial"/>
                <a:ea typeface="Arial"/>
                <a:cs typeface="Arial"/>
                <a:sym typeface="Arial"/>
              </a:defRPr>
            </a:lvl2pPr>
            <a:lvl3pPr marL="5486400" marR="0" lvl="2" indent="-9779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3pPr>
            <a:lvl4pPr marL="7680325" marR="0" lvl="3" indent="-987425" algn="l" rtl="0">
              <a:spcBef>
                <a:spcPts val="360"/>
              </a:spcBef>
              <a:spcAft>
                <a:spcPts val="0"/>
              </a:spcAft>
              <a:buClr>
                <a:schemeClr val="dk1"/>
              </a:buClr>
              <a:buSzPct val="100000"/>
              <a:buFont typeface="Arial"/>
              <a:buChar char="–"/>
              <a:defRPr sz="1800" b="0" i="0" u="none" strike="noStrike" cap="none">
                <a:solidFill>
                  <a:schemeClr val="dk1"/>
                </a:solidFill>
                <a:latin typeface="Arial"/>
                <a:ea typeface="Arial"/>
                <a:cs typeface="Arial"/>
                <a:sym typeface="Arial"/>
              </a:defRPr>
            </a:lvl4pPr>
            <a:lvl5pPr marL="9875838" marR="0" lvl="4" indent="-985838" algn="l" rtl="0">
              <a:spcBef>
                <a:spcPts val="360"/>
              </a:spcBef>
              <a:spcAft>
                <a:spcPts val="0"/>
              </a:spcAft>
              <a:buClr>
                <a:schemeClr val="dk1"/>
              </a:buClr>
              <a:buSzPct val="100000"/>
              <a:buFont typeface="Arial"/>
              <a:buChar char="»"/>
              <a:defRPr sz="1800" b="0" i="0" u="none" strike="noStrike" cap="none">
                <a:solidFill>
                  <a:schemeClr val="dk1"/>
                </a:solidFill>
                <a:latin typeface="Arial"/>
                <a:ea typeface="Arial"/>
                <a:cs typeface="Arial"/>
                <a:sym typeface="Arial"/>
              </a:defRPr>
            </a:lvl5pPr>
            <a:lvl6pPr marL="10333038" marR="0" lvl="5" indent="-985838" algn="l" rtl="0">
              <a:spcBef>
                <a:spcPts val="360"/>
              </a:spcBef>
              <a:spcAft>
                <a:spcPts val="0"/>
              </a:spcAft>
              <a:buClr>
                <a:schemeClr val="dk1"/>
              </a:buClr>
              <a:buSzPct val="100000"/>
              <a:buFont typeface="Arial"/>
              <a:buChar char="»"/>
              <a:defRPr sz="1800" b="0" i="0" u="none" strike="noStrike" cap="none">
                <a:solidFill>
                  <a:schemeClr val="dk1"/>
                </a:solidFill>
                <a:latin typeface="Arial"/>
                <a:ea typeface="Arial"/>
                <a:cs typeface="Arial"/>
                <a:sym typeface="Arial"/>
              </a:defRPr>
            </a:lvl6pPr>
            <a:lvl7pPr marL="10790238" marR="0" lvl="6" indent="-985838" algn="l" rtl="0">
              <a:spcBef>
                <a:spcPts val="360"/>
              </a:spcBef>
              <a:spcAft>
                <a:spcPts val="0"/>
              </a:spcAft>
              <a:buClr>
                <a:schemeClr val="dk1"/>
              </a:buClr>
              <a:buSzPct val="100000"/>
              <a:buFont typeface="Arial"/>
              <a:buChar char="»"/>
              <a:defRPr sz="1800" b="0" i="0" u="none" strike="noStrike" cap="none">
                <a:solidFill>
                  <a:schemeClr val="dk1"/>
                </a:solidFill>
                <a:latin typeface="Arial"/>
                <a:ea typeface="Arial"/>
                <a:cs typeface="Arial"/>
                <a:sym typeface="Arial"/>
              </a:defRPr>
            </a:lvl7pPr>
            <a:lvl8pPr marL="11247438" marR="0" lvl="7" indent="-985838" algn="l" rtl="0">
              <a:spcBef>
                <a:spcPts val="360"/>
              </a:spcBef>
              <a:spcAft>
                <a:spcPts val="0"/>
              </a:spcAft>
              <a:buClr>
                <a:schemeClr val="dk1"/>
              </a:buClr>
              <a:buSzPct val="100000"/>
              <a:buFont typeface="Arial"/>
              <a:buChar char="»"/>
              <a:defRPr sz="1800" b="0" i="0" u="none" strike="noStrike" cap="none">
                <a:solidFill>
                  <a:schemeClr val="dk1"/>
                </a:solidFill>
                <a:latin typeface="Arial"/>
                <a:ea typeface="Arial"/>
                <a:cs typeface="Arial"/>
                <a:sym typeface="Arial"/>
              </a:defRPr>
            </a:lvl8pPr>
            <a:lvl9pPr marL="11704638" marR="0" lvl="8" indent="-985838" algn="l" rtl="0">
              <a:spcBef>
                <a:spcPts val="360"/>
              </a:spcBef>
              <a:spcAft>
                <a:spcPts val="0"/>
              </a:spcAft>
              <a:buClr>
                <a:schemeClr val="dk1"/>
              </a:buClr>
              <a:buSzPct val="1000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58" name="Shape 58"/>
          <p:cNvSpPr txBox="1">
            <a:spLocks noGrp="1"/>
          </p:cNvSpPr>
          <p:nvPr>
            <p:ph type="body" idx="2"/>
          </p:nvPr>
        </p:nvSpPr>
        <p:spPr>
          <a:xfrm>
            <a:off x="22021800" y="7680325"/>
            <a:ext cx="19675475" cy="21724937"/>
          </a:xfrm>
          <a:prstGeom prst="rect">
            <a:avLst/>
          </a:prstGeom>
          <a:noFill/>
          <a:ln>
            <a:noFill/>
          </a:ln>
        </p:spPr>
        <p:txBody>
          <a:bodyPr lIns="91425" tIns="91425" rIns="91425" bIns="91425" anchor="t" anchorCtr="0"/>
          <a:lstStyle>
            <a:lvl1pPr marL="1646238" marR="0" lvl="0" indent="-1468438" algn="l" rtl="0">
              <a:spcBef>
                <a:spcPts val="560"/>
              </a:spcBef>
              <a:spcAft>
                <a:spcPts val="0"/>
              </a:spcAft>
              <a:buClr>
                <a:schemeClr val="dk1"/>
              </a:buClr>
              <a:buSzPct val="100000"/>
              <a:buFont typeface="Arial"/>
              <a:buChar char="•"/>
              <a:defRPr sz="2800" b="0" i="0" u="none" strike="noStrike" cap="none">
                <a:solidFill>
                  <a:schemeClr val="dk1"/>
                </a:solidFill>
                <a:latin typeface="Arial"/>
                <a:ea typeface="Arial"/>
                <a:cs typeface="Arial"/>
                <a:sym typeface="Arial"/>
              </a:defRPr>
            </a:lvl1pPr>
            <a:lvl2pPr marL="3565525" marR="0" lvl="1" indent="-1228725" algn="l" rtl="0">
              <a:spcBef>
                <a:spcPts val="480"/>
              </a:spcBef>
              <a:spcAft>
                <a:spcPts val="0"/>
              </a:spcAft>
              <a:buClr>
                <a:schemeClr val="dk1"/>
              </a:buClr>
              <a:buSzPct val="100000"/>
              <a:buFont typeface="Arial"/>
              <a:buChar char="–"/>
              <a:defRPr sz="2400" b="0" i="0" u="none" strike="noStrike" cap="none">
                <a:solidFill>
                  <a:schemeClr val="dk1"/>
                </a:solidFill>
                <a:latin typeface="Arial"/>
                <a:ea typeface="Arial"/>
                <a:cs typeface="Arial"/>
                <a:sym typeface="Arial"/>
              </a:defRPr>
            </a:lvl2pPr>
            <a:lvl3pPr marL="5486400" marR="0" lvl="2" indent="-9779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3pPr>
            <a:lvl4pPr marL="7680325" marR="0" lvl="3" indent="-987425" algn="l" rtl="0">
              <a:spcBef>
                <a:spcPts val="360"/>
              </a:spcBef>
              <a:spcAft>
                <a:spcPts val="0"/>
              </a:spcAft>
              <a:buClr>
                <a:schemeClr val="dk1"/>
              </a:buClr>
              <a:buSzPct val="100000"/>
              <a:buFont typeface="Arial"/>
              <a:buChar char="–"/>
              <a:defRPr sz="1800" b="0" i="0" u="none" strike="noStrike" cap="none">
                <a:solidFill>
                  <a:schemeClr val="dk1"/>
                </a:solidFill>
                <a:latin typeface="Arial"/>
                <a:ea typeface="Arial"/>
                <a:cs typeface="Arial"/>
                <a:sym typeface="Arial"/>
              </a:defRPr>
            </a:lvl4pPr>
            <a:lvl5pPr marL="9875838" marR="0" lvl="4" indent="-985838" algn="l" rtl="0">
              <a:spcBef>
                <a:spcPts val="360"/>
              </a:spcBef>
              <a:spcAft>
                <a:spcPts val="0"/>
              </a:spcAft>
              <a:buClr>
                <a:schemeClr val="dk1"/>
              </a:buClr>
              <a:buSzPct val="100000"/>
              <a:buFont typeface="Arial"/>
              <a:buChar char="»"/>
              <a:defRPr sz="1800" b="0" i="0" u="none" strike="noStrike" cap="none">
                <a:solidFill>
                  <a:schemeClr val="dk1"/>
                </a:solidFill>
                <a:latin typeface="Arial"/>
                <a:ea typeface="Arial"/>
                <a:cs typeface="Arial"/>
                <a:sym typeface="Arial"/>
              </a:defRPr>
            </a:lvl5pPr>
            <a:lvl6pPr marL="10333038" marR="0" lvl="5" indent="-985838" algn="l" rtl="0">
              <a:spcBef>
                <a:spcPts val="360"/>
              </a:spcBef>
              <a:spcAft>
                <a:spcPts val="0"/>
              </a:spcAft>
              <a:buClr>
                <a:schemeClr val="dk1"/>
              </a:buClr>
              <a:buSzPct val="100000"/>
              <a:buFont typeface="Arial"/>
              <a:buChar char="»"/>
              <a:defRPr sz="1800" b="0" i="0" u="none" strike="noStrike" cap="none">
                <a:solidFill>
                  <a:schemeClr val="dk1"/>
                </a:solidFill>
                <a:latin typeface="Arial"/>
                <a:ea typeface="Arial"/>
                <a:cs typeface="Arial"/>
                <a:sym typeface="Arial"/>
              </a:defRPr>
            </a:lvl6pPr>
            <a:lvl7pPr marL="10790238" marR="0" lvl="6" indent="-985838" algn="l" rtl="0">
              <a:spcBef>
                <a:spcPts val="360"/>
              </a:spcBef>
              <a:spcAft>
                <a:spcPts val="0"/>
              </a:spcAft>
              <a:buClr>
                <a:schemeClr val="dk1"/>
              </a:buClr>
              <a:buSzPct val="100000"/>
              <a:buFont typeface="Arial"/>
              <a:buChar char="»"/>
              <a:defRPr sz="1800" b="0" i="0" u="none" strike="noStrike" cap="none">
                <a:solidFill>
                  <a:schemeClr val="dk1"/>
                </a:solidFill>
                <a:latin typeface="Arial"/>
                <a:ea typeface="Arial"/>
                <a:cs typeface="Arial"/>
                <a:sym typeface="Arial"/>
              </a:defRPr>
            </a:lvl7pPr>
            <a:lvl8pPr marL="11247438" marR="0" lvl="7" indent="-985838" algn="l" rtl="0">
              <a:spcBef>
                <a:spcPts val="360"/>
              </a:spcBef>
              <a:spcAft>
                <a:spcPts val="0"/>
              </a:spcAft>
              <a:buClr>
                <a:schemeClr val="dk1"/>
              </a:buClr>
              <a:buSzPct val="100000"/>
              <a:buFont typeface="Arial"/>
              <a:buChar char="»"/>
              <a:defRPr sz="1800" b="0" i="0" u="none" strike="noStrike" cap="none">
                <a:solidFill>
                  <a:schemeClr val="dk1"/>
                </a:solidFill>
                <a:latin typeface="Arial"/>
                <a:ea typeface="Arial"/>
                <a:cs typeface="Arial"/>
                <a:sym typeface="Arial"/>
              </a:defRPr>
            </a:lvl8pPr>
            <a:lvl9pPr marL="11704638" marR="0" lvl="8" indent="-985838" algn="l" rtl="0">
              <a:spcBef>
                <a:spcPts val="360"/>
              </a:spcBef>
              <a:spcAft>
                <a:spcPts val="0"/>
              </a:spcAft>
              <a:buClr>
                <a:schemeClr val="dk1"/>
              </a:buClr>
              <a:buSzPct val="1000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59" name="Shape 59"/>
          <p:cNvSpPr txBox="1">
            <a:spLocks noGrp="1"/>
          </p:cNvSpPr>
          <p:nvPr>
            <p:ph type="dt" idx="10"/>
          </p:nvPr>
        </p:nvSpPr>
        <p:spPr>
          <a:xfrm>
            <a:off x="2193925" y="29976762"/>
            <a:ext cx="10242550"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60" name="Shape 60"/>
          <p:cNvSpPr txBox="1">
            <a:spLocks noGrp="1"/>
          </p:cNvSpPr>
          <p:nvPr>
            <p:ph type="ftr" idx="11"/>
          </p:nvPr>
        </p:nvSpPr>
        <p:spPr>
          <a:xfrm>
            <a:off x="14995525" y="29976762"/>
            <a:ext cx="13900149"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61" name="Shape 61"/>
          <p:cNvSpPr txBox="1">
            <a:spLocks noGrp="1"/>
          </p:cNvSpPr>
          <p:nvPr>
            <p:ph type="sldNum" idx="12"/>
          </p:nvPr>
        </p:nvSpPr>
        <p:spPr>
          <a:xfrm>
            <a:off x="31454725" y="29976762"/>
            <a:ext cx="10242550" cy="2286000"/>
          </a:xfrm>
          <a:prstGeom prst="rect">
            <a:avLst/>
          </a:prstGeom>
          <a:noFill/>
          <a:ln>
            <a:noFill/>
          </a:ln>
        </p:spPr>
        <p:txBody>
          <a:bodyPr lIns="438900" tIns="219450" rIns="438900" bIns="21945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6700" b="0" i="0" u="none">
                <a:solidFill>
                  <a:schemeClr val="dk1"/>
                </a:solidFill>
                <a:latin typeface="Arial"/>
                <a:ea typeface="Arial"/>
                <a:cs typeface="Arial"/>
                <a:sym typeface="Arial"/>
              </a:rPr>
              <a:t>‹#›</a:t>
            </a:fld>
            <a:endParaRPr lang="en-US" sz="6700" b="0" i="0" u="none">
              <a:solidFill>
                <a:schemeClr val="dk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2"/>
        <p:cNvGrpSpPr/>
        <p:nvPr/>
      </p:nvGrpSpPr>
      <p:grpSpPr>
        <a:xfrm>
          <a:off x="0" y="0"/>
          <a:ext cx="0" cy="0"/>
          <a:chOff x="0" y="0"/>
          <a:chExt cx="0" cy="0"/>
        </a:xfrm>
      </p:grpSpPr>
      <p:sp>
        <p:nvSpPr>
          <p:cNvPr id="63" name="Shape 63"/>
          <p:cNvSpPr txBox="1">
            <a:spLocks noGrp="1"/>
          </p:cNvSpPr>
          <p:nvPr>
            <p:ph type="title"/>
          </p:nvPr>
        </p:nvSpPr>
        <p:spPr>
          <a:xfrm>
            <a:off x="3467100" y="21153437"/>
            <a:ext cx="37307839" cy="6537325"/>
          </a:xfrm>
          <a:prstGeom prst="rect">
            <a:avLst/>
          </a:prstGeom>
          <a:noFill/>
          <a:ln>
            <a:noFill/>
          </a:ln>
        </p:spPr>
        <p:txBody>
          <a:bodyPr lIns="91425" tIns="91425" rIns="91425" bIns="91425" anchor="t" anchorCtr="0"/>
          <a:lstStyle>
            <a:lvl1pPr marL="0" marR="0" lvl="0" indent="0" algn="l" rtl="0">
              <a:spcBef>
                <a:spcPts val="0"/>
              </a:spcBef>
              <a:spcAft>
                <a:spcPts val="0"/>
              </a:spcAft>
              <a:buNone/>
              <a:defRPr sz="4000" b="1"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211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211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211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211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211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211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211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21100" b="0" i="0" u="none" strike="noStrike" cap="none">
                <a:solidFill>
                  <a:schemeClr val="dk2"/>
                </a:solidFill>
                <a:latin typeface="Arial"/>
                <a:ea typeface="Arial"/>
                <a:cs typeface="Arial"/>
                <a:sym typeface="Arial"/>
              </a:defRPr>
            </a:lvl9pPr>
          </a:lstStyle>
          <a:p>
            <a:endParaRPr/>
          </a:p>
        </p:txBody>
      </p:sp>
      <p:sp>
        <p:nvSpPr>
          <p:cNvPr id="64" name="Shape 64"/>
          <p:cNvSpPr txBox="1">
            <a:spLocks noGrp="1"/>
          </p:cNvSpPr>
          <p:nvPr>
            <p:ph type="body" idx="1"/>
          </p:nvPr>
        </p:nvSpPr>
        <p:spPr>
          <a:xfrm>
            <a:off x="3467100" y="13952537"/>
            <a:ext cx="37307839" cy="7200900"/>
          </a:xfrm>
          <a:prstGeom prst="rect">
            <a:avLst/>
          </a:prstGeom>
          <a:noFill/>
          <a:ln>
            <a:noFill/>
          </a:ln>
        </p:spPr>
        <p:txBody>
          <a:bodyPr lIns="91425" tIns="91425" rIns="91425" bIns="91425" anchor="b" anchorCtr="0"/>
          <a:lstStyle>
            <a:lvl1pPr marL="0" marR="0" lvl="0" indent="0" algn="l" rtl="0">
              <a:spcBef>
                <a:spcPts val="400"/>
              </a:spcBef>
              <a:spcAft>
                <a:spcPts val="0"/>
              </a:spcAft>
              <a:buClr>
                <a:schemeClr val="dk1"/>
              </a:buClr>
              <a:buFont typeface="Arial"/>
              <a:buNone/>
              <a:defRPr sz="2000" b="0" i="0" u="none" strike="noStrike" cap="none">
                <a:solidFill>
                  <a:schemeClr val="dk1"/>
                </a:solidFill>
                <a:latin typeface="Arial"/>
                <a:ea typeface="Arial"/>
                <a:cs typeface="Arial"/>
                <a:sym typeface="Arial"/>
              </a:defRPr>
            </a:lvl1pPr>
            <a:lvl2pPr marL="457200" marR="0" lvl="1" indent="0" algn="l" rtl="0">
              <a:spcBef>
                <a:spcPts val="360"/>
              </a:spcBef>
              <a:spcAft>
                <a:spcPts val="0"/>
              </a:spcAft>
              <a:buClr>
                <a:schemeClr val="dk1"/>
              </a:buClr>
              <a:buFont typeface="Arial"/>
              <a:buNone/>
              <a:defRPr sz="1800" b="0" i="0" u="none" strike="noStrike" cap="none">
                <a:solidFill>
                  <a:schemeClr val="dk1"/>
                </a:solidFill>
                <a:latin typeface="Arial"/>
                <a:ea typeface="Arial"/>
                <a:cs typeface="Arial"/>
                <a:sym typeface="Arial"/>
              </a:defRPr>
            </a:lvl2pPr>
            <a:lvl3pPr marL="914400" marR="0" lvl="2" indent="0" algn="l" rtl="0">
              <a:spcBef>
                <a:spcPts val="320"/>
              </a:spcBef>
              <a:spcAft>
                <a:spcPts val="0"/>
              </a:spcAft>
              <a:buClr>
                <a:schemeClr val="dk1"/>
              </a:buClr>
              <a:buFont typeface="Arial"/>
              <a:buNone/>
              <a:defRPr sz="1600" b="0" i="0" u="none" strike="noStrike" cap="none">
                <a:solidFill>
                  <a:schemeClr val="dk1"/>
                </a:solidFill>
                <a:latin typeface="Arial"/>
                <a:ea typeface="Arial"/>
                <a:cs typeface="Arial"/>
                <a:sym typeface="Arial"/>
              </a:defRPr>
            </a:lvl3pPr>
            <a:lvl4pPr marL="1371600" marR="0" lvl="3" indent="0" algn="l" rtl="0">
              <a:spcBef>
                <a:spcPts val="280"/>
              </a:spcBef>
              <a:spcAft>
                <a:spcPts val="0"/>
              </a:spcAft>
              <a:buClr>
                <a:schemeClr val="dk1"/>
              </a:buClr>
              <a:buFont typeface="Arial"/>
              <a:buNone/>
              <a:defRPr sz="1400" b="0" i="0" u="none" strike="noStrike" cap="none">
                <a:solidFill>
                  <a:schemeClr val="dk1"/>
                </a:solidFill>
                <a:latin typeface="Arial"/>
                <a:ea typeface="Arial"/>
                <a:cs typeface="Arial"/>
                <a:sym typeface="Arial"/>
              </a:defRPr>
            </a:lvl4pPr>
            <a:lvl5pPr marL="1828800" marR="0" lvl="4" indent="0" algn="l" rtl="0">
              <a:spcBef>
                <a:spcPts val="280"/>
              </a:spcBef>
              <a:spcAft>
                <a:spcPts val="0"/>
              </a:spcAft>
              <a:buClr>
                <a:schemeClr val="dk1"/>
              </a:buClr>
              <a:buFont typeface="Arial"/>
              <a:buNone/>
              <a:defRPr sz="1400" b="0" i="0" u="none" strike="noStrike" cap="none">
                <a:solidFill>
                  <a:schemeClr val="dk1"/>
                </a:solidFill>
                <a:latin typeface="Arial"/>
                <a:ea typeface="Arial"/>
                <a:cs typeface="Arial"/>
                <a:sym typeface="Arial"/>
              </a:defRPr>
            </a:lvl5pPr>
            <a:lvl6pPr marL="2286000" marR="0" lvl="5" indent="0" algn="l" rtl="0">
              <a:spcBef>
                <a:spcPts val="280"/>
              </a:spcBef>
              <a:spcAft>
                <a:spcPts val="0"/>
              </a:spcAft>
              <a:buClr>
                <a:schemeClr val="dk1"/>
              </a:buClr>
              <a:buFont typeface="Arial"/>
              <a:buNone/>
              <a:defRPr sz="1400" b="0" i="0" u="none" strike="noStrike" cap="none">
                <a:solidFill>
                  <a:schemeClr val="dk1"/>
                </a:solidFill>
                <a:latin typeface="Arial"/>
                <a:ea typeface="Arial"/>
                <a:cs typeface="Arial"/>
                <a:sym typeface="Arial"/>
              </a:defRPr>
            </a:lvl6pPr>
            <a:lvl7pPr marL="2743200" marR="0" lvl="6" indent="0" algn="l" rtl="0">
              <a:spcBef>
                <a:spcPts val="280"/>
              </a:spcBef>
              <a:spcAft>
                <a:spcPts val="0"/>
              </a:spcAft>
              <a:buClr>
                <a:schemeClr val="dk1"/>
              </a:buClr>
              <a:buFont typeface="Arial"/>
              <a:buNone/>
              <a:defRPr sz="1400" b="0" i="0" u="none" strike="noStrike" cap="none">
                <a:solidFill>
                  <a:schemeClr val="dk1"/>
                </a:solidFill>
                <a:latin typeface="Arial"/>
                <a:ea typeface="Arial"/>
                <a:cs typeface="Arial"/>
                <a:sym typeface="Arial"/>
              </a:defRPr>
            </a:lvl7pPr>
            <a:lvl8pPr marL="3200400" marR="0" lvl="7" indent="0" algn="l" rtl="0">
              <a:spcBef>
                <a:spcPts val="280"/>
              </a:spcBef>
              <a:spcAft>
                <a:spcPts val="0"/>
              </a:spcAft>
              <a:buClr>
                <a:schemeClr val="dk1"/>
              </a:buClr>
              <a:buFont typeface="Arial"/>
              <a:buNone/>
              <a:defRPr sz="1400" b="0" i="0" u="none" strike="noStrike" cap="none">
                <a:solidFill>
                  <a:schemeClr val="dk1"/>
                </a:solidFill>
                <a:latin typeface="Arial"/>
                <a:ea typeface="Arial"/>
                <a:cs typeface="Arial"/>
                <a:sym typeface="Arial"/>
              </a:defRPr>
            </a:lvl8pPr>
            <a:lvl9pPr marL="3657600" marR="0" lvl="8" indent="0" algn="l" rtl="0">
              <a:spcBef>
                <a:spcPts val="280"/>
              </a:spcBef>
              <a:spcAft>
                <a:spcPts val="0"/>
              </a:spcAft>
              <a:buClr>
                <a:schemeClr val="dk1"/>
              </a:buClr>
              <a:buFont typeface="Arial"/>
              <a:buNone/>
              <a:defRPr sz="1400" b="0" i="0" u="none" strike="noStrike" cap="none">
                <a:solidFill>
                  <a:schemeClr val="dk1"/>
                </a:solidFill>
                <a:latin typeface="Arial"/>
                <a:ea typeface="Arial"/>
                <a:cs typeface="Arial"/>
                <a:sym typeface="Arial"/>
              </a:defRPr>
            </a:lvl9pPr>
          </a:lstStyle>
          <a:p>
            <a:endParaRPr/>
          </a:p>
        </p:txBody>
      </p:sp>
      <p:sp>
        <p:nvSpPr>
          <p:cNvPr id="65" name="Shape 65"/>
          <p:cNvSpPr txBox="1">
            <a:spLocks noGrp="1"/>
          </p:cNvSpPr>
          <p:nvPr>
            <p:ph type="dt" idx="10"/>
          </p:nvPr>
        </p:nvSpPr>
        <p:spPr>
          <a:xfrm>
            <a:off x="2193925" y="29976762"/>
            <a:ext cx="10242550"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66" name="Shape 66"/>
          <p:cNvSpPr txBox="1">
            <a:spLocks noGrp="1"/>
          </p:cNvSpPr>
          <p:nvPr>
            <p:ph type="ftr" idx="11"/>
          </p:nvPr>
        </p:nvSpPr>
        <p:spPr>
          <a:xfrm>
            <a:off x="14995525" y="29976762"/>
            <a:ext cx="13900149"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67" name="Shape 67"/>
          <p:cNvSpPr txBox="1">
            <a:spLocks noGrp="1"/>
          </p:cNvSpPr>
          <p:nvPr>
            <p:ph type="sldNum" idx="12"/>
          </p:nvPr>
        </p:nvSpPr>
        <p:spPr>
          <a:xfrm>
            <a:off x="31454725" y="29976762"/>
            <a:ext cx="10242550" cy="2286000"/>
          </a:xfrm>
          <a:prstGeom prst="rect">
            <a:avLst/>
          </a:prstGeom>
          <a:noFill/>
          <a:ln>
            <a:noFill/>
          </a:ln>
        </p:spPr>
        <p:txBody>
          <a:bodyPr lIns="438900" tIns="219450" rIns="438900" bIns="21945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6700" b="0" i="0" u="none">
                <a:solidFill>
                  <a:schemeClr val="dk1"/>
                </a:solidFill>
                <a:latin typeface="Arial"/>
                <a:ea typeface="Arial"/>
                <a:cs typeface="Arial"/>
                <a:sym typeface="Arial"/>
              </a:rPr>
              <a:t>‹#›</a:t>
            </a:fld>
            <a:endParaRPr lang="en-US" sz="6700" b="0" i="0" u="none">
              <a:solidFill>
                <a:schemeClr val="dk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2193925" y="1317625"/>
            <a:ext cx="39503351" cy="5486399"/>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110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211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211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211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211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211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211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211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21100" b="0" i="0" u="none" strike="noStrike" cap="none">
                <a:solidFill>
                  <a:schemeClr val="dk2"/>
                </a:solidFill>
                <a:latin typeface="Arial"/>
                <a:ea typeface="Arial"/>
                <a:cs typeface="Arial"/>
                <a:sym typeface="Arial"/>
              </a:defRPr>
            </a:lvl9pPr>
          </a:lstStyle>
          <a:p>
            <a:endParaRPr/>
          </a:p>
        </p:txBody>
      </p:sp>
      <p:sp>
        <p:nvSpPr>
          <p:cNvPr id="7" name="Shape 7"/>
          <p:cNvSpPr txBox="1">
            <a:spLocks noGrp="1"/>
          </p:cNvSpPr>
          <p:nvPr>
            <p:ph type="body" idx="1"/>
          </p:nvPr>
        </p:nvSpPr>
        <p:spPr>
          <a:xfrm>
            <a:off x="2193925" y="7680325"/>
            <a:ext cx="39503351" cy="21724937"/>
          </a:xfrm>
          <a:prstGeom prst="rect">
            <a:avLst/>
          </a:prstGeom>
          <a:noFill/>
          <a:ln>
            <a:noFill/>
          </a:ln>
        </p:spPr>
        <p:txBody>
          <a:bodyPr lIns="91425" tIns="91425" rIns="91425" bIns="91425" anchor="t" anchorCtr="0"/>
          <a:lstStyle>
            <a:lvl1pPr marL="1646238" marR="0" lvl="0" indent="-668338" algn="l" rtl="0">
              <a:spcBef>
                <a:spcPts val="3080"/>
              </a:spcBef>
              <a:spcAft>
                <a:spcPts val="0"/>
              </a:spcAft>
              <a:buClr>
                <a:schemeClr val="dk1"/>
              </a:buClr>
              <a:buSzPct val="100000"/>
              <a:buFont typeface="Arial"/>
              <a:buChar char="•"/>
              <a:defRPr sz="15400" b="0" i="0" u="none" strike="noStrike" cap="none">
                <a:solidFill>
                  <a:schemeClr val="dk1"/>
                </a:solidFill>
                <a:latin typeface="Arial"/>
                <a:ea typeface="Arial"/>
                <a:cs typeface="Arial"/>
                <a:sym typeface="Arial"/>
              </a:defRPr>
            </a:lvl1pPr>
            <a:lvl2pPr marL="3565525" marR="0" lvl="1" indent="-530225" algn="l" rtl="0">
              <a:spcBef>
                <a:spcPts val="2680"/>
              </a:spcBef>
              <a:spcAft>
                <a:spcPts val="0"/>
              </a:spcAft>
              <a:buClr>
                <a:schemeClr val="dk1"/>
              </a:buClr>
              <a:buSzPct val="100000"/>
              <a:buFont typeface="Arial"/>
              <a:buChar char="–"/>
              <a:defRPr sz="13400" b="0" i="0" u="none" strike="noStrike" cap="none">
                <a:solidFill>
                  <a:schemeClr val="dk1"/>
                </a:solidFill>
                <a:latin typeface="Arial"/>
                <a:ea typeface="Arial"/>
                <a:cs typeface="Arial"/>
                <a:sym typeface="Arial"/>
              </a:defRPr>
            </a:lvl2pPr>
            <a:lvl3pPr marL="5486400" marR="0" lvl="2" indent="-374650" algn="l" rtl="0">
              <a:spcBef>
                <a:spcPts val="2300"/>
              </a:spcBef>
              <a:spcAft>
                <a:spcPts val="0"/>
              </a:spcAft>
              <a:buClr>
                <a:schemeClr val="dk1"/>
              </a:buClr>
              <a:buSzPct val="100000"/>
              <a:buFont typeface="Arial"/>
              <a:buChar char="•"/>
              <a:defRPr sz="11500" b="0" i="0" u="none" strike="noStrike" cap="none">
                <a:solidFill>
                  <a:schemeClr val="dk1"/>
                </a:solidFill>
                <a:latin typeface="Arial"/>
                <a:ea typeface="Arial"/>
                <a:cs typeface="Arial"/>
                <a:sym typeface="Arial"/>
              </a:defRPr>
            </a:lvl3pPr>
            <a:lvl4pPr marL="7680325" marR="0" lvl="3" indent="-492125"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4pPr>
            <a:lvl5pPr marL="9875838" marR="0" lvl="4"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5pPr>
            <a:lvl6pPr marL="10333038" marR="0" lvl="5"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6pPr>
            <a:lvl7pPr marL="10790238" marR="0" lvl="6"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7pPr>
            <a:lvl8pPr marL="11247438" marR="0" lvl="7"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8pPr>
            <a:lvl9pPr marL="11704638" marR="0" lvl="8" indent="-490538" algn="l" rtl="0">
              <a:spcBef>
                <a:spcPts val="1920"/>
              </a:spcBef>
              <a:spcAft>
                <a:spcPts val="0"/>
              </a:spcAft>
              <a:buClr>
                <a:schemeClr val="dk1"/>
              </a:buClr>
              <a:buSzPct val="100000"/>
              <a:buFont typeface="Arial"/>
              <a:buChar char="»"/>
              <a:defRPr sz="9600" b="0" i="0" u="none" strike="noStrike" cap="none">
                <a:solidFill>
                  <a:schemeClr val="dk1"/>
                </a:solidFill>
                <a:latin typeface="Arial"/>
                <a:ea typeface="Arial"/>
                <a:cs typeface="Arial"/>
                <a:sym typeface="Arial"/>
              </a:defRPr>
            </a:lvl9pPr>
          </a:lstStyle>
          <a:p>
            <a:endParaRPr/>
          </a:p>
        </p:txBody>
      </p:sp>
      <p:sp>
        <p:nvSpPr>
          <p:cNvPr id="8" name="Shape 8"/>
          <p:cNvSpPr txBox="1">
            <a:spLocks noGrp="1"/>
          </p:cNvSpPr>
          <p:nvPr>
            <p:ph type="dt" idx="10"/>
          </p:nvPr>
        </p:nvSpPr>
        <p:spPr>
          <a:xfrm>
            <a:off x="2193925" y="29976762"/>
            <a:ext cx="10242550"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9" name="Shape 9"/>
          <p:cNvSpPr txBox="1">
            <a:spLocks noGrp="1"/>
          </p:cNvSpPr>
          <p:nvPr>
            <p:ph type="ftr" idx="11"/>
          </p:nvPr>
        </p:nvSpPr>
        <p:spPr>
          <a:xfrm>
            <a:off x="14995525" y="29976762"/>
            <a:ext cx="13900149" cy="22860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1pPr>
            <a:lvl2pPr marL="457200" marR="0" lvl="1"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2pPr>
            <a:lvl3pPr marL="914400" marR="0" lvl="2"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3pPr>
            <a:lvl4pPr marL="1371600" marR="0" lvl="3"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4pPr>
            <a:lvl5pPr marL="1828800" marR="0" lvl="4"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5pPr>
            <a:lvl6pPr marL="2286000" marR="0" lvl="5"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6pPr>
            <a:lvl7pPr marL="3200400" marR="0" lvl="6"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7pPr>
            <a:lvl8pPr marL="4572000" marR="0" lvl="7"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8pPr>
            <a:lvl9pPr marL="6400800" marR="0" lvl="8" indent="0" algn="ctr" rtl="0">
              <a:lnSpc>
                <a:spcPct val="100000"/>
              </a:lnSpc>
              <a:spcBef>
                <a:spcPts val="0"/>
              </a:spcBef>
              <a:spcAft>
                <a:spcPts val="0"/>
              </a:spcAft>
              <a:buNone/>
              <a:defRPr sz="8600" b="0" i="0" u="none" strike="noStrike" cap="none">
                <a:solidFill>
                  <a:schemeClr val="dk1"/>
                </a:solidFill>
                <a:latin typeface="Arial"/>
                <a:ea typeface="Arial"/>
                <a:cs typeface="Arial"/>
                <a:sym typeface="Arial"/>
              </a:defRPr>
            </a:lvl9pPr>
          </a:lstStyle>
          <a:p>
            <a:endParaRPr/>
          </a:p>
        </p:txBody>
      </p:sp>
      <p:sp>
        <p:nvSpPr>
          <p:cNvPr id="10" name="Shape 10"/>
          <p:cNvSpPr txBox="1">
            <a:spLocks noGrp="1"/>
          </p:cNvSpPr>
          <p:nvPr>
            <p:ph type="sldNum" idx="12"/>
          </p:nvPr>
        </p:nvSpPr>
        <p:spPr>
          <a:xfrm>
            <a:off x="31454725" y="29976762"/>
            <a:ext cx="10242550" cy="2286000"/>
          </a:xfrm>
          <a:prstGeom prst="rect">
            <a:avLst/>
          </a:prstGeom>
          <a:noFill/>
          <a:ln>
            <a:noFill/>
          </a:ln>
        </p:spPr>
        <p:txBody>
          <a:bodyPr lIns="438900" tIns="219450" rIns="438900" bIns="21945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6700" b="0" i="0" u="none" strike="noStrike" cap="none">
                <a:solidFill>
                  <a:schemeClr val="dk1"/>
                </a:solidFill>
                <a:latin typeface="Arial"/>
                <a:ea typeface="Arial"/>
                <a:cs typeface="Arial"/>
                <a:sym typeface="Arial"/>
              </a:rPr>
              <a:t>‹#›</a:t>
            </a:fld>
            <a:endParaRPr lang="en-US" sz="67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mailto:codysy@mail.gvsu.edu"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tmp"/><Relationship Id="rId5" Type="http://schemas.openxmlformats.org/officeDocument/2006/relationships/image" Target="../media/image2.png"/><Relationship Id="rId10" Type="http://schemas.openxmlformats.org/officeDocument/2006/relationships/image" Target="../media/image7.tmp"/><Relationship Id="rId4" Type="http://schemas.openxmlformats.org/officeDocument/2006/relationships/image" Target="../media/image1.png"/><Relationship Id="rId9" Type="http://schemas.openxmlformats.org/officeDocument/2006/relationships/image" Target="../media/image6.tmp"/></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90000"/>
              </a:schemeClr>
            </a:gs>
            <a:gs pos="50000">
              <a:srgbClr val="00CC66"/>
            </a:gs>
            <a:gs pos="100000">
              <a:schemeClr val="accent5">
                <a:lumMod val="50000"/>
              </a:schemeClr>
            </a:gs>
          </a:gsLst>
          <a:lin ang="5400000" scaled="0"/>
        </a:gradFill>
        <a:effectLst/>
      </p:bgPr>
    </p:bg>
    <p:spTree>
      <p:nvGrpSpPr>
        <p:cNvPr id="1" name="Shape 83"/>
        <p:cNvGrpSpPr/>
        <p:nvPr/>
      </p:nvGrpSpPr>
      <p:grpSpPr>
        <a:xfrm>
          <a:off x="0" y="0"/>
          <a:ext cx="0" cy="0"/>
          <a:chOff x="0" y="0"/>
          <a:chExt cx="0" cy="0"/>
        </a:xfrm>
      </p:grpSpPr>
      <p:sp>
        <p:nvSpPr>
          <p:cNvPr id="63" name="Shape 86"/>
          <p:cNvSpPr txBox="1"/>
          <p:nvPr/>
        </p:nvSpPr>
        <p:spPr>
          <a:xfrm>
            <a:off x="29283697" y="29938133"/>
            <a:ext cx="12344400" cy="1964267"/>
          </a:xfrm>
          <a:prstGeom prst="rect">
            <a:avLst/>
          </a:prstGeom>
          <a:solidFill>
            <a:schemeClr val="lt1"/>
          </a:solidFill>
          <a:ln>
            <a:noFill/>
          </a:ln>
        </p:spPr>
        <p:txBody>
          <a:bodyPr lIns="91425" tIns="45700" rIns="91425" bIns="45700" anchor="ctr" anchorCtr="0">
            <a:noAutofit/>
          </a:bodyPr>
          <a:lstStyle/>
          <a:p>
            <a:pPr marL="0" marR="0" lvl="0" indent="0" algn="ctr"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54" name="Shape 86"/>
          <p:cNvSpPr txBox="1"/>
          <p:nvPr/>
        </p:nvSpPr>
        <p:spPr>
          <a:xfrm>
            <a:off x="16085708" y="4546645"/>
            <a:ext cx="12344400" cy="7713087"/>
          </a:xfrm>
          <a:prstGeom prst="rect">
            <a:avLst/>
          </a:prstGeom>
          <a:solidFill>
            <a:schemeClr val="lt1"/>
          </a:solidFill>
          <a:ln>
            <a:noFill/>
          </a:ln>
        </p:spPr>
        <p:txBody>
          <a:bodyPr lIns="91425" tIns="45700" rIns="91425" bIns="45700" anchor="ctr" anchorCtr="0">
            <a:noAutofit/>
          </a:bodyPr>
          <a:lstStyle/>
          <a:p>
            <a:pPr marL="0" marR="0" lvl="0" indent="0" algn="ctr"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55" name="Shape 86"/>
          <p:cNvSpPr txBox="1"/>
          <p:nvPr/>
        </p:nvSpPr>
        <p:spPr>
          <a:xfrm>
            <a:off x="29283697" y="4546646"/>
            <a:ext cx="12344400" cy="13411154"/>
          </a:xfrm>
          <a:prstGeom prst="rect">
            <a:avLst/>
          </a:prstGeom>
          <a:solidFill>
            <a:schemeClr val="lt1"/>
          </a:solidFill>
          <a:ln>
            <a:noFill/>
          </a:ln>
        </p:spPr>
        <p:txBody>
          <a:bodyPr lIns="91425" tIns="45700" rIns="91425" bIns="45700" anchor="ctr" anchorCtr="0">
            <a:noAutofit/>
          </a:bodyPr>
          <a:lstStyle/>
          <a:p>
            <a:pPr marL="0" marR="0" lvl="0" indent="0" algn="ctr"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56" name="Shape 86"/>
          <p:cNvSpPr txBox="1"/>
          <p:nvPr/>
        </p:nvSpPr>
        <p:spPr>
          <a:xfrm>
            <a:off x="16085708" y="12629633"/>
            <a:ext cx="12344400" cy="19272767"/>
          </a:xfrm>
          <a:prstGeom prst="rect">
            <a:avLst/>
          </a:prstGeom>
          <a:solidFill>
            <a:schemeClr val="lt1"/>
          </a:solidFill>
          <a:ln>
            <a:noFill/>
          </a:ln>
        </p:spPr>
        <p:txBody>
          <a:bodyPr lIns="91425" tIns="45700" rIns="91425" bIns="45700" anchor="ctr" anchorCtr="0">
            <a:noAutofit/>
          </a:bodyPr>
          <a:lstStyle/>
          <a:p>
            <a:pPr marL="0" marR="0" lvl="0" indent="0" algn="ctr"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57" name="Shape 86"/>
          <p:cNvSpPr txBox="1"/>
          <p:nvPr/>
        </p:nvSpPr>
        <p:spPr>
          <a:xfrm>
            <a:off x="29283697" y="18573786"/>
            <a:ext cx="12344400" cy="10448119"/>
          </a:xfrm>
          <a:prstGeom prst="rect">
            <a:avLst/>
          </a:prstGeom>
          <a:solidFill>
            <a:schemeClr val="lt1"/>
          </a:solidFill>
          <a:ln>
            <a:noFill/>
          </a:ln>
        </p:spPr>
        <p:txBody>
          <a:bodyPr lIns="91425" tIns="45700" rIns="91425" bIns="45700" anchor="ctr" anchorCtr="0">
            <a:noAutofit/>
          </a:bodyPr>
          <a:lstStyle/>
          <a:p>
            <a:pPr marL="0" marR="0" lvl="0" indent="0" algn="ctr"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53" name="Shape 86"/>
          <p:cNvSpPr txBox="1"/>
          <p:nvPr/>
        </p:nvSpPr>
        <p:spPr>
          <a:xfrm>
            <a:off x="2450042" y="12327129"/>
            <a:ext cx="12344400" cy="19575271"/>
          </a:xfrm>
          <a:prstGeom prst="rect">
            <a:avLst/>
          </a:prstGeom>
          <a:solidFill>
            <a:schemeClr val="lt1"/>
          </a:solidFill>
          <a:ln>
            <a:noFill/>
          </a:ln>
        </p:spPr>
        <p:txBody>
          <a:bodyPr lIns="91425" tIns="45700" rIns="91425" bIns="45700" anchor="ctr" anchorCtr="0">
            <a:noAutofit/>
          </a:bodyPr>
          <a:lstStyle/>
          <a:p>
            <a:pPr marL="0" marR="0" lvl="0" indent="0" algn="ctr"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84" name="Shape 84"/>
          <p:cNvSpPr txBox="1"/>
          <p:nvPr/>
        </p:nvSpPr>
        <p:spPr>
          <a:xfrm>
            <a:off x="2544673" y="996938"/>
            <a:ext cx="39014399" cy="3048000"/>
          </a:xfrm>
          <a:prstGeom prst="rect">
            <a:avLst/>
          </a:prstGeom>
          <a:solidFill>
            <a:schemeClr val="accent1">
              <a:lumMod val="75000"/>
            </a:schemeClr>
          </a:solidFill>
          <a:ln w="9525"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85" name="Shape 85"/>
          <p:cNvSpPr txBox="1"/>
          <p:nvPr/>
        </p:nvSpPr>
        <p:spPr>
          <a:xfrm>
            <a:off x="7803107" y="1185520"/>
            <a:ext cx="28497531" cy="2666999"/>
          </a:xfrm>
          <a:prstGeom prst="rect">
            <a:avLst/>
          </a:prstGeom>
          <a:noFill/>
          <a:ln>
            <a:noFill/>
          </a:ln>
        </p:spPr>
        <p:txBody>
          <a:bodyPr lIns="91425" tIns="45700" rIns="91425" bIns="45700" anchor="ctr" anchorCtr="0">
            <a:noAutofit/>
          </a:bodyPr>
          <a:lstStyle/>
          <a:p>
            <a:pPr marL="0" marR="0" lvl="0" indent="0" algn="ctr" rtl="0">
              <a:lnSpc>
                <a:spcPct val="140000"/>
              </a:lnSpc>
              <a:spcBef>
                <a:spcPts val="0"/>
              </a:spcBef>
              <a:spcAft>
                <a:spcPts val="0"/>
              </a:spcAft>
              <a:buClr>
                <a:schemeClr val="dk2"/>
              </a:buClr>
              <a:buSzPct val="25000"/>
              <a:buFont typeface="Arial"/>
              <a:buNone/>
            </a:pPr>
            <a:r>
              <a:rPr lang="en-US" sz="6000" b="1" dirty="0">
                <a:solidFill>
                  <a:schemeClr val="dk2"/>
                </a:solidFill>
              </a:rPr>
              <a:t>Changes in Speed Between Older and Younger Adults</a:t>
            </a:r>
            <a:r>
              <a:rPr lang="en-US" sz="6000" b="1" i="0" u="none" dirty="0">
                <a:solidFill>
                  <a:schemeClr val="dk2"/>
                </a:solidFill>
                <a:sym typeface="Arial"/>
              </a:rPr>
              <a:t/>
            </a:r>
            <a:br>
              <a:rPr lang="en-US" sz="6000" b="1" i="0" u="none" dirty="0">
                <a:solidFill>
                  <a:schemeClr val="dk2"/>
                </a:solidFill>
                <a:sym typeface="Arial"/>
              </a:rPr>
            </a:br>
            <a:r>
              <a:rPr lang="en-US" sz="4800" b="1" dirty="0">
                <a:solidFill>
                  <a:schemeClr val="dk2"/>
                </a:solidFill>
              </a:rPr>
              <a:t>Sydney </a:t>
            </a:r>
            <a:r>
              <a:rPr lang="en-US" sz="4800" b="1" dirty="0" smtClean="0">
                <a:solidFill>
                  <a:schemeClr val="dk2"/>
                </a:solidFill>
              </a:rPr>
              <a:t>Cody</a:t>
            </a:r>
            <a:r>
              <a:rPr lang="en-US" sz="4800" b="1" dirty="0">
                <a:solidFill>
                  <a:schemeClr val="dk2"/>
                </a:solidFill>
              </a:rPr>
              <a:t> </a:t>
            </a:r>
            <a:r>
              <a:rPr lang="en-US" sz="4800" b="1" dirty="0" smtClean="0">
                <a:solidFill>
                  <a:schemeClr val="dk2"/>
                </a:solidFill>
              </a:rPr>
              <a:t> 	</a:t>
            </a:r>
            <a:r>
              <a:rPr lang="en-US" altLang="zh-CN" sz="4800" b="1" dirty="0" smtClean="0">
                <a:solidFill>
                  <a:schemeClr val="dk2"/>
                </a:solidFill>
              </a:rPr>
              <a:t>Department</a:t>
            </a:r>
            <a:r>
              <a:rPr lang="zh-CN" altLang="en-US" sz="4800" b="1" dirty="0" smtClean="0">
                <a:solidFill>
                  <a:schemeClr val="dk2"/>
                </a:solidFill>
              </a:rPr>
              <a:t> </a:t>
            </a:r>
            <a:r>
              <a:rPr lang="en-US" altLang="zh-CN" sz="4800" b="1" dirty="0" smtClean="0">
                <a:solidFill>
                  <a:schemeClr val="dk2"/>
                </a:solidFill>
              </a:rPr>
              <a:t>of </a:t>
            </a:r>
            <a:r>
              <a:rPr lang="en-US" sz="4800" b="1" dirty="0" smtClean="0">
                <a:solidFill>
                  <a:schemeClr val="dk2"/>
                </a:solidFill>
              </a:rPr>
              <a:t>Psychology  	</a:t>
            </a:r>
            <a:r>
              <a:rPr lang="en-US" sz="4800" b="1" i="0" u="none" dirty="0" smtClean="0">
                <a:solidFill>
                  <a:schemeClr val="dk2"/>
                </a:solidFill>
                <a:sym typeface="Arial"/>
              </a:rPr>
              <a:t>G</a:t>
            </a:r>
            <a:r>
              <a:rPr lang="en-US" sz="4800" b="1" dirty="0" smtClean="0">
                <a:solidFill>
                  <a:schemeClr val="dk2"/>
                </a:solidFill>
              </a:rPr>
              <a:t>rand </a:t>
            </a:r>
            <a:r>
              <a:rPr lang="en-US" sz="4800" b="1" dirty="0">
                <a:solidFill>
                  <a:schemeClr val="dk2"/>
                </a:solidFill>
              </a:rPr>
              <a:t>Valley State University </a:t>
            </a:r>
          </a:p>
        </p:txBody>
      </p:sp>
      <p:sp>
        <p:nvSpPr>
          <p:cNvPr id="86" name="Shape 86"/>
          <p:cNvSpPr txBox="1"/>
          <p:nvPr/>
        </p:nvSpPr>
        <p:spPr>
          <a:xfrm>
            <a:off x="2450042" y="4546646"/>
            <a:ext cx="12344400" cy="7200004"/>
          </a:xfrm>
          <a:prstGeom prst="rect">
            <a:avLst/>
          </a:prstGeom>
          <a:solidFill>
            <a:schemeClr val="lt1"/>
          </a:solidFill>
          <a:ln>
            <a:noFill/>
          </a:ln>
        </p:spPr>
        <p:txBody>
          <a:bodyPr lIns="91425" tIns="45700" rIns="91425" bIns="45700" anchor="ctr" anchorCtr="0">
            <a:noAutofit/>
          </a:bodyPr>
          <a:lstStyle/>
          <a:p>
            <a:pPr marL="0" marR="0" lvl="0" indent="0" algn="ctr"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87" name="Shape 87"/>
          <p:cNvSpPr txBox="1"/>
          <p:nvPr/>
        </p:nvSpPr>
        <p:spPr>
          <a:xfrm>
            <a:off x="2970603" y="5804511"/>
            <a:ext cx="11303278" cy="43005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3200" b="0" i="0" u="none" dirty="0">
                <a:solidFill>
                  <a:schemeClr val="dk1"/>
                </a:solidFill>
                <a:latin typeface="+mn-lt"/>
                <a:sym typeface="Arial"/>
              </a:rPr>
              <a:t>      </a:t>
            </a:r>
            <a:r>
              <a:rPr lang="en-US" sz="3000" dirty="0">
                <a:solidFill>
                  <a:schemeClr val="dk1"/>
                </a:solidFill>
                <a:latin typeface="+mj-lt"/>
                <a:cs typeface="Times New Roman" panose="02020603050405020304" pitchFamily="18" charset="0"/>
              </a:rPr>
              <a:t>The amount of time it takes for information to be taken in and understood at a cognitive level is known as processing speed. </a:t>
            </a:r>
            <a:r>
              <a:rPr lang="en-US" sz="3000" dirty="0" smtClean="0">
                <a:solidFill>
                  <a:schemeClr val="dk1"/>
                </a:solidFill>
                <a:latin typeface="+mj-lt"/>
                <a:cs typeface="Times New Roman" panose="02020603050405020304" pitchFamily="18" charset="0"/>
              </a:rPr>
              <a:t>Salthouse </a:t>
            </a:r>
            <a:r>
              <a:rPr lang="en-US" sz="3000" dirty="0">
                <a:solidFill>
                  <a:schemeClr val="dk1"/>
                </a:solidFill>
                <a:latin typeface="+mj-lt"/>
                <a:cs typeface="Times New Roman" panose="02020603050405020304" pitchFamily="18" charset="0"/>
              </a:rPr>
              <a:t>(2000</a:t>
            </a:r>
            <a:r>
              <a:rPr lang="en-US" sz="3000" dirty="0" smtClean="0">
                <a:solidFill>
                  <a:schemeClr val="dk1"/>
                </a:solidFill>
                <a:latin typeface="+mj-lt"/>
                <a:cs typeface="Times New Roman" panose="02020603050405020304" pitchFamily="18" charset="0"/>
              </a:rPr>
              <a:t>) makes </a:t>
            </a:r>
            <a:r>
              <a:rPr lang="en-US" sz="3000" dirty="0">
                <a:solidFill>
                  <a:schemeClr val="dk1"/>
                </a:solidFill>
                <a:latin typeface="+mj-lt"/>
                <a:cs typeface="Times New Roman" panose="02020603050405020304" pitchFamily="18" charset="0"/>
              </a:rPr>
              <a:t>distinctions between decision speed which is assessed by the time it takes to complete a moderately difficult </a:t>
            </a:r>
            <a:r>
              <a:rPr lang="en-US" sz="3000" dirty="0" smtClean="0">
                <a:solidFill>
                  <a:schemeClr val="dk1"/>
                </a:solidFill>
                <a:latin typeface="+mj-lt"/>
                <a:cs typeface="Times New Roman" panose="02020603050405020304" pitchFamily="18" charset="0"/>
              </a:rPr>
              <a:t>task </a:t>
            </a:r>
            <a:r>
              <a:rPr lang="en-US" sz="3000" dirty="0">
                <a:solidFill>
                  <a:schemeClr val="dk1"/>
                </a:solidFill>
                <a:latin typeface="+mj-lt"/>
                <a:cs typeface="Times New Roman" panose="02020603050405020304" pitchFamily="18" charset="0"/>
              </a:rPr>
              <a:t>while perceptual speed is how many items of an easier level of difficulty a person can get right in a given time allotment. </a:t>
            </a:r>
            <a:endParaRPr lang="en-US" sz="3000" dirty="0" smtClean="0">
              <a:solidFill>
                <a:schemeClr val="dk1"/>
              </a:solidFill>
              <a:latin typeface="+mj-lt"/>
              <a:cs typeface="Times New Roman" panose="02020603050405020304" pitchFamily="18" charset="0"/>
            </a:endParaRPr>
          </a:p>
          <a:p>
            <a:pPr marL="0" marR="0" lvl="0" indent="0" algn="l" rtl="0">
              <a:lnSpc>
                <a:spcPct val="100000"/>
              </a:lnSpc>
              <a:spcBef>
                <a:spcPts val="0"/>
              </a:spcBef>
              <a:spcAft>
                <a:spcPts val="0"/>
              </a:spcAft>
              <a:buClr>
                <a:schemeClr val="dk1"/>
              </a:buClr>
              <a:buSzPct val="25000"/>
              <a:buFont typeface="Arial"/>
              <a:buNone/>
            </a:pPr>
            <a:r>
              <a:rPr lang="en-US" sz="3000" dirty="0">
                <a:solidFill>
                  <a:schemeClr val="dk1"/>
                </a:solidFill>
                <a:latin typeface="+mj-lt"/>
                <a:cs typeface="Times New Roman" panose="02020603050405020304" pitchFamily="18" charset="0"/>
              </a:rPr>
              <a:t>	</a:t>
            </a:r>
            <a:r>
              <a:rPr lang="en-US" sz="3000" dirty="0" smtClean="0">
                <a:solidFill>
                  <a:schemeClr val="tx1"/>
                </a:solidFill>
                <a:latin typeface="+mj-lt"/>
                <a:cs typeface="Times New Roman" panose="02020603050405020304" pitchFamily="18" charset="0"/>
              </a:rPr>
              <a:t>In the present study, we measured processing speed in both young and older adults. </a:t>
            </a:r>
            <a:r>
              <a:rPr lang="en-US" sz="3000" dirty="0">
                <a:solidFill>
                  <a:schemeClr val="tx1"/>
                </a:solidFill>
                <a:latin typeface="+mj-lt"/>
                <a:cs typeface="Times New Roman" panose="02020603050405020304" pitchFamily="18" charset="0"/>
              </a:rPr>
              <a:t>Specifically, </a:t>
            </a:r>
            <a:r>
              <a:rPr lang="en-US" sz="3000" dirty="0" smtClean="0">
                <a:solidFill>
                  <a:schemeClr val="tx1"/>
                </a:solidFill>
                <a:latin typeface="+mj-lt"/>
                <a:cs typeface="Times New Roman" panose="02020603050405020304" pitchFamily="18" charset="0"/>
              </a:rPr>
              <a:t>we were interested in age differences in simple pencil and paper tasks involving spatial and visual processing speed tasks. The tasks used here address both perceptual and decision speed. </a:t>
            </a:r>
          </a:p>
        </p:txBody>
      </p:sp>
      <p:grpSp>
        <p:nvGrpSpPr>
          <p:cNvPr id="88" name="Shape 88"/>
          <p:cNvGrpSpPr/>
          <p:nvPr/>
        </p:nvGrpSpPr>
        <p:grpSpPr>
          <a:xfrm>
            <a:off x="7212542" y="4784508"/>
            <a:ext cx="2819400" cy="762000"/>
            <a:chOff x="3733800" y="5410200"/>
            <a:chExt cx="2819400" cy="762000"/>
          </a:xfrm>
        </p:grpSpPr>
        <p:sp>
          <p:nvSpPr>
            <p:cNvPr id="89" name="Shape 89"/>
            <p:cNvSpPr txBox="1"/>
            <p:nvPr/>
          </p:nvSpPr>
          <p:spPr>
            <a:xfrm>
              <a:off x="3810000" y="5410200"/>
              <a:ext cx="2666999" cy="762000"/>
            </a:xfrm>
            <a:prstGeom prst="rect">
              <a:avLst/>
            </a:prstGeom>
            <a:gradFill>
              <a:gsLst>
                <a:gs pos="0">
                  <a:srgbClr val="D3ECF9"/>
                </a:gs>
                <a:gs pos="50000">
                  <a:schemeClr val="lt1"/>
                </a:gs>
                <a:gs pos="100000">
                  <a:srgbClr val="D3ECF9"/>
                </a:gs>
              </a:gsLst>
              <a:lin ang="5400000" scaled="0"/>
            </a:gradFill>
            <a:ln>
              <a:noFill/>
            </a:ln>
          </p:spPr>
          <p:txBody>
            <a:bodyPr lIns="91425" tIns="45700" rIns="91425" bIns="45700" anchor="ctr" anchorCtr="0">
              <a:noAutofit/>
            </a:bodyPr>
            <a:lstStyle/>
            <a:p>
              <a:pPr marL="0" marR="0" lvl="0" indent="0" algn="ctr"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90" name="Shape 90"/>
            <p:cNvSpPr txBox="1"/>
            <p:nvPr/>
          </p:nvSpPr>
          <p:spPr>
            <a:xfrm>
              <a:off x="3733800" y="5524500"/>
              <a:ext cx="2819400" cy="5333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2800" b="1" i="0" u="sng" dirty="0">
                  <a:solidFill>
                    <a:schemeClr val="dk2"/>
                  </a:solidFill>
                  <a:latin typeface="Arial"/>
                  <a:ea typeface="Arial"/>
                  <a:cs typeface="Arial"/>
                  <a:sym typeface="Arial"/>
                </a:rPr>
                <a:t>Introduction</a:t>
              </a:r>
            </a:p>
          </p:txBody>
        </p:sp>
      </p:grpSp>
      <p:sp>
        <p:nvSpPr>
          <p:cNvPr id="92" name="Shape 92"/>
          <p:cNvSpPr txBox="1"/>
          <p:nvPr/>
        </p:nvSpPr>
        <p:spPr>
          <a:xfrm flipH="1">
            <a:off x="16352777" y="4935207"/>
            <a:ext cx="10007714" cy="218436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Font typeface="Arial"/>
              <a:buNone/>
            </a:pPr>
            <a:endParaRPr dirty="0">
              <a:latin typeface="+mj-lt"/>
            </a:endParaRPr>
          </a:p>
          <a:p>
            <a:pPr marL="0" marR="0" lvl="0" indent="0" algn="l" rtl="0">
              <a:lnSpc>
                <a:spcPct val="100000"/>
              </a:lnSpc>
              <a:spcBef>
                <a:spcPts val="0"/>
              </a:spcBef>
              <a:spcAft>
                <a:spcPts val="0"/>
              </a:spcAft>
              <a:buClr>
                <a:schemeClr val="dk1"/>
              </a:buClr>
              <a:buFont typeface="Arial"/>
              <a:buNone/>
            </a:pPr>
            <a:endParaRPr sz="2400" i="0" u="none" dirty="0">
              <a:solidFill>
                <a:schemeClr val="dk2"/>
              </a:solidFill>
              <a:latin typeface="+mj-lt"/>
              <a:cs typeface="Times New Roman" panose="02020603050405020304" pitchFamily="18" charset="0"/>
              <a:sym typeface="Arial"/>
            </a:endParaRPr>
          </a:p>
          <a:p>
            <a:pPr lvl="0">
              <a:buClr>
                <a:schemeClr val="dk2"/>
              </a:buClr>
              <a:buSzPct val="25000"/>
            </a:pPr>
            <a:r>
              <a:rPr lang="en-US" sz="2400" b="1" dirty="0">
                <a:solidFill>
                  <a:schemeClr val="dk2"/>
                </a:solidFill>
                <a:latin typeface="+mj-lt"/>
                <a:cs typeface="Times New Roman" panose="02020603050405020304" pitchFamily="18" charset="0"/>
              </a:rPr>
              <a:t>Participants: </a:t>
            </a:r>
            <a:r>
              <a:rPr lang="en-US" sz="2400" b="1" dirty="0" smtClean="0">
                <a:solidFill>
                  <a:schemeClr val="dk2"/>
                </a:solidFill>
                <a:latin typeface="+mj-lt"/>
                <a:cs typeface="Times New Roman" panose="02020603050405020304" pitchFamily="18" charset="0"/>
              </a:rPr>
              <a:t>	</a:t>
            </a:r>
          </a:p>
          <a:p>
            <a:pPr marL="342900" lvl="0" indent="-342900">
              <a:buClr>
                <a:schemeClr val="dk2"/>
              </a:buClr>
              <a:buSzPct val="100000"/>
              <a:buFont typeface="Wingdings" panose="05000000000000000000" pitchFamily="2" charset="2"/>
              <a:buChar char="§"/>
            </a:pPr>
            <a:r>
              <a:rPr lang="en-US" sz="2400" dirty="0" smtClean="0">
                <a:solidFill>
                  <a:schemeClr val="tx1"/>
                </a:solidFill>
                <a:latin typeface="+mj-lt"/>
                <a:cs typeface="Times New Roman" panose="02020603050405020304" pitchFamily="18" charset="0"/>
              </a:rPr>
              <a:t>8 older adults (</a:t>
            </a:r>
            <a:r>
              <a:rPr lang="en-US" sz="2400" dirty="0">
                <a:solidFill>
                  <a:schemeClr val="tx1"/>
                </a:solidFill>
                <a:latin typeface="+mj-lt"/>
                <a:cs typeface="Times New Roman" panose="02020603050405020304" pitchFamily="18" charset="0"/>
              </a:rPr>
              <a:t>65-80 years old, M=</a:t>
            </a:r>
            <a:r>
              <a:rPr lang="en-US" sz="2400" dirty="0" smtClean="0">
                <a:solidFill>
                  <a:schemeClr val="tx1"/>
                </a:solidFill>
                <a:latin typeface="+mj-lt"/>
                <a:cs typeface="Times New Roman" panose="02020603050405020304" pitchFamily="18" charset="0"/>
              </a:rPr>
              <a:t>77.88)</a:t>
            </a:r>
            <a:r>
              <a:rPr lang="en-US" sz="2400" dirty="0">
                <a:solidFill>
                  <a:schemeClr val="tx1"/>
                </a:solidFill>
                <a:latin typeface="+mj-lt"/>
                <a:cs typeface="Times New Roman" panose="02020603050405020304" pitchFamily="18" charset="0"/>
              </a:rPr>
              <a:t>	</a:t>
            </a:r>
            <a:r>
              <a:rPr lang="en-US" sz="2400" dirty="0" smtClean="0">
                <a:solidFill>
                  <a:schemeClr val="tx1"/>
                </a:solidFill>
                <a:latin typeface="+mj-lt"/>
                <a:cs typeface="Times New Roman" panose="02020603050405020304" pitchFamily="18" charset="0"/>
              </a:rPr>
              <a:t>	</a:t>
            </a:r>
          </a:p>
          <a:p>
            <a:pPr marL="342900" lvl="0" indent="-342900">
              <a:buClr>
                <a:schemeClr val="dk2"/>
              </a:buClr>
              <a:buSzPct val="100000"/>
              <a:buFont typeface="Wingdings" panose="05000000000000000000" pitchFamily="2" charset="2"/>
              <a:buChar char="§"/>
            </a:pPr>
            <a:r>
              <a:rPr lang="en-US" sz="2400" dirty="0" smtClean="0">
                <a:solidFill>
                  <a:schemeClr val="tx1"/>
                </a:solidFill>
                <a:latin typeface="+mj-lt"/>
                <a:cs typeface="Times New Roman" panose="02020603050405020304" pitchFamily="18" charset="0"/>
              </a:rPr>
              <a:t>8 young adults </a:t>
            </a:r>
            <a:r>
              <a:rPr lang="en-US" sz="2400" dirty="0">
                <a:solidFill>
                  <a:schemeClr val="tx1"/>
                </a:solidFill>
                <a:latin typeface="+mj-lt"/>
                <a:cs typeface="Times New Roman" panose="02020603050405020304" pitchFamily="18" charset="0"/>
              </a:rPr>
              <a:t>(18-30 years old, M=</a:t>
            </a:r>
            <a:r>
              <a:rPr lang="en-US" sz="2400" dirty="0" smtClean="0">
                <a:solidFill>
                  <a:schemeClr val="tx1"/>
                </a:solidFill>
                <a:latin typeface="+mj-lt"/>
                <a:cs typeface="Times New Roman" panose="02020603050405020304" pitchFamily="18" charset="0"/>
              </a:rPr>
              <a:t>20.88) </a:t>
            </a:r>
            <a:r>
              <a:rPr lang="en-US" sz="2400" dirty="0">
                <a:solidFill>
                  <a:schemeClr val="dk2"/>
                </a:solidFill>
                <a:latin typeface="+mj-lt"/>
                <a:cs typeface="Times New Roman" panose="02020603050405020304" pitchFamily="18" charset="0"/>
              </a:rPr>
              <a:t>	</a:t>
            </a:r>
            <a:r>
              <a:rPr lang="en-US" sz="2400" dirty="0" smtClean="0">
                <a:solidFill>
                  <a:schemeClr val="dk2"/>
                </a:solidFill>
                <a:latin typeface="+mj-lt"/>
                <a:cs typeface="Times New Roman" panose="02020603050405020304" pitchFamily="18" charset="0"/>
              </a:rPr>
              <a:t>	</a:t>
            </a:r>
          </a:p>
          <a:p>
            <a:pPr marL="342900" lvl="0" indent="-342900">
              <a:buClr>
                <a:schemeClr val="dk2"/>
              </a:buClr>
              <a:buSzPct val="100000"/>
              <a:buFont typeface="Wingdings" panose="05000000000000000000" pitchFamily="2" charset="2"/>
              <a:buChar char="§"/>
            </a:pPr>
            <a:r>
              <a:rPr lang="en-US" sz="2400" dirty="0" smtClean="0">
                <a:solidFill>
                  <a:schemeClr val="dk2"/>
                </a:solidFill>
                <a:latin typeface="+mj-lt"/>
                <a:cs typeface="Times New Roman" panose="02020603050405020304" pitchFamily="18" charset="0"/>
              </a:rPr>
              <a:t>Half </a:t>
            </a:r>
            <a:r>
              <a:rPr lang="en-US" sz="2400" dirty="0">
                <a:solidFill>
                  <a:schemeClr val="dk2"/>
                </a:solidFill>
                <a:latin typeface="+mj-lt"/>
                <a:cs typeface="Times New Roman" panose="02020603050405020304" pitchFamily="18" charset="0"/>
              </a:rPr>
              <a:t>of the participants were </a:t>
            </a:r>
            <a:r>
              <a:rPr lang="en-US" sz="2400" dirty="0" smtClean="0">
                <a:solidFill>
                  <a:schemeClr val="dk2"/>
                </a:solidFill>
                <a:latin typeface="+mj-lt"/>
                <a:cs typeface="Times New Roman" panose="02020603050405020304" pitchFamily="18" charset="0"/>
              </a:rPr>
              <a:t>female in each age group. </a:t>
            </a:r>
          </a:p>
        </p:txBody>
      </p:sp>
      <p:sp>
        <p:nvSpPr>
          <p:cNvPr id="93" name="Shape 93"/>
          <p:cNvSpPr txBox="1"/>
          <p:nvPr/>
        </p:nvSpPr>
        <p:spPr>
          <a:xfrm>
            <a:off x="16294858" y="7130784"/>
            <a:ext cx="11509675" cy="2385749"/>
          </a:xfrm>
          <a:prstGeom prst="rect">
            <a:avLst/>
          </a:prstGeom>
          <a:noFill/>
          <a:ln>
            <a:noFill/>
          </a:ln>
        </p:spPr>
        <p:txBody>
          <a:bodyPr lIns="91425" tIns="45700" rIns="91425" bIns="45700" anchor="t" anchorCtr="0">
            <a:noAutofit/>
          </a:bodyPr>
          <a:lstStyle/>
          <a:p>
            <a:pPr marL="1150938" marR="0" lvl="0" indent="-1150938" algn="l" rtl="0">
              <a:lnSpc>
                <a:spcPct val="100000"/>
              </a:lnSpc>
              <a:spcBef>
                <a:spcPts val="0"/>
              </a:spcBef>
              <a:spcAft>
                <a:spcPts val="0"/>
              </a:spcAft>
              <a:buClr>
                <a:schemeClr val="dk1"/>
              </a:buClr>
              <a:buSzPct val="25000"/>
              <a:buFont typeface="Arial"/>
              <a:buNone/>
            </a:pPr>
            <a:r>
              <a:rPr lang="en-US" sz="2400" dirty="0" smtClean="0">
                <a:solidFill>
                  <a:schemeClr val="dk2"/>
                </a:solidFill>
              </a:rPr>
              <a:t> </a:t>
            </a:r>
            <a:endParaRPr lang="en-US" sz="2400" dirty="0">
              <a:solidFill>
                <a:schemeClr val="dk2"/>
              </a:solidFill>
            </a:endParaRPr>
          </a:p>
        </p:txBody>
      </p:sp>
      <p:sp>
        <p:nvSpPr>
          <p:cNvPr id="94" name="Shape 94"/>
          <p:cNvSpPr txBox="1"/>
          <p:nvPr/>
        </p:nvSpPr>
        <p:spPr>
          <a:xfrm>
            <a:off x="21031200" y="4784508"/>
            <a:ext cx="2666999" cy="762000"/>
          </a:xfrm>
          <a:prstGeom prst="rect">
            <a:avLst/>
          </a:prstGeom>
          <a:gradFill>
            <a:gsLst>
              <a:gs pos="0">
                <a:srgbClr val="D3ECF9"/>
              </a:gs>
              <a:gs pos="50000">
                <a:schemeClr val="lt1"/>
              </a:gs>
              <a:gs pos="100000">
                <a:srgbClr val="D3ECF9"/>
              </a:gs>
            </a:gsLst>
            <a:lin ang="5400000" scaled="0"/>
          </a:gradFill>
          <a:ln>
            <a:noFill/>
          </a:ln>
        </p:spPr>
        <p:txBody>
          <a:bodyPr lIns="91425" tIns="45700" rIns="91425" bIns="45700" anchor="ctr" anchorCtr="0">
            <a:noAutofit/>
          </a:bodyPr>
          <a:lstStyle/>
          <a:p>
            <a:pPr marL="0" marR="0" lvl="0" indent="0" algn="ctr"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95" name="Shape 95"/>
          <p:cNvSpPr txBox="1"/>
          <p:nvPr/>
        </p:nvSpPr>
        <p:spPr>
          <a:xfrm>
            <a:off x="21639212" y="4905952"/>
            <a:ext cx="1450975" cy="519112"/>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Arial"/>
              <a:buNone/>
            </a:pPr>
            <a:r>
              <a:rPr lang="en-US" sz="2800" b="1" i="0" u="sng" dirty="0">
                <a:solidFill>
                  <a:schemeClr val="dk2"/>
                </a:solidFill>
                <a:latin typeface="Arial"/>
                <a:ea typeface="Arial"/>
                <a:cs typeface="Arial"/>
                <a:sym typeface="Arial"/>
              </a:rPr>
              <a:t>Method</a:t>
            </a:r>
          </a:p>
        </p:txBody>
      </p:sp>
      <p:grpSp>
        <p:nvGrpSpPr>
          <p:cNvPr id="97" name="Shape 97"/>
          <p:cNvGrpSpPr/>
          <p:nvPr/>
        </p:nvGrpSpPr>
        <p:grpSpPr>
          <a:xfrm>
            <a:off x="20924409" y="12903198"/>
            <a:ext cx="2666999" cy="990599"/>
            <a:chOff x="5943600" y="24155400"/>
            <a:chExt cx="2666999" cy="762000"/>
          </a:xfrm>
        </p:grpSpPr>
        <p:sp>
          <p:nvSpPr>
            <p:cNvPr id="98" name="Shape 98"/>
            <p:cNvSpPr txBox="1"/>
            <p:nvPr/>
          </p:nvSpPr>
          <p:spPr>
            <a:xfrm>
              <a:off x="5943600" y="24155400"/>
              <a:ext cx="2666999" cy="762000"/>
            </a:xfrm>
            <a:prstGeom prst="rect">
              <a:avLst/>
            </a:prstGeom>
            <a:gradFill>
              <a:gsLst>
                <a:gs pos="0">
                  <a:srgbClr val="D3ECF9"/>
                </a:gs>
                <a:gs pos="50000">
                  <a:schemeClr val="lt1"/>
                </a:gs>
                <a:gs pos="100000">
                  <a:srgbClr val="D3ECF9"/>
                </a:gs>
              </a:gsLst>
              <a:lin ang="5400000" scaled="0"/>
            </a:gradFill>
            <a:ln>
              <a:noFill/>
            </a:ln>
          </p:spPr>
          <p:txBody>
            <a:bodyPr lIns="91425" tIns="45700" rIns="91425" bIns="45700" anchor="ctr" anchorCtr="0">
              <a:noAutofit/>
            </a:bodyPr>
            <a:lstStyle/>
            <a:p>
              <a:pPr marL="0" marR="0" lvl="0" indent="0" algn="ctr"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99" name="Shape 99"/>
            <p:cNvSpPr txBox="1"/>
            <p:nvPr/>
          </p:nvSpPr>
          <p:spPr>
            <a:xfrm>
              <a:off x="6542087" y="24276050"/>
              <a:ext cx="1471612" cy="51911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2800" b="1" i="0" u="sng" dirty="0">
                  <a:solidFill>
                    <a:schemeClr val="dk2"/>
                  </a:solidFill>
                  <a:latin typeface="Arial"/>
                  <a:ea typeface="Arial"/>
                  <a:cs typeface="Arial"/>
                  <a:sym typeface="Arial"/>
                </a:rPr>
                <a:t>Results</a:t>
              </a:r>
            </a:p>
          </p:txBody>
        </p:sp>
      </p:grpSp>
      <p:sp>
        <p:nvSpPr>
          <p:cNvPr id="101" name="Shape 101"/>
          <p:cNvSpPr txBox="1"/>
          <p:nvPr/>
        </p:nvSpPr>
        <p:spPr>
          <a:xfrm>
            <a:off x="31686221" y="31105991"/>
            <a:ext cx="7539352" cy="619273"/>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SzPct val="25000"/>
              <a:buNone/>
            </a:pPr>
            <a:r>
              <a:rPr lang="en-US" sz="2400" b="1" dirty="0">
                <a:solidFill>
                  <a:schemeClr val="dk1"/>
                </a:solidFill>
              </a:rPr>
              <a:t>Sydney </a:t>
            </a:r>
            <a:r>
              <a:rPr lang="en-US" sz="2400" b="1" dirty="0" smtClean="0">
                <a:solidFill>
                  <a:schemeClr val="dk1"/>
                </a:solidFill>
              </a:rPr>
              <a:t>Cody: </a:t>
            </a:r>
            <a:r>
              <a:rPr lang="en-US" sz="2400" b="1" u="sng" dirty="0">
                <a:solidFill>
                  <a:schemeClr val="hlink"/>
                </a:solidFill>
                <a:hlinkClick r:id="rId3"/>
              </a:rPr>
              <a:t>codysy@mail.gvsu.edu</a:t>
            </a:r>
            <a:r>
              <a:rPr lang="en-US" sz="2400" b="1" dirty="0">
                <a:solidFill>
                  <a:schemeClr val="dk1"/>
                </a:solidFill>
              </a:rPr>
              <a:t> </a:t>
            </a:r>
          </a:p>
        </p:txBody>
      </p:sp>
      <p:grpSp>
        <p:nvGrpSpPr>
          <p:cNvPr id="102" name="Shape 102"/>
          <p:cNvGrpSpPr/>
          <p:nvPr/>
        </p:nvGrpSpPr>
        <p:grpSpPr>
          <a:xfrm>
            <a:off x="32791400" y="30106583"/>
            <a:ext cx="4768732" cy="840174"/>
            <a:chOff x="34613622" y="30541912"/>
            <a:chExt cx="4649700" cy="763586"/>
          </a:xfrm>
        </p:grpSpPr>
        <p:sp>
          <p:nvSpPr>
            <p:cNvPr id="103" name="Shape 103"/>
            <p:cNvSpPr txBox="1"/>
            <p:nvPr/>
          </p:nvSpPr>
          <p:spPr>
            <a:xfrm>
              <a:off x="34861500" y="30541912"/>
              <a:ext cx="4040187" cy="763586"/>
            </a:xfrm>
            <a:prstGeom prst="rect">
              <a:avLst/>
            </a:prstGeom>
            <a:gradFill>
              <a:gsLst>
                <a:gs pos="0">
                  <a:srgbClr val="D3ECF9"/>
                </a:gs>
                <a:gs pos="50000">
                  <a:schemeClr val="lt1"/>
                </a:gs>
                <a:gs pos="100000">
                  <a:srgbClr val="D3ECF9"/>
                </a:gs>
              </a:gsLst>
              <a:lin ang="5400000" scaled="0"/>
            </a:gradFill>
            <a:ln>
              <a:noFill/>
            </a:ln>
          </p:spPr>
          <p:txBody>
            <a:bodyPr lIns="91425" tIns="45700" rIns="91425" bIns="45700" anchor="ctr" anchorCtr="0">
              <a:noAutofit/>
            </a:bodyPr>
            <a:lstStyle/>
            <a:p>
              <a:pPr marL="0" marR="0" lvl="0" indent="0" algn="ctr"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104" name="Shape 104"/>
            <p:cNvSpPr txBox="1"/>
            <p:nvPr/>
          </p:nvSpPr>
          <p:spPr>
            <a:xfrm>
              <a:off x="34613622" y="30547201"/>
              <a:ext cx="4649700" cy="5333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2400" b="1" i="0" u="sng" dirty="0">
                  <a:solidFill>
                    <a:schemeClr val="dk2"/>
                  </a:solidFill>
                  <a:latin typeface="Arial"/>
                  <a:ea typeface="Arial"/>
                  <a:cs typeface="Arial"/>
                  <a:sym typeface="Arial"/>
                </a:rPr>
                <a:t>Contact Information</a:t>
              </a:r>
            </a:p>
          </p:txBody>
        </p:sp>
      </p:grpSp>
      <p:sp>
        <p:nvSpPr>
          <p:cNvPr id="106" name="Shape 106"/>
          <p:cNvSpPr txBox="1"/>
          <p:nvPr/>
        </p:nvSpPr>
        <p:spPr>
          <a:xfrm>
            <a:off x="3192993" y="13399641"/>
            <a:ext cx="10858499" cy="58529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endParaRPr lang="en-US" sz="2800" b="1" dirty="0" smtClean="0">
              <a:solidFill>
                <a:srgbClr val="FF0000"/>
              </a:solidFill>
            </a:endParaRPr>
          </a:p>
          <a:p>
            <a:pPr marL="342900" marR="0" lvl="0" indent="-342900" algn="l" rtl="0">
              <a:lnSpc>
                <a:spcPct val="100000"/>
              </a:lnSpc>
              <a:spcBef>
                <a:spcPts val="0"/>
              </a:spcBef>
              <a:spcAft>
                <a:spcPts val="0"/>
              </a:spcAft>
              <a:buClr>
                <a:schemeClr val="dk1"/>
              </a:buClr>
              <a:buSzPct val="100000"/>
              <a:buFont typeface="Wingdings" charset="2"/>
              <a:buChar char="§"/>
            </a:pPr>
            <a:r>
              <a:rPr lang="en-US" sz="2800" dirty="0" err="1" smtClean="0">
                <a:solidFill>
                  <a:schemeClr val="tx1"/>
                </a:solidFill>
              </a:rPr>
              <a:t>Salthouse</a:t>
            </a:r>
            <a:r>
              <a:rPr lang="en-US" sz="2800" dirty="0" smtClean="0">
                <a:solidFill>
                  <a:schemeClr val="tx1"/>
                </a:solidFill>
              </a:rPr>
              <a:t> (1996) suggested that as age increases, there is a general slowing pattern.  </a:t>
            </a:r>
          </a:p>
          <a:p>
            <a:pPr marR="0" lvl="0" algn="l" rtl="0">
              <a:lnSpc>
                <a:spcPct val="100000"/>
              </a:lnSpc>
              <a:spcBef>
                <a:spcPts val="0"/>
              </a:spcBef>
              <a:spcAft>
                <a:spcPts val="0"/>
              </a:spcAft>
              <a:buClr>
                <a:schemeClr val="dk1"/>
              </a:buClr>
              <a:buSzPct val="100000"/>
            </a:pPr>
            <a:r>
              <a:rPr lang="en-US" sz="3200" b="1" dirty="0" smtClean="0">
                <a:solidFill>
                  <a:schemeClr val="tx1"/>
                </a:solidFill>
              </a:rPr>
              <a:t>	</a:t>
            </a:r>
          </a:p>
          <a:p>
            <a:pPr marR="0" lvl="0" algn="l" rtl="0">
              <a:lnSpc>
                <a:spcPct val="100000"/>
              </a:lnSpc>
              <a:spcBef>
                <a:spcPts val="0"/>
              </a:spcBef>
              <a:spcAft>
                <a:spcPts val="0"/>
              </a:spcAft>
              <a:buClr>
                <a:schemeClr val="dk1"/>
              </a:buClr>
              <a:buSzPct val="100000"/>
            </a:pPr>
            <a:endParaRPr lang="en-US" sz="3200" b="1" dirty="0">
              <a:solidFill>
                <a:schemeClr val="tx1"/>
              </a:solidFill>
            </a:endParaRPr>
          </a:p>
          <a:p>
            <a:pPr marR="0" lvl="0" algn="l" rtl="0">
              <a:lnSpc>
                <a:spcPct val="100000"/>
              </a:lnSpc>
              <a:spcBef>
                <a:spcPts val="0"/>
              </a:spcBef>
              <a:spcAft>
                <a:spcPts val="0"/>
              </a:spcAft>
              <a:buClr>
                <a:schemeClr val="dk1"/>
              </a:buClr>
              <a:buSzPct val="100000"/>
            </a:pPr>
            <a:endParaRPr lang="en-US" sz="3200" b="1" dirty="0" smtClean="0">
              <a:solidFill>
                <a:schemeClr val="tx1"/>
              </a:solidFill>
            </a:endParaRPr>
          </a:p>
          <a:p>
            <a:pPr marR="0" lvl="0" algn="l" rtl="0">
              <a:lnSpc>
                <a:spcPct val="100000"/>
              </a:lnSpc>
              <a:spcBef>
                <a:spcPts val="0"/>
              </a:spcBef>
              <a:spcAft>
                <a:spcPts val="0"/>
              </a:spcAft>
              <a:buClr>
                <a:schemeClr val="dk1"/>
              </a:buClr>
              <a:buSzPct val="100000"/>
            </a:pPr>
            <a:endParaRPr lang="en-US" sz="3200" b="1" dirty="0">
              <a:solidFill>
                <a:schemeClr val="tx1"/>
              </a:solidFill>
            </a:endParaRPr>
          </a:p>
          <a:p>
            <a:pPr marR="0" lvl="0" algn="l" rtl="0">
              <a:lnSpc>
                <a:spcPct val="100000"/>
              </a:lnSpc>
              <a:spcBef>
                <a:spcPts val="0"/>
              </a:spcBef>
              <a:spcAft>
                <a:spcPts val="0"/>
              </a:spcAft>
              <a:buClr>
                <a:schemeClr val="dk1"/>
              </a:buClr>
              <a:buSzPct val="100000"/>
            </a:pPr>
            <a:endParaRPr lang="en-US" sz="3200" b="1" dirty="0" smtClean="0">
              <a:solidFill>
                <a:schemeClr val="tx1"/>
              </a:solidFill>
            </a:endParaRPr>
          </a:p>
          <a:p>
            <a:pPr marR="0" lvl="0" algn="l" rtl="0">
              <a:lnSpc>
                <a:spcPct val="100000"/>
              </a:lnSpc>
              <a:spcBef>
                <a:spcPts val="0"/>
              </a:spcBef>
              <a:spcAft>
                <a:spcPts val="0"/>
              </a:spcAft>
              <a:buClr>
                <a:schemeClr val="dk1"/>
              </a:buClr>
              <a:buSzPct val="100000"/>
            </a:pPr>
            <a:endParaRPr lang="en-US" sz="3200" b="1" dirty="0" smtClean="0">
              <a:solidFill>
                <a:schemeClr val="tx1"/>
              </a:solidFill>
            </a:endParaRPr>
          </a:p>
          <a:p>
            <a:pPr marR="0" lvl="0" algn="l" rtl="0">
              <a:lnSpc>
                <a:spcPct val="100000"/>
              </a:lnSpc>
              <a:spcBef>
                <a:spcPts val="0"/>
              </a:spcBef>
              <a:spcAft>
                <a:spcPts val="0"/>
              </a:spcAft>
              <a:buClr>
                <a:schemeClr val="dk1"/>
              </a:buClr>
              <a:buSzPct val="100000"/>
            </a:pPr>
            <a:endParaRPr lang="en-US" sz="3200" b="1" dirty="0" smtClean="0">
              <a:solidFill>
                <a:schemeClr val="tx1"/>
              </a:solidFill>
            </a:endParaRPr>
          </a:p>
          <a:p>
            <a:pPr marR="0" lvl="0" algn="l" rtl="0">
              <a:lnSpc>
                <a:spcPct val="100000"/>
              </a:lnSpc>
              <a:spcBef>
                <a:spcPts val="0"/>
              </a:spcBef>
              <a:spcAft>
                <a:spcPts val="0"/>
              </a:spcAft>
              <a:buClr>
                <a:schemeClr val="dk1"/>
              </a:buClr>
              <a:buSzPct val="100000"/>
            </a:pPr>
            <a:endParaRPr lang="en-US" sz="3200" b="1" dirty="0">
              <a:solidFill>
                <a:schemeClr val="tx1"/>
              </a:solidFill>
            </a:endParaRPr>
          </a:p>
          <a:p>
            <a:pPr marL="457200" marR="0" lvl="0" indent="-457200" algn="l" rtl="0">
              <a:lnSpc>
                <a:spcPct val="100000"/>
              </a:lnSpc>
              <a:spcBef>
                <a:spcPts val="0"/>
              </a:spcBef>
              <a:spcAft>
                <a:spcPts val="0"/>
              </a:spcAft>
              <a:buClr>
                <a:schemeClr val="dk1"/>
              </a:buClr>
              <a:buSzPct val="100000"/>
              <a:buFont typeface="Wingdings" panose="05000000000000000000" pitchFamily="2" charset="2"/>
              <a:buChar char="§"/>
            </a:pPr>
            <a:r>
              <a:rPr lang="en-US" sz="2800" dirty="0" smtClean="0">
                <a:solidFill>
                  <a:schemeClr val="tx1"/>
                </a:solidFill>
              </a:rPr>
              <a:t>Age is not only correlated with a decline in processing speed but also correlated with declines in memory span, cued recall, and word fluency (</a:t>
            </a:r>
            <a:r>
              <a:rPr lang="en-US" sz="2800" dirty="0" err="1" smtClean="0">
                <a:solidFill>
                  <a:schemeClr val="tx1"/>
                </a:solidFill>
              </a:rPr>
              <a:t>Sliwinski</a:t>
            </a:r>
            <a:r>
              <a:rPr lang="en-US" sz="2800" dirty="0" smtClean="0">
                <a:solidFill>
                  <a:schemeClr val="tx1"/>
                </a:solidFill>
              </a:rPr>
              <a:t> &amp; </a:t>
            </a:r>
            <a:r>
              <a:rPr lang="en-US" sz="2800" dirty="0" err="1" smtClean="0">
                <a:solidFill>
                  <a:schemeClr val="tx1"/>
                </a:solidFill>
              </a:rPr>
              <a:t>Buschke</a:t>
            </a:r>
            <a:r>
              <a:rPr lang="en-US" sz="2800" dirty="0" smtClean="0">
                <a:solidFill>
                  <a:schemeClr val="tx1"/>
                </a:solidFill>
              </a:rPr>
              <a:t>, 1999).</a:t>
            </a:r>
            <a:endParaRPr lang="en-US" sz="2800" dirty="0">
              <a:solidFill>
                <a:schemeClr val="tx1"/>
              </a:solidFill>
            </a:endParaRPr>
          </a:p>
          <a:p>
            <a:pPr marL="342900" lvl="0" indent="-342900">
              <a:buClr>
                <a:schemeClr val="dk1"/>
              </a:buClr>
              <a:buSzPct val="100000"/>
              <a:buFont typeface="Wingdings" charset="2"/>
              <a:buChar char="§"/>
            </a:pPr>
            <a:endParaRPr lang="en-US" sz="2800" dirty="0" smtClean="0">
              <a:solidFill>
                <a:schemeClr val="tx1"/>
              </a:solidFill>
            </a:endParaRPr>
          </a:p>
          <a:p>
            <a:pPr marL="342900" lvl="0" indent="-342900">
              <a:buClr>
                <a:schemeClr val="dk1"/>
              </a:buClr>
              <a:buSzPct val="100000"/>
              <a:buFont typeface="Wingdings" charset="2"/>
              <a:buChar char="§"/>
            </a:pPr>
            <a:endParaRPr lang="en-US" sz="2800" dirty="0">
              <a:solidFill>
                <a:schemeClr val="tx1"/>
              </a:solidFill>
            </a:endParaRPr>
          </a:p>
          <a:p>
            <a:pPr lvl="0">
              <a:buClr>
                <a:schemeClr val="dk1"/>
              </a:buClr>
              <a:buSzPct val="100000"/>
            </a:pPr>
            <a:endParaRPr lang="en-US" sz="2800" dirty="0" smtClean="0">
              <a:solidFill>
                <a:schemeClr val="tx1"/>
              </a:solidFill>
            </a:endParaRPr>
          </a:p>
          <a:p>
            <a:pPr marL="342900" lvl="0" indent="-342900">
              <a:buClr>
                <a:schemeClr val="dk1"/>
              </a:buClr>
              <a:buSzPct val="100000"/>
              <a:buFont typeface="Wingdings" charset="2"/>
              <a:buChar char="§"/>
            </a:pPr>
            <a:endParaRPr lang="en-US" sz="3200" dirty="0" smtClean="0">
              <a:solidFill>
                <a:schemeClr val="tx1"/>
              </a:solidFill>
            </a:endParaRPr>
          </a:p>
          <a:p>
            <a:pPr marL="342900" lvl="0" indent="-342900">
              <a:buClr>
                <a:schemeClr val="dk1"/>
              </a:buClr>
              <a:buSzPct val="100000"/>
              <a:buFont typeface="Wingdings" charset="2"/>
              <a:buChar char="§"/>
            </a:pPr>
            <a:endParaRPr lang="en-US" sz="3200" dirty="0" smtClean="0">
              <a:solidFill>
                <a:schemeClr val="tx1"/>
              </a:solidFill>
            </a:endParaRPr>
          </a:p>
          <a:p>
            <a:pPr marL="342900" lvl="0" indent="-342900">
              <a:buClr>
                <a:schemeClr val="dk1"/>
              </a:buClr>
              <a:buSzPct val="100000"/>
              <a:buFont typeface="Wingdings" charset="2"/>
              <a:buChar char="§"/>
            </a:pPr>
            <a:endParaRPr lang="en-US" sz="3200" dirty="0" smtClean="0">
              <a:solidFill>
                <a:schemeClr val="tx1"/>
              </a:solidFill>
            </a:endParaRPr>
          </a:p>
          <a:p>
            <a:pPr marL="342900" lvl="0" indent="-342900">
              <a:buClr>
                <a:schemeClr val="dk1"/>
              </a:buClr>
              <a:buSzPct val="100000"/>
              <a:buFont typeface="Wingdings" charset="2"/>
              <a:buChar char="§"/>
            </a:pPr>
            <a:endParaRPr lang="en-US" sz="3200" dirty="0">
              <a:solidFill>
                <a:schemeClr val="tx1"/>
              </a:solidFill>
            </a:endParaRPr>
          </a:p>
          <a:p>
            <a:pPr marL="342900" lvl="0" indent="-342900">
              <a:buClr>
                <a:schemeClr val="dk1"/>
              </a:buClr>
              <a:buSzPct val="100000"/>
              <a:buFont typeface="Wingdings" charset="2"/>
              <a:buChar char="§"/>
            </a:pPr>
            <a:endParaRPr lang="en-US" sz="3200" dirty="0">
              <a:solidFill>
                <a:schemeClr val="tx1"/>
              </a:solidFill>
            </a:endParaRPr>
          </a:p>
          <a:p>
            <a:pPr marL="342900" indent="-342900">
              <a:buClr>
                <a:schemeClr val="dk1"/>
              </a:buClr>
              <a:buSzPct val="100000"/>
              <a:buFont typeface="Wingdings" charset="2"/>
              <a:buChar char="§"/>
            </a:pPr>
            <a:r>
              <a:rPr lang="en-US" sz="2800" dirty="0">
                <a:solidFill>
                  <a:schemeClr val="tx1"/>
                </a:solidFill>
              </a:rPr>
              <a:t>Increasing age is </a:t>
            </a:r>
            <a:r>
              <a:rPr lang="en-US" sz="2800" dirty="0" smtClean="0">
                <a:solidFill>
                  <a:schemeClr val="tx1"/>
                </a:solidFill>
              </a:rPr>
              <a:t>also correlated </a:t>
            </a:r>
            <a:r>
              <a:rPr lang="en-US" sz="2800" dirty="0">
                <a:solidFill>
                  <a:schemeClr val="tx1"/>
                </a:solidFill>
              </a:rPr>
              <a:t>with slowed psychomotor speed and reduced executive functioning (Keys and White, 2000). </a:t>
            </a:r>
          </a:p>
          <a:p>
            <a:pPr marL="342900" lvl="0" indent="-342900">
              <a:buClr>
                <a:schemeClr val="dk1"/>
              </a:buClr>
              <a:buSzPct val="100000"/>
              <a:buFont typeface="Wingdings" charset="2"/>
              <a:buChar char="§"/>
            </a:pPr>
            <a:endParaRPr lang="en-US" sz="2800" dirty="0" smtClean="0">
              <a:solidFill>
                <a:schemeClr val="tx1"/>
              </a:solidFill>
            </a:endParaRPr>
          </a:p>
          <a:p>
            <a:pPr marL="342900" lvl="0" indent="-342900">
              <a:buClr>
                <a:schemeClr val="dk1"/>
              </a:buClr>
              <a:buSzPct val="100000"/>
              <a:buFont typeface="Wingdings" charset="2"/>
              <a:buChar char="§"/>
            </a:pPr>
            <a:r>
              <a:rPr lang="en-US" sz="2800" dirty="0" err="1" smtClean="0">
                <a:solidFill>
                  <a:schemeClr val="tx1"/>
                </a:solidFill>
              </a:rPr>
              <a:t>Salthouse</a:t>
            </a:r>
            <a:r>
              <a:rPr lang="en-US" sz="2800" dirty="0" smtClean="0">
                <a:solidFill>
                  <a:schemeClr val="tx1"/>
                </a:solidFill>
              </a:rPr>
              <a:t> (1996) presented the following model to illustrate that increasing age and it’s associated decrease in speed leads to cognitive functioning deficits. </a:t>
            </a:r>
          </a:p>
          <a:p>
            <a:pPr lvl="0">
              <a:buClr>
                <a:schemeClr val="dk1"/>
              </a:buClr>
              <a:buSzPct val="100000"/>
            </a:pPr>
            <a:r>
              <a:rPr lang="en-US" sz="2800" dirty="0" smtClean="0">
                <a:solidFill>
                  <a:schemeClr val="tx1"/>
                </a:solidFill>
              </a:rPr>
              <a:t> </a:t>
            </a:r>
          </a:p>
          <a:p>
            <a:pPr lvl="0">
              <a:buClr>
                <a:schemeClr val="dk1"/>
              </a:buClr>
              <a:buSzPct val="100000"/>
            </a:pPr>
            <a:endParaRPr lang="en-US" sz="2800" dirty="0">
              <a:solidFill>
                <a:schemeClr val="tx1"/>
              </a:solidFill>
            </a:endParaRPr>
          </a:p>
          <a:p>
            <a:pPr lvl="0">
              <a:buClr>
                <a:schemeClr val="dk1"/>
              </a:buClr>
              <a:buSzPct val="100000"/>
            </a:pPr>
            <a:endParaRPr lang="en-US" sz="3200" dirty="0" smtClean="0">
              <a:solidFill>
                <a:schemeClr val="tx1"/>
              </a:solidFill>
            </a:endParaRPr>
          </a:p>
          <a:p>
            <a:pPr lvl="0">
              <a:buClr>
                <a:schemeClr val="dk1"/>
              </a:buClr>
              <a:buSzPct val="100000"/>
            </a:pPr>
            <a:endParaRPr lang="en-US" sz="3200" dirty="0">
              <a:solidFill>
                <a:schemeClr val="tx1"/>
              </a:solidFill>
            </a:endParaRPr>
          </a:p>
          <a:p>
            <a:pPr lvl="0">
              <a:buClr>
                <a:schemeClr val="dk1"/>
              </a:buClr>
              <a:buSzPct val="100000"/>
            </a:pPr>
            <a:endParaRPr lang="en-US" sz="3200" dirty="0" smtClean="0">
              <a:solidFill>
                <a:schemeClr val="tx1"/>
              </a:solidFill>
            </a:endParaRPr>
          </a:p>
          <a:p>
            <a:pPr lvl="0">
              <a:buClr>
                <a:schemeClr val="dk1"/>
              </a:buClr>
              <a:buSzPct val="100000"/>
            </a:pPr>
            <a:endParaRPr lang="en-US" sz="3200" dirty="0" smtClean="0">
              <a:solidFill>
                <a:schemeClr val="tx1"/>
              </a:solidFill>
            </a:endParaRPr>
          </a:p>
          <a:p>
            <a:pPr lvl="0">
              <a:buClr>
                <a:schemeClr val="dk1"/>
              </a:buClr>
              <a:buSzPct val="100000"/>
            </a:pPr>
            <a:endParaRPr lang="en-US" sz="3200" dirty="0">
              <a:solidFill>
                <a:schemeClr val="tx1"/>
              </a:solidFill>
            </a:endParaRPr>
          </a:p>
          <a:p>
            <a:pPr marL="342900" indent="-342900">
              <a:buClr>
                <a:schemeClr val="dk1"/>
              </a:buClr>
              <a:buSzPct val="100000"/>
              <a:buFont typeface="Wingdings" charset="2"/>
              <a:buChar char="§"/>
            </a:pPr>
            <a:endParaRPr lang="en-US" sz="2800" dirty="0" smtClean="0">
              <a:solidFill>
                <a:schemeClr val="tx1"/>
              </a:solidFill>
            </a:endParaRPr>
          </a:p>
          <a:p>
            <a:pPr marL="342900" indent="-342900">
              <a:buClr>
                <a:schemeClr val="dk1"/>
              </a:buClr>
              <a:buSzPct val="100000"/>
              <a:buFont typeface="Wingdings" charset="2"/>
              <a:buChar char="§"/>
            </a:pPr>
            <a:r>
              <a:rPr lang="en-US" sz="2800" dirty="0" smtClean="0">
                <a:solidFill>
                  <a:schemeClr val="tx1"/>
                </a:solidFill>
              </a:rPr>
              <a:t>It has been suggested that processing speed can be used as a biomarker for aging </a:t>
            </a:r>
            <a:r>
              <a:rPr lang="en-US" sz="2800" dirty="0">
                <a:solidFill>
                  <a:schemeClr val="tx1"/>
                </a:solidFill>
              </a:rPr>
              <a:t>(Dreary, Johnson and Star, 2010</a:t>
            </a:r>
            <a:r>
              <a:rPr lang="en-US" sz="2800" dirty="0" smtClean="0">
                <a:solidFill>
                  <a:schemeClr val="tx1"/>
                </a:solidFill>
              </a:rPr>
              <a:t>). Greater processing </a:t>
            </a:r>
            <a:r>
              <a:rPr lang="en-US" sz="2800" dirty="0">
                <a:solidFill>
                  <a:schemeClr val="tx1"/>
                </a:solidFill>
              </a:rPr>
              <a:t>speed was associated with higher scores on cognitive ability tests at age </a:t>
            </a:r>
            <a:r>
              <a:rPr lang="en-US" sz="2800" dirty="0" smtClean="0">
                <a:solidFill>
                  <a:schemeClr val="tx1"/>
                </a:solidFill>
              </a:rPr>
              <a:t>70. </a:t>
            </a:r>
          </a:p>
          <a:p>
            <a:pPr lvl="0">
              <a:buClr>
                <a:schemeClr val="dk1"/>
              </a:buClr>
              <a:buSzPct val="100000"/>
            </a:pPr>
            <a:endParaRPr lang="en-US" sz="3200" dirty="0" smtClean="0">
              <a:solidFill>
                <a:schemeClr val="tx1"/>
              </a:solidFill>
            </a:endParaRPr>
          </a:p>
          <a:p>
            <a:pPr lvl="0">
              <a:buClr>
                <a:schemeClr val="dk1"/>
              </a:buClr>
              <a:buSzPct val="100000"/>
            </a:pPr>
            <a:endParaRPr lang="en-US" sz="3200" dirty="0">
              <a:solidFill>
                <a:schemeClr val="tx1"/>
              </a:solidFill>
            </a:endParaRPr>
          </a:p>
          <a:p>
            <a:pPr marL="342900" lvl="4" indent="-342900">
              <a:buClr>
                <a:schemeClr val="dk1"/>
              </a:buClr>
              <a:buSzPct val="100000"/>
              <a:buFont typeface="Wingdings" panose="05000000000000000000" pitchFamily="2" charset="2"/>
              <a:buChar char="§"/>
            </a:pPr>
            <a:endParaRPr lang="en-US" sz="2400" dirty="0" smtClean="0"/>
          </a:p>
          <a:p>
            <a:pPr marL="0" marR="0" lvl="0" indent="0" algn="l" rtl="0">
              <a:lnSpc>
                <a:spcPct val="100000"/>
              </a:lnSpc>
              <a:spcBef>
                <a:spcPts val="0"/>
              </a:spcBef>
              <a:spcAft>
                <a:spcPts val="0"/>
              </a:spcAft>
              <a:buClr>
                <a:schemeClr val="dk1"/>
              </a:buClr>
              <a:buSzPct val="25000"/>
              <a:buFont typeface="Arial"/>
              <a:buNone/>
            </a:pPr>
            <a:r>
              <a:rPr lang="en-US" sz="2400" b="0" i="0" u="none" dirty="0" smtClean="0">
                <a:solidFill>
                  <a:schemeClr val="dk1"/>
                </a:solidFill>
                <a:latin typeface="Arial"/>
                <a:ea typeface="Arial"/>
                <a:cs typeface="Arial"/>
                <a:sym typeface="Arial"/>
              </a:rPr>
              <a:t>    </a:t>
            </a:r>
            <a:endParaRPr sz="2400" dirty="0">
              <a:solidFill>
                <a:schemeClr val="dk1"/>
              </a:solidFill>
            </a:endParaRPr>
          </a:p>
        </p:txBody>
      </p:sp>
      <p:grpSp>
        <p:nvGrpSpPr>
          <p:cNvPr id="12" name="Group 11"/>
          <p:cNvGrpSpPr/>
          <p:nvPr/>
        </p:nvGrpSpPr>
        <p:grpSpPr>
          <a:xfrm>
            <a:off x="5840942" y="12571673"/>
            <a:ext cx="5562600" cy="762000"/>
            <a:chOff x="5487168" y="13047888"/>
            <a:chExt cx="5562600" cy="762000"/>
          </a:xfrm>
        </p:grpSpPr>
        <p:sp>
          <p:nvSpPr>
            <p:cNvPr id="107" name="Shape 107"/>
            <p:cNvSpPr txBox="1"/>
            <p:nvPr/>
          </p:nvSpPr>
          <p:spPr>
            <a:xfrm>
              <a:off x="5487168" y="13047888"/>
              <a:ext cx="5562600" cy="762000"/>
            </a:xfrm>
            <a:prstGeom prst="rect">
              <a:avLst/>
            </a:prstGeom>
            <a:gradFill>
              <a:gsLst>
                <a:gs pos="0">
                  <a:srgbClr val="D3ECF9"/>
                </a:gs>
                <a:gs pos="50000">
                  <a:schemeClr val="lt1"/>
                </a:gs>
                <a:gs pos="100000">
                  <a:srgbClr val="D3ECF9"/>
                </a:gs>
              </a:gsLst>
              <a:lin ang="5400000" scaled="0"/>
            </a:gradFill>
            <a:ln>
              <a:noFill/>
            </a:ln>
          </p:spPr>
          <p:txBody>
            <a:bodyPr lIns="91425" tIns="45700" rIns="91425" bIns="45700" anchor="ctr" anchorCtr="0">
              <a:noAutofit/>
            </a:bodyPr>
            <a:lstStyle/>
            <a:p>
              <a:pPr marL="0" marR="0" lvl="0" indent="0" algn="ctr"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108" name="Shape 108"/>
            <p:cNvSpPr txBox="1"/>
            <p:nvPr/>
          </p:nvSpPr>
          <p:spPr>
            <a:xfrm>
              <a:off x="6019800" y="13162189"/>
              <a:ext cx="4229100" cy="5333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2800" b="1" i="0" u="sng">
                  <a:solidFill>
                    <a:schemeClr val="dk2"/>
                  </a:solidFill>
                  <a:latin typeface="Arial"/>
                  <a:ea typeface="Arial"/>
                  <a:cs typeface="Arial"/>
                  <a:sym typeface="Arial"/>
                </a:rPr>
                <a:t>Previous Research</a:t>
              </a:r>
            </a:p>
          </p:txBody>
        </p:sp>
      </p:grpSp>
      <p:sp>
        <p:nvSpPr>
          <p:cNvPr id="110" name="Shape 110"/>
          <p:cNvSpPr txBox="1"/>
          <p:nvPr/>
        </p:nvSpPr>
        <p:spPr>
          <a:xfrm>
            <a:off x="30192576" y="5025520"/>
            <a:ext cx="10526643" cy="1384172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3200" b="0" i="0" u="none" dirty="0" smtClean="0">
                <a:solidFill>
                  <a:schemeClr val="dk1"/>
                </a:solidFill>
                <a:sym typeface="Arial"/>
              </a:rPr>
              <a:t>   </a:t>
            </a:r>
            <a:endParaRPr lang="en-US" sz="3200" b="0" i="0" u="none" dirty="0" smtClean="0">
              <a:solidFill>
                <a:srgbClr val="FF0000"/>
              </a:solidFill>
              <a:sym typeface="Arial"/>
            </a:endParaRPr>
          </a:p>
          <a:p>
            <a:pPr marL="0" marR="0" lvl="0" indent="0" algn="l" rtl="0">
              <a:lnSpc>
                <a:spcPct val="100000"/>
              </a:lnSpc>
              <a:spcBef>
                <a:spcPts val="2400"/>
              </a:spcBef>
              <a:spcAft>
                <a:spcPts val="0"/>
              </a:spcAft>
              <a:buClr>
                <a:schemeClr val="dk1"/>
              </a:buClr>
              <a:buSzPct val="25000"/>
              <a:buFont typeface="Arial"/>
              <a:buNone/>
            </a:pPr>
            <a:r>
              <a:rPr lang="en-US" sz="3000" dirty="0" smtClean="0">
                <a:solidFill>
                  <a:schemeClr val="dk1"/>
                </a:solidFill>
              </a:rPr>
              <a:t>The </a:t>
            </a:r>
            <a:r>
              <a:rPr lang="en-US" sz="3000" dirty="0">
                <a:solidFill>
                  <a:schemeClr val="dk1"/>
                </a:solidFill>
              </a:rPr>
              <a:t>results of the study </a:t>
            </a:r>
            <a:r>
              <a:rPr lang="en-US" sz="3000" dirty="0" smtClean="0">
                <a:solidFill>
                  <a:schemeClr val="dk1"/>
                </a:solidFill>
              </a:rPr>
              <a:t>support </a:t>
            </a:r>
            <a:r>
              <a:rPr lang="en-US" sz="3000" dirty="0">
                <a:solidFill>
                  <a:schemeClr val="dk1"/>
                </a:solidFill>
              </a:rPr>
              <a:t>previous </a:t>
            </a:r>
            <a:r>
              <a:rPr lang="en-US" sz="3000" dirty="0" smtClean="0">
                <a:solidFill>
                  <a:schemeClr val="dk1"/>
                </a:solidFill>
              </a:rPr>
              <a:t>research (Salthouse, 1996; Salthouse, 2004). </a:t>
            </a:r>
            <a:r>
              <a:rPr lang="en-US" sz="3000" dirty="0">
                <a:solidFill>
                  <a:schemeClr val="dk1"/>
                </a:solidFill>
              </a:rPr>
              <a:t>Both processing speed tasks used in the study demonstrated </a:t>
            </a:r>
            <a:r>
              <a:rPr lang="en-US" sz="3000" dirty="0" smtClean="0">
                <a:solidFill>
                  <a:schemeClr val="dk1"/>
                </a:solidFill>
              </a:rPr>
              <a:t>young </a:t>
            </a:r>
            <a:r>
              <a:rPr lang="en-US" sz="3000" dirty="0">
                <a:solidFill>
                  <a:schemeClr val="dk1"/>
                </a:solidFill>
              </a:rPr>
              <a:t>adults have a faster response time </a:t>
            </a:r>
            <a:r>
              <a:rPr lang="en-US" sz="3000" dirty="0" smtClean="0">
                <a:solidFill>
                  <a:schemeClr val="dk1"/>
                </a:solidFill>
              </a:rPr>
              <a:t> </a:t>
            </a:r>
            <a:r>
              <a:rPr lang="en-US" sz="3000" dirty="0">
                <a:solidFill>
                  <a:schemeClr val="dk1"/>
                </a:solidFill>
              </a:rPr>
              <a:t>compared to older adults. P</a:t>
            </a:r>
            <a:r>
              <a:rPr lang="en-US" sz="3000" dirty="0" smtClean="0">
                <a:solidFill>
                  <a:schemeClr val="dk1"/>
                </a:solidFill>
              </a:rPr>
              <a:t>rocessing </a:t>
            </a:r>
            <a:r>
              <a:rPr lang="en-US" sz="3000" dirty="0">
                <a:solidFill>
                  <a:schemeClr val="dk1"/>
                </a:solidFill>
              </a:rPr>
              <a:t>speed can be an </a:t>
            </a:r>
            <a:r>
              <a:rPr lang="en-US" sz="3000" dirty="0" smtClean="0">
                <a:solidFill>
                  <a:schemeClr val="dk1"/>
                </a:solidFill>
              </a:rPr>
              <a:t>indication of </a:t>
            </a:r>
            <a:r>
              <a:rPr lang="en-US" sz="3000" dirty="0">
                <a:solidFill>
                  <a:schemeClr val="dk1"/>
                </a:solidFill>
              </a:rPr>
              <a:t>cognitive functioning and there could be several reasons for this general slowing of processing speed over </a:t>
            </a:r>
            <a:r>
              <a:rPr lang="en-US" sz="3000" dirty="0" smtClean="0">
                <a:solidFill>
                  <a:schemeClr val="dk1"/>
                </a:solidFill>
              </a:rPr>
              <a:t>time. </a:t>
            </a:r>
            <a:endParaRPr lang="en-US" sz="3000" dirty="0">
              <a:solidFill>
                <a:schemeClr val="dk1"/>
              </a:solidFill>
            </a:endParaRPr>
          </a:p>
          <a:p>
            <a:pPr marL="0" marR="0" lvl="0" indent="0" algn="l" rtl="0">
              <a:lnSpc>
                <a:spcPct val="100000"/>
              </a:lnSpc>
              <a:spcBef>
                <a:spcPts val="2400"/>
              </a:spcBef>
              <a:spcAft>
                <a:spcPts val="0"/>
              </a:spcAft>
              <a:buClr>
                <a:schemeClr val="dk1"/>
              </a:buClr>
              <a:buSzPct val="25000"/>
              <a:buFont typeface="Arial"/>
              <a:buNone/>
            </a:pPr>
            <a:r>
              <a:rPr lang="en-US" sz="3000" dirty="0" smtClean="0">
                <a:solidFill>
                  <a:schemeClr val="dk1"/>
                </a:solidFill>
              </a:rPr>
              <a:t>Two </a:t>
            </a:r>
            <a:r>
              <a:rPr lang="en-US" sz="3000" dirty="0">
                <a:solidFill>
                  <a:schemeClr val="dk1"/>
                </a:solidFill>
              </a:rPr>
              <a:t>specific theories help guide an understanding as to why older adults are slower in response time than younger adults. </a:t>
            </a:r>
            <a:endParaRPr lang="en-US" sz="3000" dirty="0" smtClean="0">
              <a:solidFill>
                <a:schemeClr val="dk1"/>
              </a:solidFill>
            </a:endParaRPr>
          </a:p>
          <a:p>
            <a:pPr marR="0" lvl="0" algn="l" rtl="0">
              <a:lnSpc>
                <a:spcPct val="100000"/>
              </a:lnSpc>
              <a:spcBef>
                <a:spcPts val="2400"/>
              </a:spcBef>
              <a:spcAft>
                <a:spcPts val="0"/>
              </a:spcAft>
              <a:buClr>
                <a:schemeClr val="dk1"/>
              </a:buClr>
              <a:buSzPct val="25000"/>
            </a:pPr>
            <a:r>
              <a:rPr lang="en-US" sz="2800" b="1" u="sng" dirty="0" smtClean="0">
                <a:solidFill>
                  <a:schemeClr val="dk1"/>
                </a:solidFill>
              </a:rPr>
              <a:t>Compensation hypothesis</a:t>
            </a:r>
          </a:p>
          <a:p>
            <a:pPr marL="342900" lvl="2" indent="-342900">
              <a:spcBef>
                <a:spcPts val="2400"/>
              </a:spcBef>
              <a:buClr>
                <a:schemeClr val="dk1"/>
              </a:buClr>
              <a:buSzPct val="100000"/>
              <a:buFont typeface="Wingdings" panose="05000000000000000000" pitchFamily="2" charset="2"/>
              <a:buChar char="§"/>
            </a:pPr>
            <a:r>
              <a:rPr lang="en-US" sz="3000" dirty="0" smtClean="0">
                <a:solidFill>
                  <a:schemeClr val="dk1"/>
                </a:solidFill>
              </a:rPr>
              <a:t>posits </a:t>
            </a:r>
            <a:r>
              <a:rPr lang="en-US" sz="3000" dirty="0">
                <a:solidFill>
                  <a:schemeClr val="dk1"/>
                </a:solidFill>
              </a:rPr>
              <a:t>that older adults recruit other parts of their brain to complete a task, like the trail making task used in this study. This then takes them longer to process information because the different parts of the brain have to be activated and work together, somewhat inefficiently</a:t>
            </a:r>
            <a:r>
              <a:rPr lang="en-US" sz="3000" dirty="0" smtClean="0">
                <a:solidFill>
                  <a:schemeClr val="dk1"/>
                </a:solidFill>
              </a:rPr>
              <a:t>.</a:t>
            </a:r>
          </a:p>
          <a:p>
            <a:pPr marR="0" lvl="0" algn="l" rtl="0">
              <a:lnSpc>
                <a:spcPct val="100000"/>
              </a:lnSpc>
              <a:spcBef>
                <a:spcPts val="2400"/>
              </a:spcBef>
              <a:spcAft>
                <a:spcPts val="0"/>
              </a:spcAft>
              <a:buClr>
                <a:schemeClr val="dk1"/>
              </a:buClr>
              <a:buSzPct val="25000"/>
            </a:pPr>
            <a:r>
              <a:rPr lang="en-US" sz="2800" b="1" u="sng" dirty="0" smtClean="0">
                <a:solidFill>
                  <a:schemeClr val="dk1"/>
                </a:solidFill>
              </a:rPr>
              <a:t>The </a:t>
            </a:r>
            <a:r>
              <a:rPr lang="en-US" sz="2800" b="1" u="sng" dirty="0">
                <a:solidFill>
                  <a:schemeClr val="dk1"/>
                </a:solidFill>
              </a:rPr>
              <a:t>dedifferentiation </a:t>
            </a:r>
            <a:r>
              <a:rPr lang="en-US" sz="2800" b="1" u="sng" dirty="0" smtClean="0">
                <a:solidFill>
                  <a:schemeClr val="dk1"/>
                </a:solidFill>
              </a:rPr>
              <a:t>hypothesis</a:t>
            </a:r>
          </a:p>
          <a:p>
            <a:pPr marL="342900" marR="0" lvl="0" indent="-342900" algn="l" rtl="0">
              <a:lnSpc>
                <a:spcPct val="100000"/>
              </a:lnSpc>
              <a:spcBef>
                <a:spcPts val="2400"/>
              </a:spcBef>
              <a:spcAft>
                <a:spcPts val="0"/>
              </a:spcAft>
              <a:buClr>
                <a:schemeClr val="dk1"/>
              </a:buClr>
              <a:buSzPct val="100000"/>
              <a:buFont typeface="Wingdings" panose="05000000000000000000" pitchFamily="2" charset="2"/>
              <a:buChar char="§"/>
            </a:pPr>
            <a:r>
              <a:rPr lang="en-US" sz="3000" dirty="0" smtClean="0">
                <a:solidFill>
                  <a:schemeClr val="dk1"/>
                </a:solidFill>
              </a:rPr>
              <a:t>similar to compensation but </a:t>
            </a:r>
            <a:r>
              <a:rPr lang="en-US" sz="3000" dirty="0">
                <a:solidFill>
                  <a:schemeClr val="dk1"/>
                </a:solidFill>
              </a:rPr>
              <a:t>focuses in on the loss of specialization in aging brains. Instead of having each part of the brain an expert in one area, all of the parts of the brain work together to accomplish a task. This could lead to a slower response time. </a:t>
            </a:r>
          </a:p>
          <a:p>
            <a:pPr marL="0" marR="0" lvl="0" indent="0" algn="l" rtl="0">
              <a:lnSpc>
                <a:spcPct val="100000"/>
              </a:lnSpc>
              <a:spcBef>
                <a:spcPts val="1200"/>
              </a:spcBef>
              <a:spcAft>
                <a:spcPts val="0"/>
              </a:spcAft>
              <a:buClr>
                <a:schemeClr val="dk1"/>
              </a:buClr>
              <a:buSzPct val="25000"/>
              <a:buFont typeface="Arial"/>
              <a:buNone/>
            </a:pPr>
            <a:endParaRPr lang="en-US" sz="2800" dirty="0" smtClean="0">
              <a:solidFill>
                <a:schemeClr val="dk1"/>
              </a:solidFill>
            </a:endParaRPr>
          </a:p>
          <a:p>
            <a:pPr marL="0" marR="0" lvl="0" indent="0" algn="l" rtl="0">
              <a:lnSpc>
                <a:spcPct val="100000"/>
              </a:lnSpc>
              <a:spcBef>
                <a:spcPts val="1200"/>
              </a:spcBef>
              <a:spcAft>
                <a:spcPts val="0"/>
              </a:spcAft>
              <a:buClr>
                <a:schemeClr val="dk1"/>
              </a:buClr>
              <a:buSzPct val="25000"/>
              <a:buFont typeface="Arial"/>
              <a:buNone/>
            </a:pPr>
            <a:endParaRPr lang="en-US" sz="2800" dirty="0">
              <a:solidFill>
                <a:schemeClr val="dk1"/>
              </a:solidFill>
            </a:endParaRPr>
          </a:p>
        </p:txBody>
      </p:sp>
      <p:sp>
        <p:nvSpPr>
          <p:cNvPr id="111" name="Shape 111"/>
          <p:cNvSpPr txBox="1"/>
          <p:nvPr/>
        </p:nvSpPr>
        <p:spPr>
          <a:xfrm>
            <a:off x="34122398" y="4784508"/>
            <a:ext cx="2666999" cy="762000"/>
          </a:xfrm>
          <a:prstGeom prst="rect">
            <a:avLst/>
          </a:prstGeom>
          <a:gradFill>
            <a:gsLst>
              <a:gs pos="0">
                <a:srgbClr val="D3ECF9"/>
              </a:gs>
              <a:gs pos="50000">
                <a:schemeClr val="lt1"/>
              </a:gs>
              <a:gs pos="100000">
                <a:srgbClr val="D3ECF9"/>
              </a:gs>
            </a:gsLst>
            <a:lin ang="5400000" scaled="0"/>
          </a:gradFill>
          <a:ln>
            <a:noFill/>
          </a:ln>
        </p:spPr>
        <p:txBody>
          <a:bodyPr lIns="91425" tIns="45700" rIns="91425" bIns="45700" anchor="ctr" anchorCtr="0">
            <a:noAutofit/>
          </a:bodyPr>
          <a:lstStyle/>
          <a:p>
            <a:pPr marL="0" marR="0" lvl="0" indent="0" algn="ctr"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112" name="Shape 112"/>
          <p:cNvSpPr txBox="1"/>
          <p:nvPr/>
        </p:nvSpPr>
        <p:spPr>
          <a:xfrm>
            <a:off x="34046197" y="4898809"/>
            <a:ext cx="2819400" cy="5333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2800" b="1" i="0" u="sng">
                <a:solidFill>
                  <a:schemeClr val="dk2"/>
                </a:solidFill>
                <a:latin typeface="Arial"/>
                <a:ea typeface="Arial"/>
                <a:cs typeface="Arial"/>
                <a:sym typeface="Arial"/>
              </a:rPr>
              <a:t>Discussions</a:t>
            </a:r>
          </a:p>
        </p:txBody>
      </p:sp>
      <p:sp>
        <p:nvSpPr>
          <p:cNvPr id="114" name="Shape 114"/>
          <p:cNvSpPr txBox="1"/>
          <p:nvPr/>
        </p:nvSpPr>
        <p:spPr>
          <a:xfrm>
            <a:off x="30026648" y="20188599"/>
            <a:ext cx="10858499" cy="7352539"/>
          </a:xfrm>
          <a:prstGeom prst="rect">
            <a:avLst/>
          </a:prstGeom>
          <a:noFill/>
          <a:ln>
            <a:noFill/>
          </a:ln>
        </p:spPr>
        <p:txBody>
          <a:bodyPr lIns="91425" tIns="45700" rIns="91425" bIns="45700" anchor="t" anchorCtr="0">
            <a:noAutofit/>
          </a:bodyPr>
          <a:lstStyle/>
          <a:p>
            <a:pPr marR="0" lvl="0" algn="l" rtl="0">
              <a:lnSpc>
                <a:spcPct val="100000"/>
              </a:lnSpc>
              <a:spcBef>
                <a:spcPts val="0"/>
              </a:spcBef>
              <a:spcAft>
                <a:spcPts val="0"/>
              </a:spcAft>
              <a:buClr>
                <a:schemeClr val="dk1"/>
              </a:buClr>
              <a:buSzPct val="25000"/>
            </a:pPr>
            <a:r>
              <a:rPr lang="en-US" sz="3000" b="1" u="sng" dirty="0" smtClean="0">
                <a:solidFill>
                  <a:schemeClr val="dk1"/>
                </a:solidFill>
              </a:rPr>
              <a:t>Implications</a:t>
            </a:r>
          </a:p>
          <a:p>
            <a:pPr marL="342900" marR="0" lvl="0" indent="-342900" algn="l" rtl="0">
              <a:lnSpc>
                <a:spcPct val="100000"/>
              </a:lnSpc>
              <a:spcBef>
                <a:spcPts val="1200"/>
              </a:spcBef>
              <a:spcAft>
                <a:spcPts val="0"/>
              </a:spcAft>
              <a:buClr>
                <a:schemeClr val="dk1"/>
              </a:buClr>
              <a:buSzPct val="100000"/>
              <a:buFont typeface="Wingdings" panose="05000000000000000000" pitchFamily="2" charset="2"/>
              <a:buChar char="§"/>
            </a:pPr>
            <a:r>
              <a:rPr lang="en-US" sz="3000" dirty="0">
                <a:solidFill>
                  <a:schemeClr val="dk1"/>
                </a:solidFill>
              </a:rPr>
              <a:t>P</a:t>
            </a:r>
            <a:r>
              <a:rPr lang="en-US" sz="3000" dirty="0" smtClean="0">
                <a:solidFill>
                  <a:schemeClr val="dk1"/>
                </a:solidFill>
              </a:rPr>
              <a:t>eople </a:t>
            </a:r>
            <a:r>
              <a:rPr lang="en-US" sz="3000" dirty="0">
                <a:solidFill>
                  <a:schemeClr val="dk1"/>
                </a:solidFill>
              </a:rPr>
              <a:t>need more time to process </a:t>
            </a:r>
            <a:r>
              <a:rPr lang="en-US" sz="3000" dirty="0" smtClean="0">
                <a:solidFill>
                  <a:schemeClr val="dk1"/>
                </a:solidFill>
              </a:rPr>
              <a:t>information </a:t>
            </a:r>
            <a:r>
              <a:rPr lang="en-US" sz="3000" dirty="0">
                <a:solidFill>
                  <a:schemeClr val="dk1"/>
                </a:solidFill>
              </a:rPr>
              <a:t>as they age</a:t>
            </a:r>
            <a:r>
              <a:rPr lang="en-US" sz="3000" dirty="0" smtClean="0">
                <a:solidFill>
                  <a:schemeClr val="dk1"/>
                </a:solidFill>
              </a:rPr>
              <a:t>. </a:t>
            </a:r>
          </a:p>
          <a:p>
            <a:pPr marL="342900" marR="0" lvl="0" indent="-342900" algn="l" rtl="0">
              <a:lnSpc>
                <a:spcPct val="100000"/>
              </a:lnSpc>
              <a:spcBef>
                <a:spcPts val="1200"/>
              </a:spcBef>
              <a:spcAft>
                <a:spcPts val="0"/>
              </a:spcAft>
              <a:buClr>
                <a:schemeClr val="dk1"/>
              </a:buClr>
              <a:buSzPct val="100000"/>
              <a:buFont typeface="Wingdings" panose="05000000000000000000" pitchFamily="2" charset="2"/>
              <a:buChar char="§"/>
            </a:pPr>
            <a:r>
              <a:rPr lang="en-US" sz="3000" dirty="0" smtClean="0">
                <a:solidFill>
                  <a:schemeClr val="dk1"/>
                </a:solidFill>
              </a:rPr>
              <a:t>This </a:t>
            </a:r>
            <a:r>
              <a:rPr lang="en-US" sz="3000" dirty="0">
                <a:solidFill>
                  <a:schemeClr val="dk1"/>
                </a:solidFill>
              </a:rPr>
              <a:t>is important for older adults themselves as well as those that work closely with older adults. </a:t>
            </a:r>
            <a:endParaRPr lang="en-US" sz="3000" dirty="0" smtClean="0">
              <a:solidFill>
                <a:schemeClr val="dk1"/>
              </a:solidFill>
            </a:endParaRPr>
          </a:p>
          <a:p>
            <a:pPr marR="0" lvl="0" algn="l" rtl="0">
              <a:lnSpc>
                <a:spcPct val="100000"/>
              </a:lnSpc>
              <a:spcBef>
                <a:spcPts val="0"/>
              </a:spcBef>
              <a:spcAft>
                <a:spcPts val="0"/>
              </a:spcAft>
              <a:buClr>
                <a:schemeClr val="dk1"/>
              </a:buClr>
              <a:buSzPct val="100000"/>
            </a:pPr>
            <a:endParaRPr lang="en-US" sz="3000" dirty="0" smtClean="0">
              <a:solidFill>
                <a:schemeClr val="dk1"/>
              </a:solidFill>
            </a:endParaRPr>
          </a:p>
          <a:p>
            <a:pPr marR="0" lvl="0" algn="l" rtl="0">
              <a:lnSpc>
                <a:spcPct val="100000"/>
              </a:lnSpc>
              <a:spcBef>
                <a:spcPts val="0"/>
              </a:spcBef>
              <a:spcAft>
                <a:spcPts val="0"/>
              </a:spcAft>
              <a:buClr>
                <a:schemeClr val="dk1"/>
              </a:buClr>
              <a:buSzPct val="25000"/>
            </a:pPr>
            <a:r>
              <a:rPr lang="en-US" sz="3000" b="1" u="sng" dirty="0" smtClean="0">
                <a:solidFill>
                  <a:schemeClr val="dk1"/>
                </a:solidFill>
              </a:rPr>
              <a:t>Future </a:t>
            </a:r>
            <a:r>
              <a:rPr lang="en-US" sz="3000" b="1" u="sng" dirty="0">
                <a:solidFill>
                  <a:schemeClr val="dk1"/>
                </a:solidFill>
              </a:rPr>
              <a:t>research </a:t>
            </a:r>
          </a:p>
          <a:p>
            <a:pPr marL="342900" marR="0" lvl="0" indent="-342900" algn="l" rtl="0">
              <a:lnSpc>
                <a:spcPct val="100000"/>
              </a:lnSpc>
              <a:spcBef>
                <a:spcPts val="1200"/>
              </a:spcBef>
              <a:spcAft>
                <a:spcPts val="0"/>
              </a:spcAft>
              <a:buClr>
                <a:schemeClr val="dk1"/>
              </a:buClr>
              <a:buSzPct val="100000"/>
              <a:buFont typeface="Wingdings" panose="05000000000000000000" pitchFamily="2" charset="2"/>
              <a:buChar char="§"/>
            </a:pPr>
            <a:r>
              <a:rPr lang="en-US" sz="3000" dirty="0" smtClean="0">
                <a:solidFill>
                  <a:schemeClr val="dk1"/>
                </a:solidFill>
              </a:rPr>
              <a:t> </a:t>
            </a:r>
            <a:r>
              <a:rPr lang="en-US" sz="3000" dirty="0">
                <a:solidFill>
                  <a:schemeClr val="dk1"/>
                </a:solidFill>
              </a:rPr>
              <a:t>I</a:t>
            </a:r>
            <a:r>
              <a:rPr lang="en-US" sz="3000" dirty="0" smtClean="0">
                <a:solidFill>
                  <a:schemeClr val="dk1"/>
                </a:solidFill>
              </a:rPr>
              <a:t>nvestigate </a:t>
            </a:r>
            <a:r>
              <a:rPr lang="en-US" sz="3000" dirty="0">
                <a:solidFill>
                  <a:schemeClr val="dk1"/>
                </a:solidFill>
              </a:rPr>
              <a:t>the correlation of processing speed and cognitive </a:t>
            </a:r>
            <a:r>
              <a:rPr lang="en-US" sz="3000" dirty="0" smtClean="0">
                <a:solidFill>
                  <a:schemeClr val="dk1"/>
                </a:solidFill>
              </a:rPr>
              <a:t>abilities.</a:t>
            </a:r>
          </a:p>
          <a:p>
            <a:pPr marL="342900" marR="0" lvl="0" indent="-342900" algn="l" rtl="0">
              <a:lnSpc>
                <a:spcPct val="100000"/>
              </a:lnSpc>
              <a:spcBef>
                <a:spcPts val="1200"/>
              </a:spcBef>
              <a:spcAft>
                <a:spcPts val="0"/>
              </a:spcAft>
              <a:buClr>
                <a:schemeClr val="dk1"/>
              </a:buClr>
              <a:buSzPct val="100000"/>
              <a:buFont typeface="Wingdings" panose="05000000000000000000" pitchFamily="2" charset="2"/>
              <a:buChar char="§"/>
            </a:pPr>
            <a:r>
              <a:rPr lang="en-US" sz="3000" dirty="0" smtClean="0">
                <a:solidFill>
                  <a:schemeClr val="dk1"/>
                </a:solidFill>
              </a:rPr>
              <a:t>Examine ways </a:t>
            </a:r>
            <a:r>
              <a:rPr lang="en-US" sz="3000" dirty="0">
                <a:solidFill>
                  <a:schemeClr val="dk1"/>
                </a:solidFill>
              </a:rPr>
              <a:t>in which this general slowing pattern can be slowed or at least stabilized. </a:t>
            </a:r>
            <a:endParaRPr lang="en-US" sz="3000" dirty="0" smtClean="0">
              <a:solidFill>
                <a:schemeClr val="dk1"/>
              </a:solidFill>
            </a:endParaRPr>
          </a:p>
          <a:p>
            <a:pPr marL="342900" marR="0" lvl="0" indent="-342900" algn="l" rtl="0">
              <a:lnSpc>
                <a:spcPct val="100000"/>
              </a:lnSpc>
              <a:spcBef>
                <a:spcPts val="1200"/>
              </a:spcBef>
              <a:spcAft>
                <a:spcPts val="0"/>
              </a:spcAft>
              <a:buClr>
                <a:schemeClr val="dk1"/>
              </a:buClr>
              <a:buSzPct val="100000"/>
              <a:buFont typeface="Wingdings" panose="05000000000000000000" pitchFamily="2" charset="2"/>
              <a:buChar char="§"/>
            </a:pPr>
            <a:r>
              <a:rPr lang="en-US" sz="3000" dirty="0" smtClean="0">
                <a:solidFill>
                  <a:schemeClr val="dk1"/>
                </a:solidFill>
              </a:rPr>
              <a:t>The </a:t>
            </a:r>
            <a:r>
              <a:rPr lang="en-US" sz="3000" dirty="0">
                <a:solidFill>
                  <a:schemeClr val="dk1"/>
                </a:solidFill>
              </a:rPr>
              <a:t>more ways that are </a:t>
            </a:r>
            <a:r>
              <a:rPr lang="en-US" sz="3000" dirty="0" smtClean="0">
                <a:solidFill>
                  <a:schemeClr val="dk1"/>
                </a:solidFill>
              </a:rPr>
              <a:t>explored </a:t>
            </a:r>
            <a:r>
              <a:rPr lang="en-US" sz="3000" dirty="0">
                <a:solidFill>
                  <a:schemeClr val="dk1"/>
                </a:solidFill>
              </a:rPr>
              <a:t>in to how we can help older adults maintain their cognitive abilities through processing speed or other aspects, the better we can protect our grandparents, parents, and some day, ourselves. </a:t>
            </a:r>
          </a:p>
        </p:txBody>
      </p:sp>
      <p:grpSp>
        <p:nvGrpSpPr>
          <p:cNvPr id="15" name="Group 14"/>
          <p:cNvGrpSpPr/>
          <p:nvPr/>
        </p:nvGrpSpPr>
        <p:grpSpPr>
          <a:xfrm>
            <a:off x="31893547" y="19075544"/>
            <a:ext cx="7124700" cy="762000"/>
            <a:chOff x="32080200" y="20980400"/>
            <a:chExt cx="7124700" cy="762000"/>
          </a:xfrm>
        </p:grpSpPr>
        <p:sp>
          <p:nvSpPr>
            <p:cNvPr id="115" name="Shape 115"/>
            <p:cNvSpPr txBox="1"/>
            <p:nvPr/>
          </p:nvSpPr>
          <p:spPr>
            <a:xfrm>
              <a:off x="32613600" y="20980400"/>
              <a:ext cx="5943599" cy="762000"/>
            </a:xfrm>
            <a:prstGeom prst="rect">
              <a:avLst/>
            </a:prstGeom>
            <a:gradFill>
              <a:gsLst>
                <a:gs pos="0">
                  <a:srgbClr val="D3ECF9"/>
                </a:gs>
                <a:gs pos="50000">
                  <a:schemeClr val="lt1"/>
                </a:gs>
                <a:gs pos="100000">
                  <a:srgbClr val="D3ECF9"/>
                </a:gs>
              </a:gsLst>
              <a:lin ang="5400000" scaled="0"/>
            </a:gradFill>
            <a:ln>
              <a:noFill/>
            </a:ln>
          </p:spPr>
          <p:txBody>
            <a:bodyPr lIns="91425" tIns="45700" rIns="91425" bIns="45700" anchor="ctr" anchorCtr="0">
              <a:noAutofit/>
            </a:bodyPr>
            <a:lstStyle/>
            <a:p>
              <a:pPr marL="0" marR="0" lvl="0" indent="0" algn="ctr"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116" name="Shape 116"/>
            <p:cNvSpPr txBox="1"/>
            <p:nvPr/>
          </p:nvSpPr>
          <p:spPr>
            <a:xfrm>
              <a:off x="32080200" y="21056600"/>
              <a:ext cx="7124700" cy="5333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2800" b="1" i="0" u="sng" dirty="0">
                  <a:solidFill>
                    <a:schemeClr val="dk2"/>
                  </a:solidFill>
                  <a:latin typeface="Arial"/>
                  <a:ea typeface="Arial"/>
                  <a:cs typeface="Arial"/>
                  <a:sym typeface="Arial"/>
                </a:rPr>
                <a:t>Implications and Future Studies </a:t>
              </a:r>
            </a:p>
          </p:txBody>
        </p:sp>
      </p:grpSp>
      <p:sp>
        <p:nvSpPr>
          <p:cNvPr id="118" name="Shape 118"/>
          <p:cNvSpPr txBox="1"/>
          <p:nvPr/>
        </p:nvSpPr>
        <p:spPr>
          <a:xfrm flipH="1">
            <a:off x="16834882" y="14172416"/>
            <a:ext cx="10846053" cy="3099583"/>
          </a:xfrm>
          <a:prstGeom prst="rect">
            <a:avLst/>
          </a:prstGeom>
          <a:solidFill>
            <a:schemeClr val="lt1"/>
          </a:solidFill>
          <a:ln>
            <a:noFill/>
          </a:ln>
        </p:spPr>
        <p:txBody>
          <a:bodyPr lIns="91425" tIns="91425" rIns="91425" bIns="91425" anchor="t" anchorCtr="0">
            <a:noAutofit/>
          </a:bodyPr>
          <a:lstStyle/>
          <a:p>
            <a:pPr lvl="0" rtl="0">
              <a:spcBef>
                <a:spcPts val="0"/>
              </a:spcBef>
              <a:buNone/>
            </a:pPr>
            <a:r>
              <a:rPr lang="en-US" sz="3000" b="1" u="sng" dirty="0" smtClean="0"/>
              <a:t>Age differences:</a:t>
            </a:r>
            <a:r>
              <a:rPr lang="en-US" sz="3000" b="1" dirty="0" smtClean="0"/>
              <a:t> </a:t>
            </a:r>
            <a:r>
              <a:rPr lang="en-US" sz="3000" dirty="0" smtClean="0"/>
              <a:t>The </a:t>
            </a:r>
            <a:r>
              <a:rPr lang="en-US" sz="3000" dirty="0"/>
              <a:t>results were analyzed by comparing the means for each of the processing tasks completed by participants. As expected, older adults, on average</a:t>
            </a:r>
            <a:r>
              <a:rPr lang="en-US" sz="3000" dirty="0" smtClean="0"/>
              <a:t>, took </a:t>
            </a:r>
            <a:r>
              <a:rPr lang="en-US" sz="3000" dirty="0"/>
              <a:t>significantly longer to complete each </a:t>
            </a:r>
            <a:r>
              <a:rPr lang="en-US" sz="3000" dirty="0" smtClean="0"/>
              <a:t>task. </a:t>
            </a:r>
            <a:r>
              <a:rPr lang="en-US" sz="3000" dirty="0"/>
              <a:t>Our data show</a:t>
            </a:r>
            <a:r>
              <a:rPr lang="en-US" sz="3000" u="sng" strike="sngStrike" dirty="0"/>
              <a:t>s</a:t>
            </a:r>
            <a:r>
              <a:rPr lang="en-US" sz="3000" dirty="0"/>
              <a:t> that younger adults response time is about half of older adults. </a:t>
            </a:r>
          </a:p>
          <a:p>
            <a:pPr lvl="0" rtl="0">
              <a:spcBef>
                <a:spcPts val="0"/>
              </a:spcBef>
              <a:buNone/>
            </a:pPr>
            <a:endParaRPr lang="en-US" sz="2400" dirty="0" smtClean="0"/>
          </a:p>
        </p:txBody>
      </p:sp>
      <p:sp>
        <p:nvSpPr>
          <p:cNvPr id="121" name="Shape 121"/>
          <p:cNvSpPr txBox="1"/>
          <p:nvPr/>
        </p:nvSpPr>
        <p:spPr>
          <a:xfrm>
            <a:off x="-78283175" y="-5472150"/>
            <a:ext cx="3157800" cy="990599"/>
          </a:xfrm>
          <a:prstGeom prst="rect">
            <a:avLst/>
          </a:prstGeom>
          <a:noFill/>
          <a:ln>
            <a:noFill/>
          </a:ln>
        </p:spPr>
        <p:txBody>
          <a:bodyPr lIns="91425" tIns="91425" rIns="91425" bIns="91425" anchor="t" anchorCtr="0">
            <a:noAutofit/>
          </a:bodyPr>
          <a:lstStyle/>
          <a:p>
            <a:pPr lvl="0">
              <a:spcBef>
                <a:spcPts val="0"/>
              </a:spcBef>
              <a:buNone/>
            </a:pPr>
            <a:endParaRPr/>
          </a:p>
        </p:txBody>
      </p:sp>
      <p:grpSp>
        <p:nvGrpSpPr>
          <p:cNvPr id="8" name="Group 7"/>
          <p:cNvGrpSpPr/>
          <p:nvPr/>
        </p:nvGrpSpPr>
        <p:grpSpPr>
          <a:xfrm>
            <a:off x="18640755" y="16941352"/>
            <a:ext cx="7234306" cy="4887964"/>
            <a:chOff x="18800237" y="16278331"/>
            <a:chExt cx="7234306" cy="4887964"/>
          </a:xfrm>
        </p:grpSpPr>
        <p:pic>
          <p:nvPicPr>
            <p:cNvPr id="119" name="Shape 119"/>
            <p:cNvPicPr preferRelativeResize="0"/>
            <p:nvPr/>
          </p:nvPicPr>
          <p:blipFill>
            <a:blip r:embed="rId4">
              <a:alphaModFix/>
            </a:blip>
            <a:stretch>
              <a:fillRect/>
            </a:stretch>
          </p:blipFill>
          <p:spPr>
            <a:xfrm>
              <a:off x="18800237" y="16278331"/>
              <a:ext cx="7234306" cy="4887964"/>
            </a:xfrm>
            <a:prstGeom prst="rect">
              <a:avLst/>
            </a:prstGeom>
            <a:noFill/>
            <a:ln>
              <a:noFill/>
            </a:ln>
          </p:spPr>
        </p:pic>
        <p:sp>
          <p:nvSpPr>
            <p:cNvPr id="2" name="TextBox 1"/>
            <p:cNvSpPr txBox="1"/>
            <p:nvPr/>
          </p:nvSpPr>
          <p:spPr>
            <a:xfrm>
              <a:off x="20001663" y="20266943"/>
              <a:ext cx="4831454" cy="307777"/>
            </a:xfrm>
            <a:prstGeom prst="rect">
              <a:avLst/>
            </a:prstGeom>
            <a:noFill/>
          </p:spPr>
          <p:txBody>
            <a:bodyPr wrap="square" rtlCol="0">
              <a:spAutoFit/>
            </a:bodyPr>
            <a:lstStyle/>
            <a:p>
              <a:pPr algn="ctr"/>
              <a:r>
                <a:rPr lang="en-US" dirty="0" smtClean="0"/>
                <a:t>Trail Making 	Decoding Message</a:t>
              </a:r>
              <a:endParaRPr lang="en-US" dirty="0"/>
            </a:p>
          </p:txBody>
        </p:sp>
      </p:grpSp>
      <p:pic>
        <p:nvPicPr>
          <p:cNvPr id="3" name="Picture 2"/>
          <p:cNvPicPr>
            <a:picLocks noChangeAspect="1"/>
          </p:cNvPicPr>
          <p:nvPr/>
        </p:nvPicPr>
        <p:blipFill>
          <a:blip r:embed="rId5"/>
          <a:stretch>
            <a:fillRect/>
          </a:stretch>
        </p:blipFill>
        <p:spPr>
          <a:xfrm>
            <a:off x="5966952" y="15027448"/>
            <a:ext cx="4311539" cy="3082751"/>
          </a:xfrm>
          <a:prstGeom prst="rect">
            <a:avLst/>
          </a:prstGeom>
        </p:spPr>
      </p:pic>
      <p:grpSp>
        <p:nvGrpSpPr>
          <p:cNvPr id="9" name="Group 8"/>
          <p:cNvGrpSpPr/>
          <p:nvPr/>
        </p:nvGrpSpPr>
        <p:grpSpPr>
          <a:xfrm>
            <a:off x="18563210" y="26140603"/>
            <a:ext cx="7389396" cy="5182423"/>
            <a:chOff x="18337275" y="25046896"/>
            <a:chExt cx="7389396" cy="5182423"/>
          </a:xfrm>
        </p:grpSpPr>
        <p:pic>
          <p:nvPicPr>
            <p:cNvPr id="120" name="Shape 120"/>
            <p:cNvPicPr preferRelativeResize="0"/>
            <p:nvPr/>
          </p:nvPicPr>
          <p:blipFill>
            <a:blip r:embed="rId6">
              <a:alphaModFix/>
            </a:blip>
            <a:stretch>
              <a:fillRect/>
            </a:stretch>
          </p:blipFill>
          <p:spPr>
            <a:xfrm>
              <a:off x="18337275" y="25046896"/>
              <a:ext cx="7389396" cy="5182423"/>
            </a:xfrm>
            <a:prstGeom prst="rect">
              <a:avLst/>
            </a:prstGeom>
            <a:noFill/>
            <a:ln>
              <a:noFill/>
            </a:ln>
          </p:spPr>
        </p:pic>
        <p:sp>
          <p:nvSpPr>
            <p:cNvPr id="43" name="TextBox 42"/>
            <p:cNvSpPr txBox="1"/>
            <p:nvPr/>
          </p:nvSpPr>
          <p:spPr>
            <a:xfrm>
              <a:off x="19834672" y="29337004"/>
              <a:ext cx="4831454" cy="307777"/>
            </a:xfrm>
            <a:prstGeom prst="rect">
              <a:avLst/>
            </a:prstGeom>
            <a:noFill/>
          </p:spPr>
          <p:txBody>
            <a:bodyPr wrap="square" rtlCol="0">
              <a:spAutoFit/>
            </a:bodyPr>
            <a:lstStyle/>
            <a:p>
              <a:pPr algn="ctr"/>
              <a:r>
                <a:rPr lang="en-US" dirty="0" smtClean="0"/>
                <a:t>Trail Making 	Decoding Message</a:t>
              </a:r>
              <a:endParaRPr lang="en-US" dirty="0"/>
            </a:p>
          </p:txBody>
        </p:sp>
      </p:grpSp>
      <p:sp>
        <p:nvSpPr>
          <p:cNvPr id="5" name="AutoShape 2" descr="Pearson Zero-Order Correlations (Lower Diagonal) Between Processing Speed Measures and Moray House Test (MHT) Scores at Age 11 and 70, and g"/>
          <p:cNvSpPr>
            <a:spLocks noChangeAspect="1" noChangeArrowheads="1"/>
          </p:cNvSpPr>
          <p:nvPr/>
        </p:nvSpPr>
        <p:spPr bwMode="auto">
          <a:xfrm>
            <a:off x="21899472" y="14275"/>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5"/>
          <p:cNvPicPr>
            <a:picLocks noChangeAspect="1"/>
          </p:cNvPicPr>
          <p:nvPr/>
        </p:nvPicPr>
        <p:blipFill>
          <a:blip r:embed="rId7"/>
          <a:stretch>
            <a:fillRect/>
          </a:stretch>
        </p:blipFill>
        <p:spPr>
          <a:xfrm>
            <a:off x="5886075" y="26313474"/>
            <a:ext cx="4473293" cy="3058662"/>
          </a:xfrm>
          <a:prstGeom prst="rect">
            <a:avLst/>
          </a:prstGeom>
        </p:spPr>
      </p:pic>
      <p:sp>
        <p:nvSpPr>
          <p:cNvPr id="7" name="TextBox 6"/>
          <p:cNvSpPr txBox="1"/>
          <p:nvPr/>
        </p:nvSpPr>
        <p:spPr>
          <a:xfrm>
            <a:off x="16954284" y="22977244"/>
            <a:ext cx="10607249" cy="2862322"/>
          </a:xfrm>
          <a:prstGeom prst="rect">
            <a:avLst/>
          </a:prstGeom>
          <a:noFill/>
        </p:spPr>
        <p:txBody>
          <a:bodyPr wrap="square" rtlCol="0">
            <a:spAutoFit/>
          </a:bodyPr>
          <a:lstStyle/>
          <a:p>
            <a:r>
              <a:rPr lang="en-US" sz="3000" b="1" u="sng" dirty="0" smtClean="0"/>
              <a:t>Gender Differences</a:t>
            </a:r>
            <a:r>
              <a:rPr lang="en-US" sz="3000" dirty="0" smtClean="0"/>
              <a:t>: There </a:t>
            </a:r>
            <a:r>
              <a:rPr lang="en-US" sz="3000" dirty="0"/>
              <a:t>were also significant gender differences. Means were computed for both male and female participants. In the decoding task, female participants were faster, on average, than male participants to complete the task. In the trail making task, male participants were faster, on average, than female </a:t>
            </a:r>
            <a:r>
              <a:rPr lang="en-US" sz="3000" dirty="0" smtClean="0"/>
              <a:t>participants.</a:t>
            </a:r>
            <a:endParaRPr lang="en-US" sz="3000" dirty="0"/>
          </a:p>
        </p:txBody>
      </p:sp>
      <p:sp>
        <p:nvSpPr>
          <p:cNvPr id="10" name="AutoShape 4" descr="&#10;Standardized coefficients for cross-sectional and longitudinal age effects. The standardized effects are scaled such that higher values represent larger age differences or declines. CCR = Category Cued Recall test; LogMem = WMS–R Logical Memory test; SentRep = Sentence Repetition; DigFor = Digit Span Forward; DigRev = Digit Span Reversed; Animals = animal name retrieval; FAS = letter fluency; Info = WAIS–R Information subtest; Simil = WAIS–R Similarities subtest; Vocab = WAIS–R Vocabulary subtest; Mhill = Mill Hill Vocabulary Scale; Dsym = WAIS–R Digit Symbol Substitution test; Copy = number copy speed; WMS–R = Wechsler Memory Scale—Revised; WAIS–R = Wechsler Adult Intelligence Scale—Revised&#10;"/>
          <p:cNvSpPr>
            <a:spLocks noChangeAspect="1" noChangeArrowheads="1"/>
          </p:cNvSpPr>
          <p:nvPr/>
        </p:nvSpPr>
        <p:spPr bwMode="auto">
          <a:xfrm>
            <a:off x="21899472" y="166675"/>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1" name="Picture 10"/>
          <p:cNvPicPr>
            <a:picLocks noChangeAspect="1"/>
          </p:cNvPicPr>
          <p:nvPr/>
        </p:nvPicPr>
        <p:blipFill>
          <a:blip r:embed="rId8"/>
          <a:stretch>
            <a:fillRect/>
          </a:stretch>
        </p:blipFill>
        <p:spPr>
          <a:xfrm>
            <a:off x="5221846" y="20111839"/>
            <a:ext cx="5801750" cy="3073693"/>
          </a:xfrm>
          <a:prstGeom prst="rect">
            <a:avLst/>
          </a:prstGeom>
        </p:spPr>
      </p:pic>
      <p:pic>
        <p:nvPicPr>
          <p:cNvPr id="16" name="Picture 15" descr="Screen Clipping"/>
          <p:cNvPicPr>
            <a:picLocks noChangeAspect="1"/>
          </p:cNvPicPr>
          <p:nvPr/>
        </p:nvPicPr>
        <p:blipFill>
          <a:blip r:embed="rId9"/>
          <a:stretch>
            <a:fillRect/>
          </a:stretch>
        </p:blipFill>
        <p:spPr>
          <a:xfrm>
            <a:off x="17570012" y="9774629"/>
            <a:ext cx="2346075" cy="2386370"/>
          </a:xfrm>
          <a:prstGeom prst="rect">
            <a:avLst/>
          </a:prstGeom>
        </p:spPr>
      </p:pic>
      <p:pic>
        <p:nvPicPr>
          <p:cNvPr id="18" name="Picture 17" descr="Screen Clipping"/>
          <p:cNvPicPr>
            <a:picLocks noChangeAspect="1"/>
          </p:cNvPicPr>
          <p:nvPr/>
        </p:nvPicPr>
        <p:blipFill rotWithShape="1">
          <a:blip r:embed="rId10"/>
          <a:srcRect l="1332" t="984" b="939"/>
          <a:stretch/>
        </p:blipFill>
        <p:spPr>
          <a:xfrm>
            <a:off x="25715514" y="6638228"/>
            <a:ext cx="2132488" cy="2546878"/>
          </a:xfrm>
          <a:prstGeom prst="rect">
            <a:avLst/>
          </a:prstGeom>
        </p:spPr>
      </p:pic>
      <p:pic>
        <p:nvPicPr>
          <p:cNvPr id="19" name="Picture 18" descr="Screen Clipping"/>
          <p:cNvPicPr>
            <a:picLocks noChangeAspect="1"/>
          </p:cNvPicPr>
          <p:nvPr/>
        </p:nvPicPr>
        <p:blipFill>
          <a:blip r:embed="rId11"/>
          <a:stretch>
            <a:fillRect/>
          </a:stretch>
        </p:blipFill>
        <p:spPr>
          <a:xfrm>
            <a:off x="25830944" y="9329634"/>
            <a:ext cx="2031518" cy="2556818"/>
          </a:xfrm>
          <a:prstGeom prst="rect">
            <a:avLst/>
          </a:prstGeom>
        </p:spPr>
      </p:pic>
      <p:sp>
        <p:nvSpPr>
          <p:cNvPr id="13" name="Rectangle 12"/>
          <p:cNvSpPr/>
          <p:nvPr/>
        </p:nvSpPr>
        <p:spPr>
          <a:xfrm>
            <a:off x="16359283" y="7327208"/>
            <a:ext cx="4883981" cy="2308324"/>
          </a:xfrm>
          <a:prstGeom prst="rect">
            <a:avLst/>
          </a:prstGeom>
        </p:spPr>
        <p:txBody>
          <a:bodyPr wrap="square">
            <a:spAutoFit/>
          </a:bodyPr>
          <a:lstStyle/>
          <a:p>
            <a:pPr marL="1150938" lvl="0" indent="-1150938">
              <a:spcBef>
                <a:spcPts val="600"/>
              </a:spcBef>
              <a:buClr>
                <a:schemeClr val="dk2"/>
              </a:buClr>
              <a:buSzPct val="25000"/>
            </a:pPr>
            <a:r>
              <a:rPr lang="en-US" sz="2400" b="1" dirty="0" smtClean="0">
                <a:solidFill>
                  <a:schemeClr val="tx1"/>
                </a:solidFill>
                <a:cs typeface="Times New Roman" panose="02020603050405020304" pitchFamily="18" charset="0"/>
              </a:rPr>
              <a:t>Task 1: </a:t>
            </a:r>
            <a:r>
              <a:rPr lang="en-US" sz="2400" dirty="0" smtClean="0">
                <a:solidFill>
                  <a:schemeClr val="tx1"/>
                </a:solidFill>
                <a:cs typeface="Times New Roman" panose="02020603050405020304" pitchFamily="18" charset="0"/>
              </a:rPr>
              <a:t>Message Decoding: Use a key provided to fill in blanks where each blank has a number beneath it that corresponds to a letter in the key. </a:t>
            </a:r>
            <a:endParaRPr lang="en-US" sz="2400" dirty="0">
              <a:solidFill>
                <a:schemeClr val="tx1"/>
              </a:solidFill>
              <a:cs typeface="Times New Roman" panose="02020603050405020304" pitchFamily="18" charset="0"/>
            </a:endParaRPr>
          </a:p>
        </p:txBody>
      </p:sp>
      <p:sp>
        <p:nvSpPr>
          <p:cNvPr id="14" name="Rectangle 13"/>
          <p:cNvSpPr/>
          <p:nvPr/>
        </p:nvSpPr>
        <p:spPr>
          <a:xfrm>
            <a:off x="21385447" y="7327208"/>
            <a:ext cx="4437433" cy="4154983"/>
          </a:xfrm>
          <a:prstGeom prst="rect">
            <a:avLst/>
          </a:prstGeom>
        </p:spPr>
        <p:txBody>
          <a:bodyPr wrap="square">
            <a:spAutoFit/>
          </a:bodyPr>
          <a:lstStyle/>
          <a:p>
            <a:pPr marL="1150938" lvl="0" indent="-1150938">
              <a:spcBef>
                <a:spcPts val="600"/>
              </a:spcBef>
              <a:buClr>
                <a:schemeClr val="dk2"/>
              </a:buClr>
              <a:buSzPct val="25000"/>
            </a:pPr>
            <a:r>
              <a:rPr lang="en-US" sz="2400" b="1" dirty="0">
                <a:solidFill>
                  <a:schemeClr val="tx1"/>
                </a:solidFill>
                <a:cs typeface="Times New Roman" panose="02020603050405020304" pitchFamily="18" charset="0"/>
              </a:rPr>
              <a:t>Task 2: </a:t>
            </a:r>
            <a:r>
              <a:rPr lang="en-US" sz="2400" dirty="0">
                <a:solidFill>
                  <a:schemeClr val="tx1"/>
                </a:solidFill>
                <a:cs typeface="Times New Roman" panose="02020603050405020304" pitchFamily="18" charset="0"/>
              </a:rPr>
              <a:t>Trail Making (</a:t>
            </a:r>
            <a:r>
              <a:rPr lang="en-US" sz="2400" dirty="0" err="1">
                <a:solidFill>
                  <a:schemeClr val="tx1"/>
                </a:solidFill>
                <a:cs typeface="Times New Roman" panose="02020603050405020304" pitchFamily="18" charset="0"/>
              </a:rPr>
              <a:t>Salthouse</a:t>
            </a:r>
            <a:r>
              <a:rPr lang="en-US" sz="2400" dirty="0">
                <a:solidFill>
                  <a:schemeClr val="tx1"/>
                </a:solidFill>
                <a:cs typeface="Times New Roman" panose="02020603050405020304" pitchFamily="18" charset="0"/>
              </a:rPr>
              <a:t>, 2011): Make a continuous line connecting numbers that are distributed around a page (A) and then connect numbers and letters in an alternating pattern distributed around a page (B). </a:t>
            </a:r>
            <a:endParaRPr lang="en-US" sz="2400" dirty="0">
              <a:solidFill>
                <a:schemeClr val="dk2"/>
              </a:solidFill>
            </a:endParaRPr>
          </a:p>
        </p:txBody>
      </p:sp>
    </p:spTree>
  </p:cSld>
  <p:clrMapOvr>
    <a:masterClrMapping/>
  </p:clrMapOvr>
  <p:transition spd="slow">
    <p:cut/>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7107</TotalTime>
  <Words>598</Words>
  <Application>Microsoft Office PowerPoint</Application>
  <PresentationFormat>Custom</PresentationFormat>
  <Paragraphs>74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Times New Roman</vt:lpstr>
      <vt:lpstr>Wingdings</vt:lpstr>
      <vt:lpstr>Default 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Sydney Cody</dc:creator>
  <cp:lastModifiedBy>Sydney Cody</cp:lastModifiedBy>
  <cp:revision>47</cp:revision>
  <dcterms:modified xsi:type="dcterms:W3CDTF">2016-02-17T22:26:49Z</dcterms:modified>
</cp:coreProperties>
</file>