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51206400" cy="38404800"/>
  <p:notesSz cx="7023100" cy="93091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2096"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588"/>
    <p:restoredTop sz="93109"/>
  </p:normalViewPr>
  <p:slideViewPr>
    <p:cSldViewPr>
      <p:cViewPr>
        <p:scale>
          <a:sx n="22" d="100"/>
          <a:sy n="22" d="100"/>
        </p:scale>
        <p:origin x="1736" y="-192"/>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ED6F04-884A-1F4F-A0AE-069DC226D070}"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1C384293-E536-1544-9846-102CA5B0755D}">
      <dgm:prSet phldrT="[Text]"/>
      <dgm:spPr/>
      <dgm:t>
        <a:bodyPr/>
        <a:lstStyle/>
        <a:p>
          <a:r>
            <a:rPr lang="en-US" dirty="0" smtClean="0"/>
            <a:t> Symptoms are still unnoticeable to others</a:t>
          </a:r>
          <a:endParaRPr lang="en-US" dirty="0"/>
        </a:p>
      </dgm:t>
    </dgm:pt>
    <dgm:pt modelId="{E82889C4-CDD5-3449-A0B6-9DFE9B7CEAE0}" type="parTrans" cxnId="{68921ACB-9E20-CC4D-A2F9-0A1F65CD015D}">
      <dgm:prSet/>
      <dgm:spPr/>
      <dgm:t>
        <a:bodyPr/>
        <a:lstStyle/>
        <a:p>
          <a:endParaRPr lang="en-US"/>
        </a:p>
      </dgm:t>
    </dgm:pt>
    <dgm:pt modelId="{49DFC735-2C05-0F4B-A9F2-A2AC4E3C6E9E}" type="sibTrans" cxnId="{68921ACB-9E20-CC4D-A2F9-0A1F65CD015D}">
      <dgm:prSet/>
      <dgm:spPr/>
      <dgm:t>
        <a:bodyPr/>
        <a:lstStyle/>
        <a:p>
          <a:endParaRPr lang="en-US"/>
        </a:p>
      </dgm:t>
    </dgm:pt>
    <dgm:pt modelId="{90D42D96-BCD5-C64B-9083-E5AC876479BD}">
      <dgm:prSet phldrT="[Text]"/>
      <dgm:spPr/>
      <dgm:t>
        <a:bodyPr/>
        <a:lstStyle/>
        <a:p>
          <a:r>
            <a:rPr lang="en-US" dirty="0" smtClean="0">
              <a:solidFill>
                <a:schemeClr val="bg2"/>
              </a:solidFill>
            </a:rPr>
            <a:t>Mild</a:t>
          </a:r>
          <a:endParaRPr lang="en-US" dirty="0">
            <a:solidFill>
              <a:schemeClr val="bg2"/>
            </a:solidFill>
          </a:endParaRPr>
        </a:p>
      </dgm:t>
    </dgm:pt>
    <dgm:pt modelId="{06915B38-7116-3E44-8F6F-F0D999A3A81E}" type="parTrans" cxnId="{EA5BC7A9-431E-6442-96A7-9D817EAFC8D7}">
      <dgm:prSet/>
      <dgm:spPr/>
      <dgm:t>
        <a:bodyPr/>
        <a:lstStyle/>
        <a:p>
          <a:endParaRPr lang="en-US"/>
        </a:p>
      </dgm:t>
    </dgm:pt>
    <dgm:pt modelId="{391159CC-AF09-1449-8C79-C1223B3A1C71}" type="sibTrans" cxnId="{EA5BC7A9-431E-6442-96A7-9D817EAFC8D7}">
      <dgm:prSet/>
      <dgm:spPr/>
      <dgm:t>
        <a:bodyPr/>
        <a:lstStyle/>
        <a:p>
          <a:endParaRPr lang="en-US"/>
        </a:p>
      </dgm:t>
    </dgm:pt>
    <dgm:pt modelId="{87E26E57-DF0C-CC4C-B99E-22CA73CF2BDA}">
      <dgm:prSet phldrT="[Text]"/>
      <dgm:spPr/>
      <dgm:t>
        <a:bodyPr/>
        <a:lstStyle/>
        <a:p>
          <a:r>
            <a:rPr lang="en-US" dirty="0" smtClean="0"/>
            <a:t> Affected individual needs prompting for everyday tasks</a:t>
          </a:r>
          <a:endParaRPr lang="en-US" dirty="0"/>
        </a:p>
      </dgm:t>
    </dgm:pt>
    <dgm:pt modelId="{0ED0F417-086A-EB4A-99E1-2AD30480B3CD}" type="parTrans" cxnId="{D2463D58-0693-2644-B5C4-B71DB90472E4}">
      <dgm:prSet/>
      <dgm:spPr/>
      <dgm:t>
        <a:bodyPr/>
        <a:lstStyle/>
        <a:p>
          <a:endParaRPr lang="en-US"/>
        </a:p>
      </dgm:t>
    </dgm:pt>
    <dgm:pt modelId="{7D4307BA-39F9-2746-8584-9097520AEF86}" type="sibTrans" cxnId="{D2463D58-0693-2644-B5C4-B71DB90472E4}">
      <dgm:prSet/>
      <dgm:spPr/>
      <dgm:t>
        <a:bodyPr/>
        <a:lstStyle/>
        <a:p>
          <a:endParaRPr lang="en-US"/>
        </a:p>
      </dgm:t>
    </dgm:pt>
    <dgm:pt modelId="{C409F7FE-6239-C948-9151-5F41135F067A}">
      <dgm:prSet phldrT="[Text]"/>
      <dgm:spPr/>
      <dgm:t>
        <a:bodyPr/>
        <a:lstStyle/>
        <a:p>
          <a:r>
            <a:rPr lang="en-US" dirty="0" smtClean="0"/>
            <a:t> Behavioral problems commence at this stage</a:t>
          </a:r>
          <a:endParaRPr lang="en-US" dirty="0"/>
        </a:p>
      </dgm:t>
    </dgm:pt>
    <dgm:pt modelId="{C116578E-2929-3645-9E8D-5F66D0BDC719}" type="parTrans" cxnId="{F848A9E6-ED0B-C849-B32C-95C749DADA8F}">
      <dgm:prSet/>
      <dgm:spPr/>
      <dgm:t>
        <a:bodyPr/>
        <a:lstStyle/>
        <a:p>
          <a:endParaRPr lang="en-US"/>
        </a:p>
      </dgm:t>
    </dgm:pt>
    <dgm:pt modelId="{CA8215D6-69F7-D24B-A287-D60DA664DC51}" type="sibTrans" cxnId="{F848A9E6-ED0B-C849-B32C-95C749DADA8F}">
      <dgm:prSet/>
      <dgm:spPr/>
      <dgm:t>
        <a:bodyPr/>
        <a:lstStyle/>
        <a:p>
          <a:endParaRPr lang="en-US"/>
        </a:p>
      </dgm:t>
    </dgm:pt>
    <dgm:pt modelId="{E4BF39ED-2540-434B-AD07-B59274EAD821}">
      <dgm:prSet phldrT="[Text]"/>
      <dgm:spPr/>
      <dgm:t>
        <a:bodyPr/>
        <a:lstStyle/>
        <a:p>
          <a:r>
            <a:rPr lang="en-US" dirty="0" smtClean="0">
              <a:solidFill>
                <a:schemeClr val="bg2"/>
              </a:solidFill>
            </a:rPr>
            <a:t>Moderate</a:t>
          </a:r>
          <a:endParaRPr lang="en-US" dirty="0">
            <a:solidFill>
              <a:schemeClr val="bg2"/>
            </a:solidFill>
          </a:endParaRPr>
        </a:p>
      </dgm:t>
    </dgm:pt>
    <dgm:pt modelId="{CA55D707-F68A-B64C-808D-205DE6F869B2}" type="parTrans" cxnId="{AC240690-01B8-3347-8AFA-C65D4330CE5C}">
      <dgm:prSet/>
      <dgm:spPr/>
      <dgm:t>
        <a:bodyPr/>
        <a:lstStyle/>
        <a:p>
          <a:endParaRPr lang="en-US"/>
        </a:p>
      </dgm:t>
    </dgm:pt>
    <dgm:pt modelId="{BE1B186A-8588-FB4C-BB17-630C6CE2AFCD}" type="sibTrans" cxnId="{AC240690-01B8-3347-8AFA-C65D4330CE5C}">
      <dgm:prSet/>
      <dgm:spPr/>
      <dgm:t>
        <a:bodyPr/>
        <a:lstStyle/>
        <a:p>
          <a:endParaRPr lang="en-US"/>
        </a:p>
      </dgm:t>
    </dgm:pt>
    <dgm:pt modelId="{B6D04137-D452-F446-9B6D-4C73960DE46B}">
      <dgm:prSet phldrT="[Text]" custT="1"/>
      <dgm:spPr/>
      <dgm:t>
        <a:bodyPr/>
        <a:lstStyle/>
        <a:p>
          <a:r>
            <a:rPr lang="en-US" sz="6000" dirty="0" smtClean="0"/>
            <a:t> Needs full assistance</a:t>
          </a:r>
          <a:r>
            <a:rPr lang="en-US" sz="6000" baseline="0" dirty="0" smtClean="0"/>
            <a:t> to eat/drink and confined to chair/bed</a:t>
          </a:r>
          <a:endParaRPr lang="en-US" sz="6000" dirty="0"/>
        </a:p>
      </dgm:t>
    </dgm:pt>
    <dgm:pt modelId="{4AC57AB6-5FD2-A241-929D-521787EB843E}" type="parTrans" cxnId="{F47EBF57-D5E1-8F4D-AEB1-2414EDDCBF66}">
      <dgm:prSet/>
      <dgm:spPr/>
      <dgm:t>
        <a:bodyPr/>
        <a:lstStyle/>
        <a:p>
          <a:endParaRPr lang="en-US"/>
        </a:p>
      </dgm:t>
    </dgm:pt>
    <dgm:pt modelId="{99A9315F-052C-AE41-B520-459471CF2CCC}" type="sibTrans" cxnId="{F47EBF57-D5E1-8F4D-AEB1-2414EDDCBF66}">
      <dgm:prSet/>
      <dgm:spPr/>
      <dgm:t>
        <a:bodyPr/>
        <a:lstStyle/>
        <a:p>
          <a:endParaRPr lang="en-US"/>
        </a:p>
      </dgm:t>
    </dgm:pt>
    <dgm:pt modelId="{9BD1E5BC-B8E2-A347-ABF2-6B0302BB12B7}">
      <dgm:prSet phldrT="[Text]" custT="1"/>
      <dgm:spPr/>
      <dgm:t>
        <a:bodyPr/>
        <a:lstStyle/>
        <a:p>
          <a:r>
            <a:rPr lang="en-US" sz="6000" dirty="0" smtClean="0"/>
            <a:t> Resists assistance, may hit or bite</a:t>
          </a:r>
          <a:r>
            <a:rPr lang="en-US" sz="6000" baseline="0" dirty="0" smtClean="0"/>
            <a:t> caretakers</a:t>
          </a:r>
          <a:endParaRPr lang="en-US" sz="6000" dirty="0"/>
        </a:p>
      </dgm:t>
    </dgm:pt>
    <dgm:pt modelId="{A37D8C50-2306-0846-9931-FCAD59EC1AF4}" type="parTrans" cxnId="{40A716E3-0B33-AD46-9E0F-03A300CC9ED8}">
      <dgm:prSet/>
      <dgm:spPr/>
      <dgm:t>
        <a:bodyPr/>
        <a:lstStyle/>
        <a:p>
          <a:endParaRPr lang="en-US"/>
        </a:p>
      </dgm:t>
    </dgm:pt>
    <dgm:pt modelId="{7B30EC12-1AA8-1948-90F7-5F176542B689}" type="sibTrans" cxnId="{40A716E3-0B33-AD46-9E0F-03A300CC9ED8}">
      <dgm:prSet/>
      <dgm:spPr/>
      <dgm:t>
        <a:bodyPr/>
        <a:lstStyle/>
        <a:p>
          <a:endParaRPr lang="en-US"/>
        </a:p>
      </dgm:t>
    </dgm:pt>
    <dgm:pt modelId="{B8D92AF9-0F31-3849-B991-3172F4857ADD}">
      <dgm:prSet phldrT="[Text]"/>
      <dgm:spPr/>
      <dgm:t>
        <a:bodyPr/>
        <a:lstStyle/>
        <a:p>
          <a:r>
            <a:rPr lang="en-US" dirty="0" smtClean="0"/>
            <a:t> Mild loss of memory (i.e. names of new people)</a:t>
          </a:r>
          <a:endParaRPr lang="en-US" dirty="0"/>
        </a:p>
      </dgm:t>
    </dgm:pt>
    <dgm:pt modelId="{C525B605-5031-B840-9CEB-47DEADB5CD18}" type="sibTrans" cxnId="{6A8872A0-3050-0946-9FFD-445F01BCBA5A}">
      <dgm:prSet/>
      <dgm:spPr/>
      <dgm:t>
        <a:bodyPr/>
        <a:lstStyle/>
        <a:p>
          <a:endParaRPr lang="en-US"/>
        </a:p>
      </dgm:t>
    </dgm:pt>
    <dgm:pt modelId="{898F5B9B-0EDC-E646-9FA7-B6A764852E07}" type="parTrans" cxnId="{6A8872A0-3050-0946-9FFD-445F01BCBA5A}">
      <dgm:prSet/>
      <dgm:spPr/>
      <dgm:t>
        <a:bodyPr/>
        <a:lstStyle/>
        <a:p>
          <a:endParaRPr lang="en-US"/>
        </a:p>
      </dgm:t>
    </dgm:pt>
    <dgm:pt modelId="{30B213A2-7184-E444-A28A-905DB1CC819B}">
      <dgm:prSet phldrT="[Text]"/>
      <dgm:spPr/>
      <dgm:t>
        <a:bodyPr/>
        <a:lstStyle/>
        <a:p>
          <a:r>
            <a:rPr lang="en-US" dirty="0" smtClean="0">
              <a:solidFill>
                <a:schemeClr val="bg2"/>
              </a:solidFill>
            </a:rPr>
            <a:t>Pre-Diagnosis</a:t>
          </a:r>
          <a:endParaRPr lang="en-US" dirty="0">
            <a:solidFill>
              <a:schemeClr val="bg2"/>
            </a:solidFill>
          </a:endParaRPr>
        </a:p>
      </dgm:t>
    </dgm:pt>
    <dgm:pt modelId="{477754D6-EBD0-644B-A803-FE32C0EEDE97}" type="sibTrans" cxnId="{47ECC936-C704-F647-B03B-565DAD66AC72}">
      <dgm:prSet/>
      <dgm:spPr/>
      <dgm:t>
        <a:bodyPr/>
        <a:lstStyle/>
        <a:p>
          <a:endParaRPr lang="en-US"/>
        </a:p>
      </dgm:t>
    </dgm:pt>
    <dgm:pt modelId="{24987BDB-3DA4-B043-8597-7D5D6665F300}" type="parTrans" cxnId="{47ECC936-C704-F647-B03B-565DAD66AC72}">
      <dgm:prSet/>
      <dgm:spPr/>
      <dgm:t>
        <a:bodyPr/>
        <a:lstStyle/>
        <a:p>
          <a:endParaRPr lang="en-US"/>
        </a:p>
      </dgm:t>
    </dgm:pt>
    <dgm:pt modelId="{445A2EDB-0A62-C04E-850B-1DBA33B77D9E}">
      <dgm:prSet phldrT="[Text]"/>
      <dgm:spPr/>
      <dgm:t>
        <a:bodyPr/>
        <a:lstStyle/>
        <a:p>
          <a:r>
            <a:rPr lang="en-US" dirty="0" smtClean="0">
              <a:solidFill>
                <a:schemeClr val="bg2"/>
              </a:solidFill>
            </a:rPr>
            <a:t>End Stage</a:t>
          </a:r>
          <a:endParaRPr lang="en-US" dirty="0">
            <a:solidFill>
              <a:schemeClr val="bg2"/>
            </a:solidFill>
          </a:endParaRPr>
        </a:p>
      </dgm:t>
    </dgm:pt>
    <dgm:pt modelId="{1C568E76-3DCC-AE4E-B804-60CB9245890B}" type="parTrans" cxnId="{45B1F133-7310-3C44-864A-4743FA9AEAFE}">
      <dgm:prSet/>
      <dgm:spPr/>
      <dgm:t>
        <a:bodyPr/>
        <a:lstStyle/>
        <a:p>
          <a:endParaRPr lang="en-US"/>
        </a:p>
      </dgm:t>
    </dgm:pt>
    <dgm:pt modelId="{BD86C5D6-7C44-7B4B-B590-A17495A5497B}" type="sibTrans" cxnId="{45B1F133-7310-3C44-864A-4743FA9AEAFE}">
      <dgm:prSet/>
      <dgm:spPr/>
      <dgm:t>
        <a:bodyPr/>
        <a:lstStyle/>
        <a:p>
          <a:endParaRPr lang="en-US"/>
        </a:p>
      </dgm:t>
    </dgm:pt>
    <dgm:pt modelId="{D44CDD6C-DB14-584D-9295-0B0AD088B780}">
      <dgm:prSet phldrT="[Text]"/>
      <dgm:spPr/>
      <dgm:t>
        <a:bodyPr/>
        <a:lstStyle/>
        <a:p>
          <a:r>
            <a:rPr lang="en-US" dirty="0" smtClean="0">
              <a:solidFill>
                <a:schemeClr val="bg2"/>
              </a:solidFill>
            </a:rPr>
            <a:t>Severe</a:t>
          </a:r>
          <a:endParaRPr lang="en-US" dirty="0">
            <a:solidFill>
              <a:schemeClr val="bg2"/>
            </a:solidFill>
          </a:endParaRPr>
        </a:p>
      </dgm:t>
    </dgm:pt>
    <dgm:pt modelId="{7D417619-683B-BA40-A88C-AC38F1A27066}" type="parTrans" cxnId="{A2EFB213-7B6F-D34F-AFB0-F9C362CFA860}">
      <dgm:prSet/>
      <dgm:spPr/>
      <dgm:t>
        <a:bodyPr/>
        <a:lstStyle/>
        <a:p>
          <a:endParaRPr lang="en-US"/>
        </a:p>
      </dgm:t>
    </dgm:pt>
    <dgm:pt modelId="{FF4E3E06-2C1A-F042-BF7A-441F77CB75B3}" type="sibTrans" cxnId="{A2EFB213-7B6F-D34F-AFB0-F9C362CFA860}">
      <dgm:prSet/>
      <dgm:spPr/>
      <dgm:t>
        <a:bodyPr/>
        <a:lstStyle/>
        <a:p>
          <a:endParaRPr lang="en-US"/>
        </a:p>
      </dgm:t>
    </dgm:pt>
    <dgm:pt modelId="{B920A0D4-32FB-CE47-AB94-4A9745F7356E}">
      <dgm:prSet phldrT="[Text]"/>
      <dgm:spPr/>
      <dgm:t>
        <a:bodyPr/>
        <a:lstStyle/>
        <a:p>
          <a:r>
            <a:rPr lang="en-US" dirty="0" smtClean="0">
              <a:solidFill>
                <a:schemeClr val="bg2"/>
              </a:solidFill>
            </a:rPr>
            <a:t> Affected individual is confused most of the time and can no longer survive</a:t>
          </a:r>
          <a:r>
            <a:rPr lang="en-US" baseline="0" dirty="0" smtClean="0">
              <a:solidFill>
                <a:schemeClr val="bg2"/>
              </a:solidFill>
            </a:rPr>
            <a:t> without assistance</a:t>
          </a:r>
          <a:endParaRPr lang="en-US" dirty="0">
            <a:solidFill>
              <a:schemeClr val="bg2"/>
            </a:solidFill>
          </a:endParaRPr>
        </a:p>
      </dgm:t>
    </dgm:pt>
    <dgm:pt modelId="{BD4E940F-1731-404D-80C4-C783B2BE9FD4}" type="parTrans" cxnId="{C1B3898E-7BAF-6A4A-9E2F-51F27ED64757}">
      <dgm:prSet/>
      <dgm:spPr/>
      <dgm:t>
        <a:bodyPr/>
        <a:lstStyle/>
        <a:p>
          <a:endParaRPr lang="en-US"/>
        </a:p>
      </dgm:t>
    </dgm:pt>
    <dgm:pt modelId="{E237359E-9855-1F4B-AA4E-84AB15226D0D}" type="sibTrans" cxnId="{C1B3898E-7BAF-6A4A-9E2F-51F27ED64757}">
      <dgm:prSet/>
      <dgm:spPr/>
      <dgm:t>
        <a:bodyPr/>
        <a:lstStyle/>
        <a:p>
          <a:endParaRPr lang="en-US"/>
        </a:p>
      </dgm:t>
    </dgm:pt>
    <dgm:pt modelId="{D2AFA071-1CBE-BB48-AB12-E45A2D5B5B9F}">
      <dgm:prSet phldrT="[Text]"/>
      <dgm:spPr/>
      <dgm:t>
        <a:bodyPr/>
        <a:lstStyle/>
        <a:p>
          <a:r>
            <a:rPr lang="en-US" dirty="0" smtClean="0">
              <a:solidFill>
                <a:schemeClr val="bg2"/>
              </a:solidFill>
            </a:rPr>
            <a:t> Memories </a:t>
          </a:r>
          <a:r>
            <a:rPr lang="en-US" baseline="0" dirty="0" smtClean="0">
              <a:solidFill>
                <a:schemeClr val="bg2"/>
              </a:solidFill>
            </a:rPr>
            <a:t>of past life are sporadic</a:t>
          </a:r>
          <a:endParaRPr lang="en-US" dirty="0">
            <a:solidFill>
              <a:schemeClr val="bg2"/>
            </a:solidFill>
          </a:endParaRPr>
        </a:p>
      </dgm:t>
    </dgm:pt>
    <dgm:pt modelId="{93D55D3F-A2EF-9341-B1CD-F5ECED9FFC20}" type="parTrans" cxnId="{0740E3AB-6F85-E646-B513-94B8BEC22F42}">
      <dgm:prSet/>
      <dgm:spPr/>
      <dgm:t>
        <a:bodyPr/>
        <a:lstStyle/>
        <a:p>
          <a:endParaRPr lang="en-US"/>
        </a:p>
      </dgm:t>
    </dgm:pt>
    <dgm:pt modelId="{B611D357-A01F-8C4C-9A19-F1661994F25C}" type="sibTrans" cxnId="{0740E3AB-6F85-E646-B513-94B8BEC22F42}">
      <dgm:prSet/>
      <dgm:spPr/>
      <dgm:t>
        <a:bodyPr/>
        <a:lstStyle/>
        <a:p>
          <a:endParaRPr lang="en-US"/>
        </a:p>
      </dgm:t>
    </dgm:pt>
    <dgm:pt modelId="{0C32A814-B0E3-8F42-BE35-7597A8EDFB53}">
      <dgm:prSet phldrT="[Text]"/>
      <dgm:spPr/>
      <dgm:t>
        <a:bodyPr/>
        <a:lstStyle/>
        <a:p>
          <a:r>
            <a:rPr lang="en-US" dirty="0" smtClean="0">
              <a:solidFill>
                <a:schemeClr val="bg2"/>
              </a:solidFill>
            </a:rPr>
            <a:t> Unaware of recent events and experiences</a:t>
          </a:r>
          <a:endParaRPr lang="en-US" dirty="0">
            <a:solidFill>
              <a:schemeClr val="bg2"/>
            </a:solidFill>
          </a:endParaRPr>
        </a:p>
      </dgm:t>
    </dgm:pt>
    <dgm:pt modelId="{A011548C-8F11-8140-9748-4002E953ECE2}" type="parTrans" cxnId="{FEDF0E6C-8B2E-BF46-A528-3C23BEEC80A0}">
      <dgm:prSet/>
      <dgm:spPr/>
      <dgm:t>
        <a:bodyPr/>
        <a:lstStyle/>
        <a:p>
          <a:endParaRPr lang="en-US"/>
        </a:p>
      </dgm:t>
    </dgm:pt>
    <dgm:pt modelId="{D267987A-EC41-C84A-ABE2-3F54F349A1E9}" type="sibTrans" cxnId="{FEDF0E6C-8B2E-BF46-A528-3C23BEEC80A0}">
      <dgm:prSet/>
      <dgm:spPr/>
      <dgm:t>
        <a:bodyPr/>
        <a:lstStyle/>
        <a:p>
          <a:endParaRPr lang="en-US"/>
        </a:p>
      </dgm:t>
    </dgm:pt>
    <dgm:pt modelId="{0FB628FC-564D-434A-AC64-54973137BA9A}" type="pres">
      <dgm:prSet presAssocID="{DDED6F04-884A-1F4F-A0AE-069DC226D070}" presName="linearFlow" presStyleCnt="0">
        <dgm:presLayoutVars>
          <dgm:dir/>
          <dgm:animLvl val="lvl"/>
          <dgm:resizeHandles val="exact"/>
        </dgm:presLayoutVars>
      </dgm:prSet>
      <dgm:spPr/>
      <dgm:t>
        <a:bodyPr/>
        <a:lstStyle/>
        <a:p>
          <a:endParaRPr lang="en-US"/>
        </a:p>
      </dgm:t>
    </dgm:pt>
    <dgm:pt modelId="{94C3C34B-2BA3-CC40-AE13-004145D57F49}" type="pres">
      <dgm:prSet presAssocID="{30B213A2-7184-E444-A28A-905DB1CC819B}" presName="composite" presStyleCnt="0"/>
      <dgm:spPr/>
    </dgm:pt>
    <dgm:pt modelId="{045C1986-A900-5E49-AB5C-853EF07E41F4}" type="pres">
      <dgm:prSet presAssocID="{30B213A2-7184-E444-A28A-905DB1CC819B}" presName="parentText" presStyleLbl="alignNode1" presStyleIdx="0" presStyleCnt="5">
        <dgm:presLayoutVars>
          <dgm:chMax val="1"/>
          <dgm:bulletEnabled val="1"/>
        </dgm:presLayoutVars>
      </dgm:prSet>
      <dgm:spPr/>
      <dgm:t>
        <a:bodyPr/>
        <a:lstStyle/>
        <a:p>
          <a:endParaRPr lang="en-US"/>
        </a:p>
      </dgm:t>
    </dgm:pt>
    <dgm:pt modelId="{80F1A75D-A4DB-C04C-8778-2268F897013A}" type="pres">
      <dgm:prSet presAssocID="{30B213A2-7184-E444-A28A-905DB1CC819B}" presName="descendantText" presStyleLbl="alignAcc1" presStyleIdx="0" presStyleCnt="5">
        <dgm:presLayoutVars>
          <dgm:bulletEnabled val="1"/>
        </dgm:presLayoutVars>
      </dgm:prSet>
      <dgm:spPr/>
      <dgm:t>
        <a:bodyPr/>
        <a:lstStyle/>
        <a:p>
          <a:endParaRPr lang="en-US"/>
        </a:p>
      </dgm:t>
    </dgm:pt>
    <dgm:pt modelId="{72BDEFBA-0FEB-CF4D-886A-8D9BE4FF896C}" type="pres">
      <dgm:prSet presAssocID="{477754D6-EBD0-644B-A803-FE32C0EEDE97}" presName="sp" presStyleCnt="0"/>
      <dgm:spPr/>
    </dgm:pt>
    <dgm:pt modelId="{2DF520E0-37D9-8946-B9EF-C1E8679BE7B1}" type="pres">
      <dgm:prSet presAssocID="{90D42D96-BCD5-C64B-9083-E5AC876479BD}" presName="composite" presStyleCnt="0"/>
      <dgm:spPr/>
    </dgm:pt>
    <dgm:pt modelId="{B6D9C949-68DD-6447-95CD-5EE46C18B79C}" type="pres">
      <dgm:prSet presAssocID="{90D42D96-BCD5-C64B-9083-E5AC876479BD}" presName="parentText" presStyleLbl="alignNode1" presStyleIdx="1" presStyleCnt="5">
        <dgm:presLayoutVars>
          <dgm:chMax val="1"/>
          <dgm:bulletEnabled val="1"/>
        </dgm:presLayoutVars>
      </dgm:prSet>
      <dgm:spPr/>
      <dgm:t>
        <a:bodyPr/>
        <a:lstStyle/>
        <a:p>
          <a:endParaRPr lang="en-US"/>
        </a:p>
      </dgm:t>
    </dgm:pt>
    <dgm:pt modelId="{24086809-259D-CB4B-B08A-4664EFEDB290}" type="pres">
      <dgm:prSet presAssocID="{90D42D96-BCD5-C64B-9083-E5AC876479BD}" presName="descendantText" presStyleLbl="alignAcc1" presStyleIdx="1" presStyleCnt="5">
        <dgm:presLayoutVars>
          <dgm:bulletEnabled val="1"/>
        </dgm:presLayoutVars>
      </dgm:prSet>
      <dgm:spPr/>
      <dgm:t>
        <a:bodyPr/>
        <a:lstStyle/>
        <a:p>
          <a:endParaRPr lang="en-US"/>
        </a:p>
      </dgm:t>
    </dgm:pt>
    <dgm:pt modelId="{70A870E8-615A-374D-9FD3-336FA8130C81}" type="pres">
      <dgm:prSet presAssocID="{391159CC-AF09-1449-8C79-C1223B3A1C71}" presName="sp" presStyleCnt="0"/>
      <dgm:spPr/>
    </dgm:pt>
    <dgm:pt modelId="{D5D29B98-A931-3B4E-AF94-A6DD2C6A8A2D}" type="pres">
      <dgm:prSet presAssocID="{E4BF39ED-2540-434B-AD07-B59274EAD821}" presName="composite" presStyleCnt="0"/>
      <dgm:spPr/>
    </dgm:pt>
    <dgm:pt modelId="{56D14E1D-5210-CC4C-A67E-AE4863853071}" type="pres">
      <dgm:prSet presAssocID="{E4BF39ED-2540-434B-AD07-B59274EAD821}" presName="parentText" presStyleLbl="alignNode1" presStyleIdx="2" presStyleCnt="5">
        <dgm:presLayoutVars>
          <dgm:chMax val="1"/>
          <dgm:bulletEnabled val="1"/>
        </dgm:presLayoutVars>
      </dgm:prSet>
      <dgm:spPr/>
      <dgm:t>
        <a:bodyPr/>
        <a:lstStyle/>
        <a:p>
          <a:endParaRPr lang="en-US"/>
        </a:p>
      </dgm:t>
    </dgm:pt>
    <dgm:pt modelId="{3DE10F61-DAF2-4043-B131-4435901B8773}" type="pres">
      <dgm:prSet presAssocID="{E4BF39ED-2540-434B-AD07-B59274EAD821}" presName="descendantText" presStyleLbl="alignAcc1" presStyleIdx="2" presStyleCnt="5">
        <dgm:presLayoutVars>
          <dgm:bulletEnabled val="1"/>
        </dgm:presLayoutVars>
      </dgm:prSet>
      <dgm:spPr/>
      <dgm:t>
        <a:bodyPr/>
        <a:lstStyle/>
        <a:p>
          <a:endParaRPr lang="en-US"/>
        </a:p>
      </dgm:t>
    </dgm:pt>
    <dgm:pt modelId="{EB4050D6-F8E3-F44B-B5AD-287DBC03F92B}" type="pres">
      <dgm:prSet presAssocID="{BE1B186A-8588-FB4C-BB17-630C6CE2AFCD}" presName="sp" presStyleCnt="0"/>
      <dgm:spPr/>
    </dgm:pt>
    <dgm:pt modelId="{0DA514E8-2594-FA49-AE33-10743BEA3A68}" type="pres">
      <dgm:prSet presAssocID="{D44CDD6C-DB14-584D-9295-0B0AD088B780}" presName="composite" presStyleCnt="0"/>
      <dgm:spPr/>
    </dgm:pt>
    <dgm:pt modelId="{FA280784-B2C9-B146-8584-DECEDBCE49DA}" type="pres">
      <dgm:prSet presAssocID="{D44CDD6C-DB14-584D-9295-0B0AD088B780}" presName="parentText" presStyleLbl="alignNode1" presStyleIdx="3" presStyleCnt="5">
        <dgm:presLayoutVars>
          <dgm:chMax val="1"/>
          <dgm:bulletEnabled val="1"/>
        </dgm:presLayoutVars>
      </dgm:prSet>
      <dgm:spPr/>
      <dgm:t>
        <a:bodyPr/>
        <a:lstStyle/>
        <a:p>
          <a:endParaRPr lang="en-US"/>
        </a:p>
      </dgm:t>
    </dgm:pt>
    <dgm:pt modelId="{BA321A4F-1273-9943-8A06-DF32413C3C9A}" type="pres">
      <dgm:prSet presAssocID="{D44CDD6C-DB14-584D-9295-0B0AD088B780}" presName="descendantText" presStyleLbl="alignAcc1" presStyleIdx="3" presStyleCnt="5">
        <dgm:presLayoutVars>
          <dgm:bulletEnabled val="1"/>
        </dgm:presLayoutVars>
      </dgm:prSet>
      <dgm:spPr/>
      <dgm:t>
        <a:bodyPr/>
        <a:lstStyle/>
        <a:p>
          <a:endParaRPr lang="en-US"/>
        </a:p>
      </dgm:t>
    </dgm:pt>
    <dgm:pt modelId="{FE55C56D-CDA9-8443-B10F-081A63E4E8C9}" type="pres">
      <dgm:prSet presAssocID="{FF4E3E06-2C1A-F042-BF7A-441F77CB75B3}" presName="sp" presStyleCnt="0"/>
      <dgm:spPr/>
    </dgm:pt>
    <dgm:pt modelId="{BFE0D14D-6358-5C44-948B-E8A575795FC9}" type="pres">
      <dgm:prSet presAssocID="{445A2EDB-0A62-C04E-850B-1DBA33B77D9E}" presName="composite" presStyleCnt="0"/>
      <dgm:spPr/>
    </dgm:pt>
    <dgm:pt modelId="{4937F39A-B97A-B648-AE9B-33E0F6E8E3E2}" type="pres">
      <dgm:prSet presAssocID="{445A2EDB-0A62-C04E-850B-1DBA33B77D9E}" presName="parentText" presStyleLbl="alignNode1" presStyleIdx="4" presStyleCnt="5">
        <dgm:presLayoutVars>
          <dgm:chMax val="1"/>
          <dgm:bulletEnabled val="1"/>
        </dgm:presLayoutVars>
      </dgm:prSet>
      <dgm:spPr/>
      <dgm:t>
        <a:bodyPr/>
        <a:lstStyle/>
        <a:p>
          <a:endParaRPr lang="en-US"/>
        </a:p>
      </dgm:t>
    </dgm:pt>
    <dgm:pt modelId="{49819DE7-1742-864C-8E42-6C4CEECF0851}" type="pres">
      <dgm:prSet presAssocID="{445A2EDB-0A62-C04E-850B-1DBA33B77D9E}" presName="descendantText" presStyleLbl="alignAcc1" presStyleIdx="4" presStyleCnt="5">
        <dgm:presLayoutVars>
          <dgm:bulletEnabled val="1"/>
        </dgm:presLayoutVars>
      </dgm:prSet>
      <dgm:spPr/>
      <dgm:t>
        <a:bodyPr/>
        <a:lstStyle/>
        <a:p>
          <a:endParaRPr lang="en-US"/>
        </a:p>
      </dgm:t>
    </dgm:pt>
  </dgm:ptLst>
  <dgm:cxnLst>
    <dgm:cxn modelId="{C5A4425C-115E-9849-82AF-F916C31E41EE}" type="presOf" srcId="{445A2EDB-0A62-C04E-850B-1DBA33B77D9E}" destId="{4937F39A-B97A-B648-AE9B-33E0F6E8E3E2}" srcOrd="0" destOrd="0" presId="urn:microsoft.com/office/officeart/2005/8/layout/chevron2"/>
    <dgm:cxn modelId="{C1B3898E-7BAF-6A4A-9E2F-51F27ED64757}" srcId="{E4BF39ED-2540-434B-AD07-B59274EAD821}" destId="{B920A0D4-32FB-CE47-AB94-4A9745F7356E}" srcOrd="0" destOrd="0" parTransId="{BD4E940F-1731-404D-80C4-C783B2BE9FD4}" sibTransId="{E237359E-9855-1F4B-AA4E-84AB15226D0D}"/>
    <dgm:cxn modelId="{1644A520-EB6D-F443-BA6D-763C85C1ED82}" type="presOf" srcId="{9BD1E5BC-B8E2-A347-ABF2-6B0302BB12B7}" destId="{49819DE7-1742-864C-8E42-6C4CEECF0851}" srcOrd="0" destOrd="1" presId="urn:microsoft.com/office/officeart/2005/8/layout/chevron2"/>
    <dgm:cxn modelId="{F848A9E6-ED0B-C849-B32C-95C749DADA8F}" srcId="{90D42D96-BCD5-C64B-9083-E5AC876479BD}" destId="{C409F7FE-6239-C948-9151-5F41135F067A}" srcOrd="1" destOrd="0" parTransId="{C116578E-2929-3645-9E8D-5F66D0BDC719}" sibTransId="{CA8215D6-69F7-D24B-A287-D60DA664DC51}"/>
    <dgm:cxn modelId="{5380DD55-E56A-E44A-9BF5-2F192D699F4A}" type="presOf" srcId="{DDED6F04-884A-1F4F-A0AE-069DC226D070}" destId="{0FB628FC-564D-434A-AC64-54973137BA9A}" srcOrd="0" destOrd="0" presId="urn:microsoft.com/office/officeart/2005/8/layout/chevron2"/>
    <dgm:cxn modelId="{F5942140-C5C3-E543-8A2A-E936E5036653}" type="presOf" srcId="{1C384293-E536-1544-9846-102CA5B0755D}" destId="{80F1A75D-A4DB-C04C-8778-2268F897013A}" srcOrd="0" destOrd="1" presId="urn:microsoft.com/office/officeart/2005/8/layout/chevron2"/>
    <dgm:cxn modelId="{0740E3AB-6F85-E646-B513-94B8BEC22F42}" srcId="{D44CDD6C-DB14-584D-9295-0B0AD088B780}" destId="{D2AFA071-1CBE-BB48-AB12-E45A2D5B5B9F}" srcOrd="0" destOrd="0" parTransId="{93D55D3F-A2EF-9341-B1CD-F5ECED9FFC20}" sibTransId="{B611D357-A01F-8C4C-9A19-F1661994F25C}"/>
    <dgm:cxn modelId="{710B382E-028A-E448-AB5E-2F1F45067F7E}" type="presOf" srcId="{B6D04137-D452-F446-9B6D-4C73960DE46B}" destId="{49819DE7-1742-864C-8E42-6C4CEECF0851}" srcOrd="0" destOrd="0" presId="urn:microsoft.com/office/officeart/2005/8/layout/chevron2"/>
    <dgm:cxn modelId="{E2672782-217A-644F-987D-A77DCD5EDCB1}" type="presOf" srcId="{30B213A2-7184-E444-A28A-905DB1CC819B}" destId="{045C1986-A900-5E49-AB5C-853EF07E41F4}" srcOrd="0" destOrd="0" presId="urn:microsoft.com/office/officeart/2005/8/layout/chevron2"/>
    <dgm:cxn modelId="{47ECC936-C704-F647-B03B-565DAD66AC72}" srcId="{DDED6F04-884A-1F4F-A0AE-069DC226D070}" destId="{30B213A2-7184-E444-A28A-905DB1CC819B}" srcOrd="0" destOrd="0" parTransId="{24987BDB-3DA4-B043-8597-7D5D6665F300}" sibTransId="{477754D6-EBD0-644B-A803-FE32C0EEDE97}"/>
    <dgm:cxn modelId="{A2EFB213-7B6F-D34F-AFB0-F9C362CFA860}" srcId="{DDED6F04-884A-1F4F-A0AE-069DC226D070}" destId="{D44CDD6C-DB14-584D-9295-0B0AD088B780}" srcOrd="3" destOrd="0" parTransId="{7D417619-683B-BA40-A88C-AC38F1A27066}" sibTransId="{FF4E3E06-2C1A-F042-BF7A-441F77CB75B3}"/>
    <dgm:cxn modelId="{45B1F133-7310-3C44-864A-4743FA9AEAFE}" srcId="{DDED6F04-884A-1F4F-A0AE-069DC226D070}" destId="{445A2EDB-0A62-C04E-850B-1DBA33B77D9E}" srcOrd="4" destOrd="0" parTransId="{1C568E76-3DCC-AE4E-B804-60CB9245890B}" sibTransId="{BD86C5D6-7C44-7B4B-B590-A17495A5497B}"/>
    <dgm:cxn modelId="{5C8B96BD-90FE-DB49-855C-89E890E2E406}" type="presOf" srcId="{E4BF39ED-2540-434B-AD07-B59274EAD821}" destId="{56D14E1D-5210-CC4C-A67E-AE4863853071}" srcOrd="0" destOrd="0" presId="urn:microsoft.com/office/officeart/2005/8/layout/chevron2"/>
    <dgm:cxn modelId="{F47EBF57-D5E1-8F4D-AEB1-2414EDDCBF66}" srcId="{445A2EDB-0A62-C04E-850B-1DBA33B77D9E}" destId="{B6D04137-D452-F446-9B6D-4C73960DE46B}" srcOrd="0" destOrd="0" parTransId="{4AC57AB6-5FD2-A241-929D-521787EB843E}" sibTransId="{99A9315F-052C-AE41-B520-459471CF2CCC}"/>
    <dgm:cxn modelId="{FD230ED0-2E3A-854C-889A-E7B9BB62B61F}" type="presOf" srcId="{B8D92AF9-0F31-3849-B991-3172F4857ADD}" destId="{80F1A75D-A4DB-C04C-8778-2268F897013A}" srcOrd="0" destOrd="0" presId="urn:microsoft.com/office/officeart/2005/8/layout/chevron2"/>
    <dgm:cxn modelId="{BAEE0C60-9B36-EB41-88D6-CC2AD81D7EFB}" type="presOf" srcId="{87E26E57-DF0C-CC4C-B99E-22CA73CF2BDA}" destId="{24086809-259D-CB4B-B08A-4664EFEDB290}" srcOrd="0" destOrd="0" presId="urn:microsoft.com/office/officeart/2005/8/layout/chevron2"/>
    <dgm:cxn modelId="{6A8872A0-3050-0946-9FFD-445F01BCBA5A}" srcId="{30B213A2-7184-E444-A28A-905DB1CC819B}" destId="{B8D92AF9-0F31-3849-B991-3172F4857ADD}" srcOrd="0" destOrd="0" parTransId="{898F5B9B-0EDC-E646-9FA7-B6A764852E07}" sibTransId="{C525B605-5031-B840-9CEB-47DEADB5CD18}"/>
    <dgm:cxn modelId="{118A766A-806F-6C45-82EF-9A0950B901D0}" type="presOf" srcId="{B920A0D4-32FB-CE47-AB94-4A9745F7356E}" destId="{3DE10F61-DAF2-4043-B131-4435901B8773}" srcOrd="0" destOrd="0" presId="urn:microsoft.com/office/officeart/2005/8/layout/chevron2"/>
    <dgm:cxn modelId="{A31F43BB-E23E-6548-A5FF-1E3F9C96431A}" type="presOf" srcId="{D44CDD6C-DB14-584D-9295-0B0AD088B780}" destId="{FA280784-B2C9-B146-8584-DECEDBCE49DA}" srcOrd="0" destOrd="0" presId="urn:microsoft.com/office/officeart/2005/8/layout/chevron2"/>
    <dgm:cxn modelId="{C2CCCAA0-D76F-AE42-8A02-48A810D08AD4}" type="presOf" srcId="{D2AFA071-1CBE-BB48-AB12-E45A2D5B5B9F}" destId="{BA321A4F-1273-9943-8A06-DF32413C3C9A}" srcOrd="0" destOrd="0" presId="urn:microsoft.com/office/officeart/2005/8/layout/chevron2"/>
    <dgm:cxn modelId="{D2463D58-0693-2644-B5C4-B71DB90472E4}" srcId="{90D42D96-BCD5-C64B-9083-E5AC876479BD}" destId="{87E26E57-DF0C-CC4C-B99E-22CA73CF2BDA}" srcOrd="0" destOrd="0" parTransId="{0ED0F417-086A-EB4A-99E1-2AD30480B3CD}" sibTransId="{7D4307BA-39F9-2746-8584-9097520AEF86}"/>
    <dgm:cxn modelId="{AC240690-01B8-3347-8AFA-C65D4330CE5C}" srcId="{DDED6F04-884A-1F4F-A0AE-069DC226D070}" destId="{E4BF39ED-2540-434B-AD07-B59274EAD821}" srcOrd="2" destOrd="0" parTransId="{CA55D707-F68A-B64C-808D-205DE6F869B2}" sibTransId="{BE1B186A-8588-FB4C-BB17-630C6CE2AFCD}"/>
    <dgm:cxn modelId="{965DDF54-2CCD-204A-BCCC-D3E37443547E}" type="presOf" srcId="{0C32A814-B0E3-8F42-BE35-7597A8EDFB53}" destId="{BA321A4F-1273-9943-8A06-DF32413C3C9A}" srcOrd="0" destOrd="1" presId="urn:microsoft.com/office/officeart/2005/8/layout/chevron2"/>
    <dgm:cxn modelId="{68921ACB-9E20-CC4D-A2F9-0A1F65CD015D}" srcId="{30B213A2-7184-E444-A28A-905DB1CC819B}" destId="{1C384293-E536-1544-9846-102CA5B0755D}" srcOrd="1" destOrd="0" parTransId="{E82889C4-CDD5-3449-A0B6-9DFE9B7CEAE0}" sibTransId="{49DFC735-2C05-0F4B-A9F2-A2AC4E3C6E9E}"/>
    <dgm:cxn modelId="{BA430D51-6CED-CE4E-AB9F-6B0FF015DFF1}" type="presOf" srcId="{90D42D96-BCD5-C64B-9083-E5AC876479BD}" destId="{B6D9C949-68DD-6447-95CD-5EE46C18B79C}" srcOrd="0" destOrd="0" presId="urn:microsoft.com/office/officeart/2005/8/layout/chevron2"/>
    <dgm:cxn modelId="{40A716E3-0B33-AD46-9E0F-03A300CC9ED8}" srcId="{445A2EDB-0A62-C04E-850B-1DBA33B77D9E}" destId="{9BD1E5BC-B8E2-A347-ABF2-6B0302BB12B7}" srcOrd="1" destOrd="0" parTransId="{A37D8C50-2306-0846-9931-FCAD59EC1AF4}" sibTransId="{7B30EC12-1AA8-1948-90F7-5F176542B689}"/>
    <dgm:cxn modelId="{2E53739A-3F4B-D341-AF77-378F8171A6A8}" type="presOf" srcId="{C409F7FE-6239-C948-9151-5F41135F067A}" destId="{24086809-259D-CB4B-B08A-4664EFEDB290}" srcOrd="0" destOrd="1" presId="urn:microsoft.com/office/officeart/2005/8/layout/chevron2"/>
    <dgm:cxn modelId="{EA5BC7A9-431E-6442-96A7-9D817EAFC8D7}" srcId="{DDED6F04-884A-1F4F-A0AE-069DC226D070}" destId="{90D42D96-BCD5-C64B-9083-E5AC876479BD}" srcOrd="1" destOrd="0" parTransId="{06915B38-7116-3E44-8F6F-F0D999A3A81E}" sibTransId="{391159CC-AF09-1449-8C79-C1223B3A1C71}"/>
    <dgm:cxn modelId="{FEDF0E6C-8B2E-BF46-A528-3C23BEEC80A0}" srcId="{D44CDD6C-DB14-584D-9295-0B0AD088B780}" destId="{0C32A814-B0E3-8F42-BE35-7597A8EDFB53}" srcOrd="1" destOrd="0" parTransId="{A011548C-8F11-8140-9748-4002E953ECE2}" sibTransId="{D267987A-EC41-C84A-ABE2-3F54F349A1E9}"/>
    <dgm:cxn modelId="{C4398ED2-D76E-4A42-962C-4D9BA65B9FEF}" type="presParOf" srcId="{0FB628FC-564D-434A-AC64-54973137BA9A}" destId="{94C3C34B-2BA3-CC40-AE13-004145D57F49}" srcOrd="0" destOrd="0" presId="urn:microsoft.com/office/officeart/2005/8/layout/chevron2"/>
    <dgm:cxn modelId="{F38A50DE-7217-7544-930B-6AFF9C47FBEB}" type="presParOf" srcId="{94C3C34B-2BA3-CC40-AE13-004145D57F49}" destId="{045C1986-A900-5E49-AB5C-853EF07E41F4}" srcOrd="0" destOrd="0" presId="urn:microsoft.com/office/officeart/2005/8/layout/chevron2"/>
    <dgm:cxn modelId="{97FF915B-A7C5-E74D-8254-CC14CB322689}" type="presParOf" srcId="{94C3C34B-2BA3-CC40-AE13-004145D57F49}" destId="{80F1A75D-A4DB-C04C-8778-2268F897013A}" srcOrd="1" destOrd="0" presId="urn:microsoft.com/office/officeart/2005/8/layout/chevron2"/>
    <dgm:cxn modelId="{D77115EA-0E62-F641-98F4-A27F5C50871F}" type="presParOf" srcId="{0FB628FC-564D-434A-AC64-54973137BA9A}" destId="{72BDEFBA-0FEB-CF4D-886A-8D9BE4FF896C}" srcOrd="1" destOrd="0" presId="urn:microsoft.com/office/officeart/2005/8/layout/chevron2"/>
    <dgm:cxn modelId="{0391CADE-8709-8E47-B4BF-7AD1168701D3}" type="presParOf" srcId="{0FB628FC-564D-434A-AC64-54973137BA9A}" destId="{2DF520E0-37D9-8946-B9EF-C1E8679BE7B1}" srcOrd="2" destOrd="0" presId="urn:microsoft.com/office/officeart/2005/8/layout/chevron2"/>
    <dgm:cxn modelId="{968E8A8B-9196-234D-8C05-72927B1C47CC}" type="presParOf" srcId="{2DF520E0-37D9-8946-B9EF-C1E8679BE7B1}" destId="{B6D9C949-68DD-6447-95CD-5EE46C18B79C}" srcOrd="0" destOrd="0" presId="urn:microsoft.com/office/officeart/2005/8/layout/chevron2"/>
    <dgm:cxn modelId="{A844EC9B-1242-1D45-95B1-FFC6CACA5425}" type="presParOf" srcId="{2DF520E0-37D9-8946-B9EF-C1E8679BE7B1}" destId="{24086809-259D-CB4B-B08A-4664EFEDB290}" srcOrd="1" destOrd="0" presId="urn:microsoft.com/office/officeart/2005/8/layout/chevron2"/>
    <dgm:cxn modelId="{4938EFF2-B868-FF4C-B4F2-A757C759F0A5}" type="presParOf" srcId="{0FB628FC-564D-434A-AC64-54973137BA9A}" destId="{70A870E8-615A-374D-9FD3-336FA8130C81}" srcOrd="3" destOrd="0" presId="urn:microsoft.com/office/officeart/2005/8/layout/chevron2"/>
    <dgm:cxn modelId="{2CFB1CD8-2E5E-6241-9DF5-5B0F6DC71BA6}" type="presParOf" srcId="{0FB628FC-564D-434A-AC64-54973137BA9A}" destId="{D5D29B98-A931-3B4E-AF94-A6DD2C6A8A2D}" srcOrd="4" destOrd="0" presId="urn:microsoft.com/office/officeart/2005/8/layout/chevron2"/>
    <dgm:cxn modelId="{011C2124-E7AC-4744-84FA-AF97861F59AC}" type="presParOf" srcId="{D5D29B98-A931-3B4E-AF94-A6DD2C6A8A2D}" destId="{56D14E1D-5210-CC4C-A67E-AE4863853071}" srcOrd="0" destOrd="0" presId="urn:microsoft.com/office/officeart/2005/8/layout/chevron2"/>
    <dgm:cxn modelId="{C3D8D5AC-A539-2D4E-96A2-22DF80AFD61D}" type="presParOf" srcId="{D5D29B98-A931-3B4E-AF94-A6DD2C6A8A2D}" destId="{3DE10F61-DAF2-4043-B131-4435901B8773}" srcOrd="1" destOrd="0" presId="urn:microsoft.com/office/officeart/2005/8/layout/chevron2"/>
    <dgm:cxn modelId="{83F88AB8-5710-E74F-8353-A9FD2D726E50}" type="presParOf" srcId="{0FB628FC-564D-434A-AC64-54973137BA9A}" destId="{EB4050D6-F8E3-F44B-B5AD-287DBC03F92B}" srcOrd="5" destOrd="0" presId="urn:microsoft.com/office/officeart/2005/8/layout/chevron2"/>
    <dgm:cxn modelId="{0B5236EA-1D6C-2944-9C23-F8D01A905BAA}" type="presParOf" srcId="{0FB628FC-564D-434A-AC64-54973137BA9A}" destId="{0DA514E8-2594-FA49-AE33-10743BEA3A68}" srcOrd="6" destOrd="0" presId="urn:microsoft.com/office/officeart/2005/8/layout/chevron2"/>
    <dgm:cxn modelId="{1BB51C09-D7C2-C745-A5B4-E368D8C33B6D}" type="presParOf" srcId="{0DA514E8-2594-FA49-AE33-10743BEA3A68}" destId="{FA280784-B2C9-B146-8584-DECEDBCE49DA}" srcOrd="0" destOrd="0" presId="urn:microsoft.com/office/officeart/2005/8/layout/chevron2"/>
    <dgm:cxn modelId="{9FC99DDA-A99C-2749-B9FF-47B1985E1F92}" type="presParOf" srcId="{0DA514E8-2594-FA49-AE33-10743BEA3A68}" destId="{BA321A4F-1273-9943-8A06-DF32413C3C9A}" srcOrd="1" destOrd="0" presId="urn:microsoft.com/office/officeart/2005/8/layout/chevron2"/>
    <dgm:cxn modelId="{241CA9B9-36A2-FB47-A5E9-3C1EC8774312}" type="presParOf" srcId="{0FB628FC-564D-434A-AC64-54973137BA9A}" destId="{FE55C56D-CDA9-8443-B10F-081A63E4E8C9}" srcOrd="7" destOrd="0" presId="urn:microsoft.com/office/officeart/2005/8/layout/chevron2"/>
    <dgm:cxn modelId="{ADFA6D5A-D8DD-2F4B-8195-981EF1C9C549}" type="presParOf" srcId="{0FB628FC-564D-434A-AC64-54973137BA9A}" destId="{BFE0D14D-6358-5C44-948B-E8A575795FC9}" srcOrd="8" destOrd="0" presId="urn:microsoft.com/office/officeart/2005/8/layout/chevron2"/>
    <dgm:cxn modelId="{D6BB0CB1-308D-4D4C-B535-7475B01A4350}" type="presParOf" srcId="{BFE0D14D-6358-5C44-948B-E8A575795FC9}" destId="{4937F39A-B97A-B648-AE9B-33E0F6E8E3E2}" srcOrd="0" destOrd="0" presId="urn:microsoft.com/office/officeart/2005/8/layout/chevron2"/>
    <dgm:cxn modelId="{FFA8F446-EEA8-2D4B-9ED6-C1FC97701F97}" type="presParOf" srcId="{BFE0D14D-6358-5C44-948B-E8A575795FC9}" destId="{49819DE7-1742-864C-8E42-6C4CEECF0851}"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5C1986-A900-5E49-AB5C-853EF07E41F4}">
      <dsp:nvSpPr>
        <dsp:cNvPr id="0" name=""/>
        <dsp:cNvSpPr/>
      </dsp:nvSpPr>
      <dsp:spPr>
        <a:xfrm rot="5400000">
          <a:off x="-603583" y="608576"/>
          <a:ext cx="4023888" cy="2816721"/>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bg2"/>
              </a:solidFill>
            </a:rPr>
            <a:t>Pre-Diagnosis</a:t>
          </a:r>
          <a:endParaRPr lang="en-US" sz="4300" kern="1200" dirty="0">
            <a:solidFill>
              <a:schemeClr val="bg2"/>
            </a:solidFill>
          </a:endParaRPr>
        </a:p>
      </dsp:txBody>
      <dsp:txXfrm rot="-5400000">
        <a:off x="1" y="1413354"/>
        <a:ext cx="2816721" cy="1207167"/>
      </dsp:txXfrm>
    </dsp:sp>
    <dsp:sp modelId="{80F1A75D-A4DB-C04C-8778-2268F897013A}">
      <dsp:nvSpPr>
        <dsp:cNvPr id="0" name=""/>
        <dsp:cNvSpPr/>
      </dsp:nvSpPr>
      <dsp:spPr>
        <a:xfrm rot="5400000">
          <a:off x="13537540" y="-10715824"/>
          <a:ext cx="2615527" cy="24057164"/>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en-US" sz="6500" kern="1200" dirty="0" smtClean="0"/>
            <a:t> Mild loss of memory (i.e. names of new people)</a:t>
          </a:r>
          <a:endParaRPr lang="en-US" sz="6500" kern="1200" dirty="0"/>
        </a:p>
        <a:p>
          <a:pPr marL="285750" lvl="1" indent="-285750" algn="l" defTabSz="2889250">
            <a:lnSpc>
              <a:spcPct val="90000"/>
            </a:lnSpc>
            <a:spcBef>
              <a:spcPct val="0"/>
            </a:spcBef>
            <a:spcAft>
              <a:spcPct val="15000"/>
            </a:spcAft>
            <a:buChar char="••"/>
          </a:pPr>
          <a:r>
            <a:rPr lang="en-US" sz="6500" kern="1200" dirty="0" smtClean="0"/>
            <a:t> Symptoms are still unnoticeable to others</a:t>
          </a:r>
          <a:endParaRPr lang="en-US" sz="6500" kern="1200" dirty="0"/>
        </a:p>
      </dsp:txBody>
      <dsp:txXfrm rot="-5400000">
        <a:off x="2816722" y="132674"/>
        <a:ext cx="23929484" cy="2360167"/>
      </dsp:txXfrm>
    </dsp:sp>
    <dsp:sp modelId="{B6D9C949-68DD-6447-95CD-5EE46C18B79C}">
      <dsp:nvSpPr>
        <dsp:cNvPr id="0" name=""/>
        <dsp:cNvSpPr/>
      </dsp:nvSpPr>
      <dsp:spPr>
        <a:xfrm rot="5400000">
          <a:off x="-603583" y="4523001"/>
          <a:ext cx="4023888" cy="2816721"/>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bg2"/>
              </a:solidFill>
            </a:rPr>
            <a:t>Mild</a:t>
          </a:r>
          <a:endParaRPr lang="en-US" sz="4300" kern="1200" dirty="0">
            <a:solidFill>
              <a:schemeClr val="bg2"/>
            </a:solidFill>
          </a:endParaRPr>
        </a:p>
      </dsp:txBody>
      <dsp:txXfrm rot="-5400000">
        <a:off x="1" y="5327779"/>
        <a:ext cx="2816721" cy="1207167"/>
      </dsp:txXfrm>
    </dsp:sp>
    <dsp:sp modelId="{24086809-259D-CB4B-B08A-4664EFEDB290}">
      <dsp:nvSpPr>
        <dsp:cNvPr id="0" name=""/>
        <dsp:cNvSpPr/>
      </dsp:nvSpPr>
      <dsp:spPr>
        <a:xfrm rot="5400000">
          <a:off x="13537540" y="-6801400"/>
          <a:ext cx="2615527" cy="24057164"/>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en-US" sz="6500" kern="1200" dirty="0" smtClean="0"/>
            <a:t> Affected individual needs prompting for everyday tasks</a:t>
          </a:r>
          <a:endParaRPr lang="en-US" sz="6500" kern="1200" dirty="0"/>
        </a:p>
        <a:p>
          <a:pPr marL="285750" lvl="1" indent="-285750" algn="l" defTabSz="2889250">
            <a:lnSpc>
              <a:spcPct val="90000"/>
            </a:lnSpc>
            <a:spcBef>
              <a:spcPct val="0"/>
            </a:spcBef>
            <a:spcAft>
              <a:spcPct val="15000"/>
            </a:spcAft>
            <a:buChar char="••"/>
          </a:pPr>
          <a:r>
            <a:rPr lang="en-US" sz="6500" kern="1200" dirty="0" smtClean="0"/>
            <a:t> Behavioral problems commence at this stage</a:t>
          </a:r>
          <a:endParaRPr lang="en-US" sz="6500" kern="1200" dirty="0"/>
        </a:p>
      </dsp:txBody>
      <dsp:txXfrm rot="-5400000">
        <a:off x="2816722" y="4047098"/>
        <a:ext cx="23929484" cy="2360167"/>
      </dsp:txXfrm>
    </dsp:sp>
    <dsp:sp modelId="{56D14E1D-5210-CC4C-A67E-AE4863853071}">
      <dsp:nvSpPr>
        <dsp:cNvPr id="0" name=""/>
        <dsp:cNvSpPr/>
      </dsp:nvSpPr>
      <dsp:spPr>
        <a:xfrm rot="5400000">
          <a:off x="-603583" y="8437426"/>
          <a:ext cx="4023888" cy="2816721"/>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bg2"/>
              </a:solidFill>
            </a:rPr>
            <a:t>Moderate</a:t>
          </a:r>
          <a:endParaRPr lang="en-US" sz="4300" kern="1200" dirty="0">
            <a:solidFill>
              <a:schemeClr val="bg2"/>
            </a:solidFill>
          </a:endParaRPr>
        </a:p>
      </dsp:txBody>
      <dsp:txXfrm rot="-5400000">
        <a:off x="1" y="9242204"/>
        <a:ext cx="2816721" cy="1207167"/>
      </dsp:txXfrm>
    </dsp:sp>
    <dsp:sp modelId="{3DE10F61-DAF2-4043-B131-4435901B8773}">
      <dsp:nvSpPr>
        <dsp:cNvPr id="0" name=""/>
        <dsp:cNvSpPr/>
      </dsp:nvSpPr>
      <dsp:spPr>
        <a:xfrm rot="5400000">
          <a:off x="13537540" y="-2886975"/>
          <a:ext cx="2615527" cy="24057164"/>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en-US" sz="6500" kern="1200" dirty="0" smtClean="0">
              <a:solidFill>
                <a:schemeClr val="bg2"/>
              </a:solidFill>
            </a:rPr>
            <a:t> Affected individual is confused most of the time and can no longer survive</a:t>
          </a:r>
          <a:r>
            <a:rPr lang="en-US" sz="6500" kern="1200" baseline="0" dirty="0" smtClean="0">
              <a:solidFill>
                <a:schemeClr val="bg2"/>
              </a:solidFill>
            </a:rPr>
            <a:t> without assistance</a:t>
          </a:r>
          <a:endParaRPr lang="en-US" sz="6500" kern="1200" dirty="0">
            <a:solidFill>
              <a:schemeClr val="bg2"/>
            </a:solidFill>
          </a:endParaRPr>
        </a:p>
      </dsp:txBody>
      <dsp:txXfrm rot="-5400000">
        <a:off x="2816722" y="7961523"/>
        <a:ext cx="23929484" cy="2360167"/>
      </dsp:txXfrm>
    </dsp:sp>
    <dsp:sp modelId="{FA280784-B2C9-B146-8584-DECEDBCE49DA}">
      <dsp:nvSpPr>
        <dsp:cNvPr id="0" name=""/>
        <dsp:cNvSpPr/>
      </dsp:nvSpPr>
      <dsp:spPr>
        <a:xfrm rot="5400000">
          <a:off x="-603583" y="12351850"/>
          <a:ext cx="4023888" cy="2816721"/>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bg2"/>
              </a:solidFill>
            </a:rPr>
            <a:t>Severe</a:t>
          </a:r>
          <a:endParaRPr lang="en-US" sz="4300" kern="1200" dirty="0">
            <a:solidFill>
              <a:schemeClr val="bg2"/>
            </a:solidFill>
          </a:endParaRPr>
        </a:p>
      </dsp:txBody>
      <dsp:txXfrm rot="-5400000">
        <a:off x="1" y="13156628"/>
        <a:ext cx="2816721" cy="1207167"/>
      </dsp:txXfrm>
    </dsp:sp>
    <dsp:sp modelId="{BA321A4F-1273-9943-8A06-DF32413C3C9A}">
      <dsp:nvSpPr>
        <dsp:cNvPr id="0" name=""/>
        <dsp:cNvSpPr/>
      </dsp:nvSpPr>
      <dsp:spPr>
        <a:xfrm rot="5400000">
          <a:off x="13537540" y="1027449"/>
          <a:ext cx="2615527" cy="24057164"/>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en-US" sz="6500" kern="1200" dirty="0" smtClean="0">
              <a:solidFill>
                <a:schemeClr val="bg2"/>
              </a:solidFill>
            </a:rPr>
            <a:t> Memories </a:t>
          </a:r>
          <a:r>
            <a:rPr lang="en-US" sz="6500" kern="1200" baseline="0" dirty="0" smtClean="0">
              <a:solidFill>
                <a:schemeClr val="bg2"/>
              </a:solidFill>
            </a:rPr>
            <a:t>of past life are sporadic</a:t>
          </a:r>
          <a:endParaRPr lang="en-US" sz="6500" kern="1200" dirty="0">
            <a:solidFill>
              <a:schemeClr val="bg2"/>
            </a:solidFill>
          </a:endParaRPr>
        </a:p>
        <a:p>
          <a:pPr marL="285750" lvl="1" indent="-285750" algn="l" defTabSz="2889250">
            <a:lnSpc>
              <a:spcPct val="90000"/>
            </a:lnSpc>
            <a:spcBef>
              <a:spcPct val="0"/>
            </a:spcBef>
            <a:spcAft>
              <a:spcPct val="15000"/>
            </a:spcAft>
            <a:buChar char="••"/>
          </a:pPr>
          <a:r>
            <a:rPr lang="en-US" sz="6500" kern="1200" dirty="0" smtClean="0">
              <a:solidFill>
                <a:schemeClr val="bg2"/>
              </a:solidFill>
            </a:rPr>
            <a:t> Unaware of recent events and experiences</a:t>
          </a:r>
          <a:endParaRPr lang="en-US" sz="6500" kern="1200" dirty="0">
            <a:solidFill>
              <a:schemeClr val="bg2"/>
            </a:solidFill>
          </a:endParaRPr>
        </a:p>
      </dsp:txBody>
      <dsp:txXfrm rot="-5400000">
        <a:off x="2816722" y="11875947"/>
        <a:ext cx="23929484" cy="2360167"/>
      </dsp:txXfrm>
    </dsp:sp>
    <dsp:sp modelId="{4937F39A-B97A-B648-AE9B-33E0F6E8E3E2}">
      <dsp:nvSpPr>
        <dsp:cNvPr id="0" name=""/>
        <dsp:cNvSpPr/>
      </dsp:nvSpPr>
      <dsp:spPr>
        <a:xfrm rot="5400000">
          <a:off x="-603583" y="16266275"/>
          <a:ext cx="4023888" cy="2816721"/>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bg2"/>
              </a:solidFill>
            </a:rPr>
            <a:t>End Stage</a:t>
          </a:r>
          <a:endParaRPr lang="en-US" sz="4300" kern="1200" dirty="0">
            <a:solidFill>
              <a:schemeClr val="bg2"/>
            </a:solidFill>
          </a:endParaRPr>
        </a:p>
      </dsp:txBody>
      <dsp:txXfrm rot="-5400000">
        <a:off x="1" y="17071053"/>
        <a:ext cx="2816721" cy="1207167"/>
      </dsp:txXfrm>
    </dsp:sp>
    <dsp:sp modelId="{49819DE7-1742-864C-8E42-6C4CEECF0851}">
      <dsp:nvSpPr>
        <dsp:cNvPr id="0" name=""/>
        <dsp:cNvSpPr/>
      </dsp:nvSpPr>
      <dsp:spPr>
        <a:xfrm rot="5400000">
          <a:off x="13537540" y="4941873"/>
          <a:ext cx="2615527" cy="24057164"/>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26720" tIns="38100" rIns="38100" bIns="38100" numCol="1" spcCol="1270" anchor="ctr" anchorCtr="0">
          <a:noAutofit/>
        </a:bodyPr>
        <a:lstStyle/>
        <a:p>
          <a:pPr marL="285750" lvl="1" indent="-285750" algn="l" defTabSz="2667000">
            <a:lnSpc>
              <a:spcPct val="90000"/>
            </a:lnSpc>
            <a:spcBef>
              <a:spcPct val="0"/>
            </a:spcBef>
            <a:spcAft>
              <a:spcPct val="15000"/>
            </a:spcAft>
            <a:buChar char="••"/>
          </a:pPr>
          <a:r>
            <a:rPr lang="en-US" sz="6000" kern="1200" dirty="0" smtClean="0"/>
            <a:t> Needs full assistance</a:t>
          </a:r>
          <a:r>
            <a:rPr lang="en-US" sz="6000" kern="1200" baseline="0" dirty="0" smtClean="0"/>
            <a:t> to eat/drink and confined to chair/bed</a:t>
          </a:r>
          <a:endParaRPr lang="en-US" sz="6000" kern="1200" dirty="0"/>
        </a:p>
        <a:p>
          <a:pPr marL="285750" lvl="1" indent="-285750" algn="l" defTabSz="2667000">
            <a:lnSpc>
              <a:spcPct val="90000"/>
            </a:lnSpc>
            <a:spcBef>
              <a:spcPct val="0"/>
            </a:spcBef>
            <a:spcAft>
              <a:spcPct val="15000"/>
            </a:spcAft>
            <a:buChar char="••"/>
          </a:pPr>
          <a:r>
            <a:rPr lang="en-US" sz="6000" kern="1200" dirty="0" smtClean="0"/>
            <a:t> Resists assistance, may hit or bite</a:t>
          </a:r>
          <a:r>
            <a:rPr lang="en-US" sz="6000" kern="1200" baseline="0" dirty="0" smtClean="0"/>
            <a:t> caretakers</a:t>
          </a:r>
          <a:endParaRPr lang="en-US" sz="6000" kern="1200" dirty="0"/>
        </a:p>
      </dsp:txBody>
      <dsp:txXfrm rot="-5400000">
        <a:off x="2816722" y="15790371"/>
        <a:ext cx="23929484" cy="236016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3226" cy="465338"/>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200" b="0" i="0" u="none" strike="noStrike" cap="none" baseline="0">
                <a:solidFill>
                  <a:schemeClr val="dk1"/>
                </a:solidFill>
                <a:latin typeface="Times New Roman"/>
                <a:ea typeface="Times New Roman"/>
                <a:cs typeface="Times New Roman"/>
                <a:sym typeface="Times New Roman"/>
                <a:rtl val="0"/>
              </a:defRPr>
            </a:lvl1pPr>
            <a:lvl2pPr marL="457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2pPr>
            <a:lvl3pPr marL="914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3pPr>
            <a:lvl4pPr marL="1371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4pPr>
            <a:lvl5pPr marL="18288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5pPr>
            <a:lvl6pPr marL="22860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6pPr>
            <a:lvl7pPr marL="2743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7pPr>
            <a:lvl8pPr marL="3200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8pPr>
            <a:lvl9pPr marL="3657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3" name="Shape 3"/>
          <p:cNvSpPr txBox="1">
            <a:spLocks noGrp="1"/>
          </p:cNvSpPr>
          <p:nvPr>
            <p:ph type="dt" idx="10"/>
          </p:nvPr>
        </p:nvSpPr>
        <p:spPr>
          <a:xfrm>
            <a:off x="3978110" y="0"/>
            <a:ext cx="3043520" cy="465338"/>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Times New Roman"/>
              <a:buNone/>
              <a:defRPr sz="200" b="0" i="0" u="none" strike="noStrike" cap="none" baseline="0">
                <a:solidFill>
                  <a:schemeClr val="dk1"/>
                </a:solidFill>
                <a:latin typeface="Times New Roman"/>
                <a:ea typeface="Times New Roman"/>
                <a:cs typeface="Times New Roman"/>
                <a:sym typeface="Times New Roman"/>
                <a:rtl val="0"/>
              </a:defRPr>
            </a:lvl1pPr>
            <a:lvl2pPr marL="457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2pPr>
            <a:lvl3pPr marL="914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3pPr>
            <a:lvl4pPr marL="1371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4pPr>
            <a:lvl5pPr marL="18288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5pPr>
            <a:lvl6pPr marL="22860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6pPr>
            <a:lvl7pPr marL="2743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7pPr>
            <a:lvl8pPr marL="3200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8pPr>
            <a:lvl9pPr marL="3657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4" name="Shape 4"/>
          <p:cNvSpPr>
            <a:spLocks noGrp="1" noRot="1" noChangeAspect="1"/>
          </p:cNvSpPr>
          <p:nvPr>
            <p:ph type="sldImg" idx="3"/>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 name="Shape 5"/>
          <p:cNvSpPr txBox="1">
            <a:spLocks noGrp="1"/>
          </p:cNvSpPr>
          <p:nvPr>
            <p:ph type="body" idx="1"/>
          </p:nvPr>
        </p:nvSpPr>
        <p:spPr>
          <a:xfrm>
            <a:off x="702193" y="4421880"/>
            <a:ext cx="5618715" cy="4188918"/>
          </a:xfrm>
          <a:prstGeom prst="rect">
            <a:avLst/>
          </a:prstGeom>
          <a:noFill/>
          <a:ln>
            <a:noFill/>
          </a:ln>
        </p:spPr>
        <p:txBody>
          <a:bodyPr lIns="91425" tIns="91425" rIns="91425" bIns="91425" anchor="t" anchorCtr="0"/>
          <a:lstStyle>
            <a:lvl1pPr marL="0" marR="0" indent="0" algn="l" rtl="0">
              <a:spcBef>
                <a:spcPts val="360"/>
              </a:spcBef>
              <a:spcAft>
                <a:spcPts val="0"/>
              </a:spcAft>
              <a:defRPr sz="1200" b="0" i="0" u="none" strike="noStrike" cap="none" baseline="0">
                <a:solidFill>
                  <a:schemeClr val="dk1"/>
                </a:solidFill>
                <a:latin typeface="Calibri"/>
                <a:ea typeface="Calibri"/>
                <a:cs typeface="Calibri"/>
                <a:sym typeface="Calibri"/>
              </a:defRPr>
            </a:lvl1pPr>
            <a:lvl2pPr marL="457200" marR="0" indent="0" algn="l" rtl="0">
              <a:spcBef>
                <a:spcPts val="360"/>
              </a:spcBef>
              <a:spcAft>
                <a:spcPts val="0"/>
              </a:spcAft>
              <a:defRPr sz="1200" b="0" i="0" u="none" strike="noStrike" cap="none" baseline="0">
                <a:solidFill>
                  <a:schemeClr val="dk1"/>
                </a:solidFill>
                <a:latin typeface="Calibri"/>
                <a:ea typeface="Calibri"/>
                <a:cs typeface="Calibri"/>
                <a:sym typeface="Calibri"/>
              </a:defRPr>
            </a:lvl2pPr>
            <a:lvl3pPr marL="914400" marR="0" indent="0" algn="l" rtl="0">
              <a:spcBef>
                <a:spcPts val="360"/>
              </a:spcBef>
              <a:spcAft>
                <a:spcPts val="0"/>
              </a:spcAft>
              <a:defRPr sz="1200" b="0" i="0" u="none" strike="noStrike" cap="none" baseline="0">
                <a:solidFill>
                  <a:schemeClr val="dk1"/>
                </a:solidFill>
                <a:latin typeface="Calibri"/>
                <a:ea typeface="Calibri"/>
                <a:cs typeface="Calibri"/>
                <a:sym typeface="Calibri"/>
              </a:defRPr>
            </a:lvl3pPr>
            <a:lvl4pPr marL="1371600" marR="0" indent="0" algn="l" rtl="0">
              <a:spcBef>
                <a:spcPts val="360"/>
              </a:spcBef>
              <a:spcAft>
                <a:spcPts val="0"/>
              </a:spcAft>
              <a:defRPr sz="1200" b="0" i="0" u="none" strike="noStrike" cap="none" baseline="0">
                <a:solidFill>
                  <a:schemeClr val="dk1"/>
                </a:solidFill>
                <a:latin typeface="Calibri"/>
                <a:ea typeface="Calibri"/>
                <a:cs typeface="Calibri"/>
                <a:sym typeface="Calibri"/>
              </a:defRPr>
            </a:lvl4pPr>
            <a:lvl5pPr marL="1828800" marR="0" indent="0" algn="l" rtl="0">
              <a:spcBef>
                <a:spcPts val="360"/>
              </a:spcBef>
              <a:spcAft>
                <a:spcPts val="0"/>
              </a:spcAft>
              <a:defRPr sz="1200" b="0" i="0" u="none" strike="noStrike" cap="none" baseline="0">
                <a:solidFill>
                  <a:schemeClr val="dk1"/>
                </a:solidFill>
                <a:latin typeface="Calibri"/>
                <a:ea typeface="Calibri"/>
                <a:cs typeface="Calibri"/>
                <a:sym typeface="Calibri"/>
              </a:defRPr>
            </a:lvl5pPr>
            <a:lvl6pPr marL="2286000" marR="0" indent="0" algn="l" rtl="0">
              <a:spcBef>
                <a:spcPts val="0"/>
              </a:spcBef>
              <a:defRPr sz="1200" b="0" i="0" u="none" strike="noStrike" cap="none" baseline="0">
                <a:solidFill>
                  <a:schemeClr val="dk1"/>
                </a:solidFill>
                <a:latin typeface="Calibri"/>
                <a:ea typeface="Calibri"/>
                <a:cs typeface="Calibri"/>
                <a:sym typeface="Calibri"/>
              </a:defRPr>
            </a:lvl6pPr>
            <a:lvl7pPr marL="2743200" marR="0" indent="0" algn="l" rtl="0">
              <a:spcBef>
                <a:spcPts val="0"/>
              </a:spcBef>
              <a:defRPr sz="1200" b="0" i="0" u="none" strike="noStrike" cap="none" baseline="0">
                <a:solidFill>
                  <a:schemeClr val="dk1"/>
                </a:solidFill>
                <a:latin typeface="Calibri"/>
                <a:ea typeface="Calibri"/>
                <a:cs typeface="Calibri"/>
                <a:sym typeface="Calibri"/>
              </a:defRPr>
            </a:lvl7pPr>
            <a:lvl8pPr marL="3200400" marR="0" indent="0" algn="l" rtl="0">
              <a:spcBef>
                <a:spcPts val="0"/>
              </a:spcBef>
              <a:defRPr sz="1200" b="0" i="0" u="none" strike="noStrike" cap="none" baseline="0">
                <a:solidFill>
                  <a:schemeClr val="dk1"/>
                </a:solidFill>
                <a:latin typeface="Calibri"/>
                <a:ea typeface="Calibri"/>
                <a:cs typeface="Calibri"/>
                <a:sym typeface="Calibri"/>
              </a:defRPr>
            </a:lvl8pPr>
            <a:lvl9pPr marL="3657600" marR="0" indent="0" algn="l" rtl="0">
              <a:spcBef>
                <a:spcPts val="0"/>
              </a:spcBef>
              <a:defRPr sz="1200" b="0" i="0" u="none" strike="noStrike" cap="none" baseline="0">
                <a:solidFill>
                  <a:schemeClr val="dk1"/>
                </a:solidFill>
                <a:latin typeface="Calibri"/>
                <a:ea typeface="Calibri"/>
                <a:cs typeface="Calibri"/>
                <a:sym typeface="Calibri"/>
              </a:defRPr>
            </a:lvl9pPr>
          </a:lstStyle>
          <a:p>
            <a:endParaRPr/>
          </a:p>
        </p:txBody>
      </p:sp>
      <p:sp>
        <p:nvSpPr>
          <p:cNvPr id="6" name="Shape 6"/>
          <p:cNvSpPr txBox="1">
            <a:spLocks noGrp="1"/>
          </p:cNvSpPr>
          <p:nvPr>
            <p:ph type="ftr" idx="11"/>
          </p:nvPr>
        </p:nvSpPr>
        <p:spPr>
          <a:xfrm>
            <a:off x="0" y="8842306"/>
            <a:ext cx="3043226" cy="465046"/>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chemeClr val="dk1"/>
              </a:buClr>
              <a:buFont typeface="Times New Roman"/>
              <a:buNone/>
              <a:defRPr sz="200" b="0" i="0" u="none" strike="noStrike" cap="none" baseline="0">
                <a:solidFill>
                  <a:schemeClr val="dk1"/>
                </a:solidFill>
                <a:latin typeface="Times New Roman"/>
                <a:ea typeface="Times New Roman"/>
                <a:cs typeface="Times New Roman"/>
                <a:sym typeface="Times New Roman"/>
                <a:rtl val="0"/>
              </a:defRPr>
            </a:lvl1pPr>
            <a:lvl2pPr marL="457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2pPr>
            <a:lvl3pPr marL="914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3pPr>
            <a:lvl4pPr marL="1371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4pPr>
            <a:lvl5pPr marL="18288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5pPr>
            <a:lvl6pPr marL="22860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6pPr>
            <a:lvl7pPr marL="27432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7pPr>
            <a:lvl8pPr marL="32004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8pPr>
            <a:lvl9pPr marL="3657600" marR="0" indent="0" algn="l" rtl="0">
              <a:lnSpc>
                <a:spcPct val="100000"/>
              </a:lnSpc>
              <a:spcBef>
                <a:spcPts val="0"/>
              </a:spcBef>
              <a:spcAft>
                <a:spcPts val="0"/>
              </a:spcAft>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7" name="Shape 7"/>
          <p:cNvSpPr txBox="1">
            <a:spLocks noGrp="1"/>
          </p:cNvSpPr>
          <p:nvPr>
            <p:ph type="sldNum" idx="12"/>
          </p:nvPr>
        </p:nvSpPr>
        <p:spPr>
          <a:xfrm>
            <a:off x="3978110" y="8842306"/>
            <a:ext cx="3043520" cy="465046"/>
          </a:xfrm>
          <a:prstGeom prst="rect">
            <a:avLst/>
          </a:prstGeom>
          <a:noFill/>
          <a:ln>
            <a:noFill/>
          </a:ln>
        </p:spPr>
        <p:txBody>
          <a:bodyPr lIns="16825" tIns="8400" rIns="16825" bIns="8400" anchor="b" anchorCtr="0">
            <a:noAutofit/>
          </a:bodyPr>
          <a:lstStyle/>
          <a:p>
            <a:pPr marL="0" marR="0" lvl="0" indent="0" algn="r" rtl="0">
              <a:lnSpc>
                <a:spcPct val="100000"/>
              </a:lnSpc>
              <a:spcBef>
                <a:spcPts val="0"/>
              </a:spcBef>
              <a:spcAft>
                <a:spcPts val="0"/>
              </a:spcAft>
              <a:buClr>
                <a:schemeClr val="dk1"/>
              </a:buClr>
              <a:buSzPct val="25000"/>
              <a:buFont typeface="Times New Roman"/>
              <a:buNone/>
            </a:pPr>
            <a:fld id="{00000000-1234-1234-1234-123412341234}" type="slidenum">
              <a:rPr lang="en-US" sz="200" b="0" i="0" u="none" strike="noStrike" cap="none" baseline="0">
                <a:solidFill>
                  <a:schemeClr val="dk1"/>
                </a:solidFill>
                <a:latin typeface="Times New Roman"/>
                <a:ea typeface="Times New Roman"/>
                <a:cs typeface="Times New Roman"/>
                <a:sym typeface="Times New Roman"/>
                <a:rtl val="0"/>
              </a:rPr>
              <a:t>‹#›</a:t>
            </a:fld>
            <a:endParaRPr lang="en-US" sz="200" b="0" i="0" u="none" strike="noStrike" cap="none" baseline="0" dirty="0">
              <a:solidFill>
                <a:schemeClr val="dk1"/>
              </a:solidFill>
              <a:latin typeface="Times New Roman"/>
              <a:ea typeface="Times New Roman"/>
              <a:cs typeface="Times New Roman"/>
              <a:sym typeface="Times New Roman"/>
              <a:rtl val="0"/>
            </a:endParaRPr>
          </a:p>
        </p:txBody>
      </p:sp>
    </p:spTree>
    <p:extLst>
      <p:ext uri="{BB962C8B-B14F-4D97-AF65-F5344CB8AC3E}">
        <p14:creationId xmlns:p14="http://schemas.microsoft.com/office/powerpoint/2010/main" val="214824152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18" name="Shape 118"/>
          <p:cNvSpPr txBox="1">
            <a:spLocks noGrp="1"/>
          </p:cNvSpPr>
          <p:nvPr>
            <p:ph type="body" idx="1"/>
          </p:nvPr>
        </p:nvSpPr>
        <p:spPr>
          <a:xfrm>
            <a:off x="702193" y="4421880"/>
            <a:ext cx="5618715" cy="4188918"/>
          </a:xfrm>
          <a:prstGeom prst="rect">
            <a:avLst/>
          </a:prstGeom>
          <a:noFill/>
          <a:ln>
            <a:noFill/>
          </a:ln>
        </p:spPr>
        <p:txBody>
          <a:bodyPr lIns="16825" tIns="8400" rIns="16825" bIns="8400" anchor="t" anchorCtr="0">
            <a:noAutofit/>
          </a:bodyPr>
          <a:lstStyle/>
          <a:p>
            <a:endParaRPr sz="1200" b="0" i="0" u="none" strike="noStrike" cap="none" baseline="0" dirty="0">
              <a:solidFill>
                <a:schemeClr val="dk1"/>
              </a:solidFill>
              <a:latin typeface="Calibri"/>
              <a:ea typeface="Calibri"/>
              <a:cs typeface="Calibri"/>
              <a:sym typeface="Calibri"/>
            </a:endParaRPr>
          </a:p>
        </p:txBody>
      </p:sp>
      <p:sp>
        <p:nvSpPr>
          <p:cNvPr id="119" name="Shape 119"/>
          <p:cNvSpPr txBox="1">
            <a:spLocks noGrp="1"/>
          </p:cNvSpPr>
          <p:nvPr>
            <p:ph type="sldNum" idx="12"/>
          </p:nvPr>
        </p:nvSpPr>
        <p:spPr>
          <a:xfrm>
            <a:off x="3978110" y="8842306"/>
            <a:ext cx="3043520" cy="465046"/>
          </a:xfrm>
          <a:prstGeom prst="rect">
            <a:avLst/>
          </a:prstGeom>
          <a:noFill/>
          <a:ln>
            <a:noFill/>
          </a:ln>
        </p:spPr>
        <p:txBody>
          <a:bodyPr lIns="16825" tIns="8400" rIns="16825" bIns="8400" anchor="b" anchorCtr="0">
            <a:noAutofit/>
          </a:bodyPr>
          <a:lstStyle/>
          <a:p>
            <a:pPr marL="0" marR="0" lvl="0" indent="0" algn="r" rtl="0">
              <a:lnSpc>
                <a:spcPct val="100000"/>
              </a:lnSpc>
              <a:spcBef>
                <a:spcPts val="0"/>
              </a:spcBef>
              <a:spcAft>
                <a:spcPts val="0"/>
              </a:spcAft>
              <a:buClr>
                <a:schemeClr val="dk1"/>
              </a:buClr>
              <a:buSzPct val="25000"/>
              <a:buFont typeface="Times New Roman"/>
              <a:buNone/>
            </a:pPr>
            <a:fld id="{00000000-1234-1234-1234-123412341234}" type="slidenum">
              <a:rPr lang="en-US" sz="200" b="0" i="0" u="none" strike="noStrike" cap="none" baseline="0">
                <a:solidFill>
                  <a:schemeClr val="dk1"/>
                </a:solidFill>
                <a:latin typeface="Times New Roman"/>
                <a:ea typeface="Times New Roman"/>
                <a:cs typeface="Times New Roman"/>
                <a:sym typeface="Times New Roman"/>
                <a:rtl val="0"/>
              </a:rPr>
              <a:t>1</a:t>
            </a:fld>
            <a:endParaRPr lang="en-US" sz="200" b="0" i="0" u="none" strike="noStrike" cap="none" baseline="0" dirty="0">
              <a:solidFill>
                <a:schemeClr val="dk1"/>
              </a:solidFill>
              <a:latin typeface="Times New Roman"/>
              <a:ea typeface="Times New Roman"/>
              <a:cs typeface="Times New Roman"/>
              <a:sym typeface="Times New Roman"/>
              <a:rtl val="0"/>
            </a:endParaRPr>
          </a:p>
        </p:txBody>
      </p:sp>
    </p:spTree>
    <p:extLst>
      <p:ext uri="{BB962C8B-B14F-4D97-AF65-F5344CB8AC3E}">
        <p14:creationId xmlns:p14="http://schemas.microsoft.com/office/powerpoint/2010/main" val="1258482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3841222" y="11930062"/>
            <a:ext cx="43523959" cy="8232774"/>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chemeClr val="dk2"/>
              </a:buClr>
              <a:buFont typeface="Times New Roman"/>
              <a:buNone/>
              <a:defRPr sz="18463" b="0" i="0" u="none" strike="noStrike" cap="none" baseline="0">
                <a:solidFill>
                  <a:schemeClr val="dk2"/>
                </a:solidFill>
                <a:latin typeface="Times New Roman"/>
                <a:ea typeface="Times New Roman"/>
                <a:cs typeface="Times New Roman"/>
                <a:sym typeface="Times New Roman"/>
                <a:rtl val="0"/>
              </a:defRPr>
            </a:lvl1pPr>
            <a:lvl2pPr marL="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2pPr>
            <a:lvl3pPr marL="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3pPr>
            <a:lvl4pPr marL="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4pPr>
            <a:lvl5pPr marL="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5pPr>
            <a:lvl6pPr marL="40005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6pPr>
            <a:lvl7pPr marL="80010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7pPr>
            <a:lvl8pPr marL="120015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8pPr>
            <a:lvl9pPr marL="1600200" marR="0" indent="0" algn="ctr" rtl="0">
              <a:spcBef>
                <a:spcPts val="0"/>
              </a:spcBef>
              <a:spcAft>
                <a:spcPts val="0"/>
              </a:spcAft>
              <a:defRPr sz="18463" b="0" i="0" u="none" strike="noStrike" cap="none" baseline="0">
                <a:solidFill>
                  <a:schemeClr val="dk2"/>
                </a:solidFill>
                <a:latin typeface="Times New Roman"/>
                <a:ea typeface="Times New Roman"/>
                <a:cs typeface="Times New Roman"/>
                <a:sym typeface="Times New Roman"/>
              </a:defRPr>
            </a:lvl9pPr>
          </a:lstStyle>
          <a:p>
            <a:endParaRPr/>
          </a:p>
        </p:txBody>
      </p:sp>
      <p:sp>
        <p:nvSpPr>
          <p:cNvPr id="16" name="Shape 16"/>
          <p:cNvSpPr txBox="1">
            <a:spLocks noGrp="1"/>
          </p:cNvSpPr>
          <p:nvPr>
            <p:ph type="subTitle" idx="1"/>
          </p:nvPr>
        </p:nvSpPr>
        <p:spPr>
          <a:xfrm>
            <a:off x="7680592" y="21763038"/>
            <a:ext cx="35845219" cy="9813924"/>
          </a:xfrm>
          <a:prstGeom prst="rect">
            <a:avLst/>
          </a:prstGeom>
          <a:noFill/>
          <a:ln>
            <a:noFill/>
          </a:ln>
        </p:spPr>
        <p:txBody>
          <a:bodyPr lIns="91425" tIns="91425" rIns="91425" bIns="91425" anchor="t" anchorCtr="0"/>
          <a:lstStyle>
            <a:lvl1pPr marL="0" marR="0" indent="0" algn="ctr" rtl="0">
              <a:lnSpc>
                <a:spcPct val="100000"/>
              </a:lnSpc>
              <a:spcBef>
                <a:spcPts val="2695"/>
              </a:spcBef>
              <a:spcAft>
                <a:spcPts val="0"/>
              </a:spcAft>
              <a:buClr>
                <a:schemeClr val="dk1"/>
              </a:buClr>
              <a:buFont typeface="Times New Roman"/>
              <a:buNone/>
              <a:defRPr sz="13475" b="0" i="0" u="none" strike="noStrike" cap="none" baseline="0">
                <a:solidFill>
                  <a:schemeClr val="dk1"/>
                </a:solidFill>
                <a:latin typeface="Times New Roman"/>
                <a:ea typeface="Times New Roman"/>
                <a:cs typeface="Times New Roman"/>
                <a:sym typeface="Times New Roman"/>
                <a:rtl val="0"/>
              </a:defRPr>
            </a:lvl1pPr>
            <a:lvl2pPr marL="400050" marR="0" indent="0" algn="ctr" rtl="0">
              <a:lnSpc>
                <a:spcPct val="100000"/>
              </a:lnSpc>
              <a:spcBef>
                <a:spcPts val="2345"/>
              </a:spcBef>
              <a:spcAft>
                <a:spcPts val="0"/>
              </a:spcAft>
              <a:buClr>
                <a:schemeClr val="dk1"/>
              </a:buClr>
              <a:buFont typeface="Times New Roman"/>
              <a:buNone/>
              <a:defRPr sz="11725" b="0" i="0" u="none" strike="noStrike" cap="none" baseline="0">
                <a:solidFill>
                  <a:schemeClr val="dk1"/>
                </a:solidFill>
                <a:latin typeface="Times New Roman"/>
                <a:ea typeface="Times New Roman"/>
                <a:cs typeface="Times New Roman"/>
                <a:sym typeface="Times New Roman"/>
                <a:rtl val="0"/>
              </a:defRPr>
            </a:lvl2pPr>
            <a:lvl3pPr marL="800100" marR="0" indent="0" algn="ctr" rtl="0">
              <a:lnSpc>
                <a:spcPct val="100000"/>
              </a:lnSpc>
              <a:spcBef>
                <a:spcPts val="2013"/>
              </a:spcBef>
              <a:spcAft>
                <a:spcPts val="0"/>
              </a:spcAft>
              <a:buClr>
                <a:schemeClr val="dk1"/>
              </a:buClr>
              <a:buFont typeface="Times New Roman"/>
              <a:buNone/>
              <a:defRPr sz="10063" b="0" i="0" u="none" strike="noStrike" cap="none" baseline="0">
                <a:solidFill>
                  <a:schemeClr val="dk1"/>
                </a:solidFill>
                <a:latin typeface="Times New Roman"/>
                <a:ea typeface="Times New Roman"/>
                <a:cs typeface="Times New Roman"/>
                <a:sym typeface="Times New Roman"/>
                <a:rtl val="0"/>
              </a:defRPr>
            </a:lvl3pPr>
            <a:lvl4pPr marL="120015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4pPr>
            <a:lvl5pPr marL="160020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5pPr>
            <a:lvl6pPr marL="200025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6pPr>
            <a:lvl7pPr marL="240030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7pPr>
            <a:lvl8pPr marL="280035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8pPr>
            <a:lvl9pPr marL="3200400" marR="0" indent="0" algn="ctr" rtl="0">
              <a:lnSpc>
                <a:spcPct val="100000"/>
              </a:lnSpc>
              <a:spcBef>
                <a:spcPts val="1680"/>
              </a:spcBef>
              <a:spcAft>
                <a:spcPts val="0"/>
              </a:spcAft>
              <a:buClr>
                <a:schemeClr val="dk1"/>
              </a:buClr>
              <a:buFont typeface="Times New Roman"/>
              <a:buNone/>
              <a:defRPr sz="84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7" name="Shape 17"/>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8" name="Shape 18"/>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9" name="Shape 19"/>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26562447" y="13334869"/>
            <a:ext cx="30724475" cy="10880987"/>
          </a:xfrm>
          <a:prstGeom prst="rect">
            <a:avLst/>
          </a:prstGeom>
          <a:noFill/>
          <a:ln>
            <a:noFill/>
          </a:ln>
        </p:spPr>
        <p:txBody>
          <a:bodyPr lIns="91425" tIns="91425" rIns="91425" bIns="91425" anchor="ctr" anchorCtr="0"/>
          <a:lstStyle>
            <a:lvl1pPr algn="ctr" rtl="0">
              <a:spcBef>
                <a:spcPts val="0"/>
              </a:spcBef>
              <a:spcAft>
                <a:spcPts val="0"/>
              </a:spcAft>
              <a:defRPr sz="18463">
                <a:solidFill>
                  <a:schemeClr val="dk2"/>
                </a:solidFill>
                <a:latin typeface="Times New Roman"/>
                <a:ea typeface="Times New Roman"/>
                <a:cs typeface="Times New Roman"/>
                <a:sym typeface="Times New Roman"/>
              </a:defRPr>
            </a:lvl1pPr>
            <a:lvl2pPr algn="ctr" rtl="0">
              <a:spcBef>
                <a:spcPts val="0"/>
              </a:spcBef>
              <a:spcAft>
                <a:spcPts val="0"/>
              </a:spcAft>
              <a:defRPr sz="18463">
                <a:solidFill>
                  <a:schemeClr val="dk2"/>
                </a:solidFill>
                <a:latin typeface="Times New Roman"/>
                <a:ea typeface="Times New Roman"/>
                <a:cs typeface="Times New Roman"/>
                <a:sym typeface="Times New Roman"/>
              </a:defRPr>
            </a:lvl2pPr>
            <a:lvl3pPr algn="ctr" rtl="0">
              <a:spcBef>
                <a:spcPts val="0"/>
              </a:spcBef>
              <a:spcAft>
                <a:spcPts val="0"/>
              </a:spcAft>
              <a:defRPr sz="18463">
                <a:solidFill>
                  <a:schemeClr val="dk2"/>
                </a:solidFill>
                <a:latin typeface="Times New Roman"/>
                <a:ea typeface="Times New Roman"/>
                <a:cs typeface="Times New Roman"/>
                <a:sym typeface="Times New Roman"/>
              </a:defRPr>
            </a:lvl3pPr>
            <a:lvl4pPr algn="ctr" rtl="0">
              <a:spcBef>
                <a:spcPts val="0"/>
              </a:spcBef>
              <a:spcAft>
                <a:spcPts val="0"/>
              </a:spcAft>
              <a:defRPr sz="18463">
                <a:solidFill>
                  <a:schemeClr val="dk2"/>
                </a:solidFill>
                <a:latin typeface="Times New Roman"/>
                <a:ea typeface="Times New Roman"/>
                <a:cs typeface="Times New Roman"/>
                <a:sym typeface="Times New Roman"/>
              </a:defRPr>
            </a:lvl4pPr>
            <a:lvl5pPr algn="ctr" rtl="0">
              <a:spcBef>
                <a:spcPts val="0"/>
              </a:spcBef>
              <a:spcAft>
                <a:spcPts val="0"/>
              </a:spcAft>
              <a:defRPr sz="18463">
                <a:solidFill>
                  <a:schemeClr val="dk2"/>
                </a:solidFill>
                <a:latin typeface="Times New Roman"/>
                <a:ea typeface="Times New Roman"/>
                <a:cs typeface="Times New Roman"/>
                <a:sym typeface="Times New Roman"/>
              </a:defRPr>
            </a:lvl5pPr>
            <a:lvl6pPr marL="400050" algn="ctr" rtl="0">
              <a:spcBef>
                <a:spcPts val="0"/>
              </a:spcBef>
              <a:spcAft>
                <a:spcPts val="0"/>
              </a:spcAft>
              <a:defRPr sz="18463">
                <a:solidFill>
                  <a:schemeClr val="dk2"/>
                </a:solidFill>
                <a:latin typeface="Times New Roman"/>
                <a:ea typeface="Times New Roman"/>
                <a:cs typeface="Times New Roman"/>
                <a:sym typeface="Times New Roman"/>
              </a:defRPr>
            </a:lvl6pPr>
            <a:lvl7pPr marL="800100" algn="ctr" rtl="0">
              <a:spcBef>
                <a:spcPts val="0"/>
              </a:spcBef>
              <a:spcAft>
                <a:spcPts val="0"/>
              </a:spcAft>
              <a:defRPr sz="18463">
                <a:solidFill>
                  <a:schemeClr val="dk2"/>
                </a:solidFill>
                <a:latin typeface="Times New Roman"/>
                <a:ea typeface="Times New Roman"/>
                <a:cs typeface="Times New Roman"/>
                <a:sym typeface="Times New Roman"/>
              </a:defRPr>
            </a:lvl7pPr>
            <a:lvl8pPr marL="1200150" algn="ctr" rtl="0">
              <a:spcBef>
                <a:spcPts val="0"/>
              </a:spcBef>
              <a:spcAft>
                <a:spcPts val="0"/>
              </a:spcAft>
              <a:defRPr sz="18463">
                <a:solidFill>
                  <a:schemeClr val="dk2"/>
                </a:solidFill>
                <a:latin typeface="Times New Roman"/>
                <a:ea typeface="Times New Roman"/>
                <a:cs typeface="Times New Roman"/>
                <a:sym typeface="Times New Roman"/>
              </a:defRPr>
            </a:lvl8pPr>
            <a:lvl9pPr marL="1600200" algn="ctr" rtl="0">
              <a:spcBef>
                <a:spcPts val="0"/>
              </a:spcBef>
              <a:spcAft>
                <a:spcPts val="0"/>
              </a:spcAft>
              <a:defRPr sz="18463">
                <a:solidFill>
                  <a:schemeClr val="dk2"/>
                </a:solidFill>
                <a:latin typeface="Times New Roman"/>
                <a:ea typeface="Times New Roman"/>
                <a:cs typeface="Times New Roman"/>
                <a:sym typeface="Times New Roman"/>
              </a:defRPr>
            </a:lvl9pPr>
          </a:lstStyle>
          <a:p>
            <a:endParaRPr/>
          </a:p>
        </p:txBody>
      </p:sp>
      <p:sp>
        <p:nvSpPr>
          <p:cNvPr id="79" name="Shape 79"/>
          <p:cNvSpPr txBox="1">
            <a:spLocks noGrp="1"/>
          </p:cNvSpPr>
          <p:nvPr>
            <p:ph type="body" idx="1"/>
          </p:nvPr>
        </p:nvSpPr>
        <p:spPr>
          <a:xfrm rot="5400000">
            <a:off x="4711574" y="2542778"/>
            <a:ext cx="30724475" cy="32465171"/>
          </a:xfrm>
          <a:prstGeom prst="rect">
            <a:avLst/>
          </a:prstGeom>
          <a:noFill/>
          <a:ln>
            <a:noFill/>
          </a:ln>
        </p:spPr>
        <p:txBody>
          <a:bodyPr lIns="91425" tIns="91425" rIns="91425" bIns="91425" anchor="t" anchorCtr="0"/>
          <a:lstStyle>
            <a:lvl1pPr marL="1440458" indent="270866" algn="l" rtl="0">
              <a:spcBef>
                <a:spcPts val="2695"/>
              </a:spcBef>
              <a:spcAft>
                <a:spcPts val="0"/>
              </a:spcAft>
              <a:buClr>
                <a:schemeClr val="dk1"/>
              </a:buClr>
              <a:buFont typeface="Times New Roman"/>
              <a:buChar char="•"/>
              <a:defRPr sz="13475">
                <a:solidFill>
                  <a:schemeClr val="dk1"/>
                </a:solidFill>
                <a:latin typeface="Times New Roman"/>
                <a:ea typeface="Times New Roman"/>
                <a:cs typeface="Times New Roman"/>
                <a:sym typeface="Times New Roman"/>
              </a:defRPr>
            </a:lvl1pPr>
            <a:lvl2pPr marL="3119834" indent="280591" algn="l" rtl="0">
              <a:spcBef>
                <a:spcPts val="2345"/>
              </a:spcBef>
              <a:spcAft>
                <a:spcPts val="0"/>
              </a:spcAft>
              <a:buClr>
                <a:schemeClr val="dk1"/>
              </a:buClr>
              <a:buFont typeface="Times New Roman"/>
              <a:buChar char="–"/>
              <a:defRPr sz="11725">
                <a:solidFill>
                  <a:schemeClr val="dk1"/>
                </a:solidFill>
                <a:latin typeface="Times New Roman"/>
                <a:ea typeface="Times New Roman"/>
                <a:cs typeface="Times New Roman"/>
                <a:sym typeface="Times New Roman"/>
              </a:defRPr>
            </a:lvl2pPr>
            <a:lvl3pPr marL="4800600" indent="305594" algn="l" rtl="0">
              <a:spcBef>
                <a:spcPts val="2013"/>
              </a:spcBef>
              <a:spcAft>
                <a:spcPts val="0"/>
              </a:spcAft>
              <a:buClr>
                <a:schemeClr val="dk1"/>
              </a:buClr>
              <a:buFont typeface="Times New Roman"/>
              <a:buChar char="•"/>
              <a:defRPr sz="10063">
                <a:solidFill>
                  <a:schemeClr val="dk1"/>
                </a:solidFill>
                <a:latin typeface="Times New Roman"/>
                <a:ea typeface="Times New Roman"/>
                <a:cs typeface="Times New Roman"/>
                <a:sym typeface="Times New Roman"/>
              </a:defRPr>
            </a:lvl3pPr>
            <a:lvl4pPr marL="6720284" indent="102791"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4pPr>
            <a:lvl5pPr marL="86413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5pPr>
            <a:lvl6pPr marL="90414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6pPr>
            <a:lvl7pPr marL="94414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7pPr>
            <a:lvl8pPr marL="98415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8pPr>
            <a:lvl9pPr marL="102415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9pPr>
          </a:lstStyle>
          <a:p>
            <a:endParaRPr/>
          </a:p>
        </p:txBody>
      </p:sp>
      <p:sp>
        <p:nvSpPr>
          <p:cNvPr id="80" name="Shape 80"/>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81" name="Shape 81"/>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82" name="Shape 82"/>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3842456" y="3412926"/>
            <a:ext cx="43521489" cy="6400800"/>
          </a:xfrm>
          <a:prstGeom prst="rect">
            <a:avLst/>
          </a:prstGeom>
          <a:noFill/>
          <a:ln>
            <a:noFill/>
          </a:ln>
        </p:spPr>
        <p:txBody>
          <a:bodyPr lIns="91425" tIns="91425" rIns="91425" bIns="91425" anchor="ctr" anchorCtr="0"/>
          <a:lstStyle>
            <a:lvl1pPr algn="ctr" rtl="0">
              <a:spcBef>
                <a:spcPts val="0"/>
              </a:spcBef>
              <a:spcAft>
                <a:spcPts val="0"/>
              </a:spcAft>
              <a:defRPr sz="18463">
                <a:solidFill>
                  <a:schemeClr val="dk2"/>
                </a:solidFill>
                <a:latin typeface="Times New Roman"/>
                <a:ea typeface="Times New Roman"/>
                <a:cs typeface="Times New Roman"/>
                <a:sym typeface="Times New Roman"/>
              </a:defRPr>
            </a:lvl1pPr>
            <a:lvl2pPr algn="ctr" rtl="0">
              <a:spcBef>
                <a:spcPts val="0"/>
              </a:spcBef>
              <a:spcAft>
                <a:spcPts val="0"/>
              </a:spcAft>
              <a:defRPr sz="18463">
                <a:solidFill>
                  <a:schemeClr val="dk2"/>
                </a:solidFill>
                <a:latin typeface="Times New Roman"/>
                <a:ea typeface="Times New Roman"/>
                <a:cs typeface="Times New Roman"/>
                <a:sym typeface="Times New Roman"/>
              </a:defRPr>
            </a:lvl2pPr>
            <a:lvl3pPr algn="ctr" rtl="0">
              <a:spcBef>
                <a:spcPts val="0"/>
              </a:spcBef>
              <a:spcAft>
                <a:spcPts val="0"/>
              </a:spcAft>
              <a:defRPr sz="18463">
                <a:solidFill>
                  <a:schemeClr val="dk2"/>
                </a:solidFill>
                <a:latin typeface="Times New Roman"/>
                <a:ea typeface="Times New Roman"/>
                <a:cs typeface="Times New Roman"/>
                <a:sym typeface="Times New Roman"/>
              </a:defRPr>
            </a:lvl3pPr>
            <a:lvl4pPr algn="ctr" rtl="0">
              <a:spcBef>
                <a:spcPts val="0"/>
              </a:spcBef>
              <a:spcAft>
                <a:spcPts val="0"/>
              </a:spcAft>
              <a:defRPr sz="18463">
                <a:solidFill>
                  <a:schemeClr val="dk2"/>
                </a:solidFill>
                <a:latin typeface="Times New Roman"/>
                <a:ea typeface="Times New Roman"/>
                <a:cs typeface="Times New Roman"/>
                <a:sym typeface="Times New Roman"/>
              </a:defRPr>
            </a:lvl4pPr>
            <a:lvl5pPr algn="ctr" rtl="0">
              <a:spcBef>
                <a:spcPts val="0"/>
              </a:spcBef>
              <a:spcAft>
                <a:spcPts val="0"/>
              </a:spcAft>
              <a:defRPr sz="18463">
                <a:solidFill>
                  <a:schemeClr val="dk2"/>
                </a:solidFill>
                <a:latin typeface="Times New Roman"/>
                <a:ea typeface="Times New Roman"/>
                <a:cs typeface="Times New Roman"/>
                <a:sym typeface="Times New Roman"/>
              </a:defRPr>
            </a:lvl5pPr>
            <a:lvl6pPr marL="400050" algn="ctr" rtl="0">
              <a:spcBef>
                <a:spcPts val="0"/>
              </a:spcBef>
              <a:spcAft>
                <a:spcPts val="0"/>
              </a:spcAft>
              <a:defRPr sz="18463">
                <a:solidFill>
                  <a:schemeClr val="dk2"/>
                </a:solidFill>
                <a:latin typeface="Times New Roman"/>
                <a:ea typeface="Times New Roman"/>
                <a:cs typeface="Times New Roman"/>
                <a:sym typeface="Times New Roman"/>
              </a:defRPr>
            </a:lvl6pPr>
            <a:lvl7pPr marL="800100" algn="ctr" rtl="0">
              <a:spcBef>
                <a:spcPts val="0"/>
              </a:spcBef>
              <a:spcAft>
                <a:spcPts val="0"/>
              </a:spcAft>
              <a:defRPr sz="18463">
                <a:solidFill>
                  <a:schemeClr val="dk2"/>
                </a:solidFill>
                <a:latin typeface="Times New Roman"/>
                <a:ea typeface="Times New Roman"/>
                <a:cs typeface="Times New Roman"/>
                <a:sym typeface="Times New Roman"/>
              </a:defRPr>
            </a:lvl7pPr>
            <a:lvl8pPr marL="1200150" algn="ctr" rtl="0">
              <a:spcBef>
                <a:spcPts val="0"/>
              </a:spcBef>
              <a:spcAft>
                <a:spcPts val="0"/>
              </a:spcAft>
              <a:defRPr sz="18463">
                <a:solidFill>
                  <a:schemeClr val="dk2"/>
                </a:solidFill>
                <a:latin typeface="Times New Roman"/>
                <a:ea typeface="Times New Roman"/>
                <a:cs typeface="Times New Roman"/>
                <a:sym typeface="Times New Roman"/>
              </a:defRPr>
            </a:lvl8pPr>
            <a:lvl9pPr marL="1600200" algn="ctr" rtl="0">
              <a:spcBef>
                <a:spcPts val="0"/>
              </a:spcBef>
              <a:spcAft>
                <a:spcPts val="0"/>
              </a:spcAft>
              <a:defRPr sz="18463">
                <a:solidFill>
                  <a:schemeClr val="dk2"/>
                </a:solidFill>
                <a:latin typeface="Times New Roman"/>
                <a:ea typeface="Times New Roman"/>
                <a:cs typeface="Times New Roman"/>
                <a:sym typeface="Times New Roman"/>
              </a:defRPr>
            </a:lvl9pPr>
          </a:lstStyle>
          <a:p>
            <a:endParaRPr/>
          </a:p>
        </p:txBody>
      </p:sp>
      <p:sp>
        <p:nvSpPr>
          <p:cNvPr id="26" name="Shape 26"/>
          <p:cNvSpPr txBox="1">
            <a:spLocks noGrp="1"/>
          </p:cNvSpPr>
          <p:nvPr>
            <p:ph type="body" idx="1"/>
          </p:nvPr>
        </p:nvSpPr>
        <p:spPr>
          <a:xfrm>
            <a:off x="3842456" y="11093053"/>
            <a:ext cx="43521489" cy="23044548"/>
          </a:xfrm>
          <a:prstGeom prst="rect">
            <a:avLst/>
          </a:prstGeom>
          <a:noFill/>
          <a:ln>
            <a:noFill/>
          </a:ln>
        </p:spPr>
        <p:txBody>
          <a:bodyPr lIns="91425" tIns="91425" rIns="91425" bIns="91425" anchor="t" anchorCtr="0"/>
          <a:lstStyle>
            <a:lvl1pPr marL="1440458" indent="270866" algn="l" rtl="0">
              <a:spcBef>
                <a:spcPts val="2695"/>
              </a:spcBef>
              <a:spcAft>
                <a:spcPts val="0"/>
              </a:spcAft>
              <a:buClr>
                <a:schemeClr val="dk1"/>
              </a:buClr>
              <a:buFont typeface="Times New Roman"/>
              <a:buChar char="•"/>
              <a:defRPr sz="13475">
                <a:solidFill>
                  <a:schemeClr val="dk1"/>
                </a:solidFill>
                <a:latin typeface="Times New Roman"/>
                <a:ea typeface="Times New Roman"/>
                <a:cs typeface="Times New Roman"/>
                <a:sym typeface="Times New Roman"/>
              </a:defRPr>
            </a:lvl1pPr>
            <a:lvl2pPr marL="3119834" indent="280591" algn="l" rtl="0">
              <a:spcBef>
                <a:spcPts val="2345"/>
              </a:spcBef>
              <a:spcAft>
                <a:spcPts val="0"/>
              </a:spcAft>
              <a:buClr>
                <a:schemeClr val="dk1"/>
              </a:buClr>
              <a:buFont typeface="Times New Roman"/>
              <a:buChar char="–"/>
              <a:defRPr sz="11725">
                <a:solidFill>
                  <a:schemeClr val="dk1"/>
                </a:solidFill>
                <a:latin typeface="Times New Roman"/>
                <a:ea typeface="Times New Roman"/>
                <a:cs typeface="Times New Roman"/>
                <a:sym typeface="Times New Roman"/>
              </a:defRPr>
            </a:lvl2pPr>
            <a:lvl3pPr marL="4800600" indent="305594" algn="l" rtl="0">
              <a:spcBef>
                <a:spcPts val="2013"/>
              </a:spcBef>
              <a:spcAft>
                <a:spcPts val="0"/>
              </a:spcAft>
              <a:buClr>
                <a:schemeClr val="dk1"/>
              </a:buClr>
              <a:buFont typeface="Times New Roman"/>
              <a:buChar char="•"/>
              <a:defRPr sz="10063">
                <a:solidFill>
                  <a:schemeClr val="dk1"/>
                </a:solidFill>
                <a:latin typeface="Times New Roman"/>
                <a:ea typeface="Times New Roman"/>
                <a:cs typeface="Times New Roman"/>
                <a:sym typeface="Times New Roman"/>
              </a:defRPr>
            </a:lvl3pPr>
            <a:lvl4pPr marL="6720284" indent="102791"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4pPr>
            <a:lvl5pPr marL="86413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5pPr>
            <a:lvl6pPr marL="90414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6pPr>
            <a:lvl7pPr marL="94414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7pPr>
            <a:lvl8pPr marL="98415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8pPr>
            <a:lvl9pPr marL="102415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9pPr>
          </a:lstStyle>
          <a:p>
            <a:endParaRPr/>
          </a:p>
        </p:txBody>
      </p:sp>
      <p:sp>
        <p:nvSpPr>
          <p:cNvPr id="27" name="Shape 27"/>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28" name="Shape 28"/>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29" name="Shape 29"/>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044950" y="24679276"/>
            <a:ext cx="43525810" cy="7626350"/>
          </a:xfrm>
          <a:prstGeom prst="rect">
            <a:avLst/>
          </a:prstGeom>
          <a:noFill/>
          <a:ln>
            <a:noFill/>
          </a:ln>
        </p:spPr>
        <p:txBody>
          <a:bodyPr lIns="91425" tIns="91425" rIns="91425" bIns="91425" anchor="t" anchorCtr="0"/>
          <a:lstStyle>
            <a:lvl1pPr algn="l" rtl="0">
              <a:spcBef>
                <a:spcPts val="0"/>
              </a:spcBef>
              <a:defRPr sz="3500" b="1" cap="none"/>
            </a:lvl1pPr>
            <a:lvl2pPr rtl="0">
              <a:spcBef>
                <a:spcPts val="0"/>
              </a:spcBef>
              <a:defRPr sz="18463">
                <a:solidFill>
                  <a:schemeClr val="dk2"/>
                </a:solidFill>
                <a:latin typeface="Times New Roman"/>
                <a:ea typeface="Times New Roman"/>
                <a:cs typeface="Times New Roman"/>
                <a:sym typeface="Times New Roman"/>
              </a:defRPr>
            </a:lvl2pPr>
            <a:lvl3pPr rtl="0">
              <a:spcBef>
                <a:spcPts val="0"/>
              </a:spcBef>
              <a:defRPr sz="18463">
                <a:solidFill>
                  <a:schemeClr val="dk2"/>
                </a:solidFill>
                <a:latin typeface="Times New Roman"/>
                <a:ea typeface="Times New Roman"/>
                <a:cs typeface="Times New Roman"/>
                <a:sym typeface="Times New Roman"/>
              </a:defRPr>
            </a:lvl3pPr>
            <a:lvl4pPr rtl="0">
              <a:spcBef>
                <a:spcPts val="0"/>
              </a:spcBef>
              <a:defRPr sz="18463">
                <a:solidFill>
                  <a:schemeClr val="dk2"/>
                </a:solidFill>
                <a:latin typeface="Times New Roman"/>
                <a:ea typeface="Times New Roman"/>
                <a:cs typeface="Times New Roman"/>
                <a:sym typeface="Times New Roman"/>
              </a:defRPr>
            </a:lvl4pPr>
            <a:lvl5pPr rtl="0">
              <a:spcBef>
                <a:spcPts val="0"/>
              </a:spcBef>
              <a:defRPr sz="18463">
                <a:solidFill>
                  <a:schemeClr val="dk2"/>
                </a:solidFill>
                <a:latin typeface="Times New Roman"/>
                <a:ea typeface="Times New Roman"/>
                <a:cs typeface="Times New Roman"/>
                <a:sym typeface="Times New Roman"/>
              </a:defRPr>
            </a:lvl5pPr>
            <a:lvl6pPr rtl="0">
              <a:spcBef>
                <a:spcPts val="0"/>
              </a:spcBef>
              <a:defRPr sz="18463">
                <a:solidFill>
                  <a:schemeClr val="dk2"/>
                </a:solidFill>
                <a:latin typeface="Times New Roman"/>
                <a:ea typeface="Times New Roman"/>
                <a:cs typeface="Times New Roman"/>
                <a:sym typeface="Times New Roman"/>
              </a:defRPr>
            </a:lvl6pPr>
            <a:lvl7pPr rtl="0">
              <a:spcBef>
                <a:spcPts val="0"/>
              </a:spcBef>
              <a:defRPr sz="18463">
                <a:solidFill>
                  <a:schemeClr val="dk2"/>
                </a:solidFill>
                <a:latin typeface="Times New Roman"/>
                <a:ea typeface="Times New Roman"/>
                <a:cs typeface="Times New Roman"/>
                <a:sym typeface="Times New Roman"/>
              </a:defRPr>
            </a:lvl7pPr>
            <a:lvl8pPr rtl="0">
              <a:spcBef>
                <a:spcPts val="0"/>
              </a:spcBef>
              <a:defRPr sz="18463">
                <a:solidFill>
                  <a:schemeClr val="dk2"/>
                </a:solidFill>
                <a:latin typeface="Times New Roman"/>
                <a:ea typeface="Times New Roman"/>
                <a:cs typeface="Times New Roman"/>
                <a:sym typeface="Times New Roman"/>
              </a:defRPr>
            </a:lvl8pPr>
            <a:lvl9pPr rtl="0">
              <a:spcBef>
                <a:spcPts val="0"/>
              </a:spcBef>
              <a:defRPr sz="18463">
                <a:solidFill>
                  <a:schemeClr val="dk2"/>
                </a:solidFill>
                <a:latin typeface="Times New Roman"/>
                <a:ea typeface="Times New Roman"/>
                <a:cs typeface="Times New Roman"/>
                <a:sym typeface="Times New Roman"/>
              </a:defRPr>
            </a:lvl9pPr>
          </a:lstStyle>
          <a:p>
            <a:endParaRPr/>
          </a:p>
        </p:txBody>
      </p:sp>
      <p:sp>
        <p:nvSpPr>
          <p:cNvPr id="32" name="Shape 32"/>
          <p:cNvSpPr txBox="1">
            <a:spLocks noGrp="1"/>
          </p:cNvSpPr>
          <p:nvPr>
            <p:ph type="body" idx="1"/>
          </p:nvPr>
        </p:nvSpPr>
        <p:spPr>
          <a:xfrm>
            <a:off x="4044950" y="16278224"/>
            <a:ext cx="43525810" cy="8401050"/>
          </a:xfrm>
          <a:prstGeom prst="rect">
            <a:avLst/>
          </a:prstGeom>
          <a:noFill/>
          <a:ln>
            <a:noFill/>
          </a:ln>
        </p:spPr>
        <p:txBody>
          <a:bodyPr lIns="91425" tIns="91425" rIns="91425" bIns="91425" anchor="b" anchorCtr="0"/>
          <a:lstStyle>
            <a:lvl1pPr marL="0" indent="0" rtl="0">
              <a:spcBef>
                <a:spcPts val="0"/>
              </a:spcBef>
              <a:buFont typeface="Times New Roman"/>
              <a:buNone/>
              <a:defRPr sz="1750"/>
            </a:lvl1pPr>
            <a:lvl2pPr marL="400050" indent="0" rtl="0">
              <a:spcBef>
                <a:spcPts val="0"/>
              </a:spcBef>
              <a:buFont typeface="Times New Roman"/>
              <a:buNone/>
              <a:defRPr sz="1575"/>
            </a:lvl2pPr>
            <a:lvl3pPr marL="800100" indent="0" rtl="0">
              <a:spcBef>
                <a:spcPts val="0"/>
              </a:spcBef>
              <a:buFont typeface="Times New Roman"/>
              <a:buNone/>
              <a:defRPr sz="1400"/>
            </a:lvl3pPr>
            <a:lvl4pPr marL="1200150" indent="0" rtl="0">
              <a:spcBef>
                <a:spcPts val="0"/>
              </a:spcBef>
              <a:buFont typeface="Times New Roman"/>
              <a:buNone/>
              <a:defRPr sz="1225"/>
            </a:lvl4pPr>
            <a:lvl5pPr marL="1600200" indent="0" rtl="0">
              <a:spcBef>
                <a:spcPts val="0"/>
              </a:spcBef>
              <a:buFont typeface="Times New Roman"/>
              <a:buNone/>
              <a:defRPr sz="1225"/>
            </a:lvl5pPr>
            <a:lvl6pPr marL="2000250" indent="0" rtl="0">
              <a:spcBef>
                <a:spcPts val="0"/>
              </a:spcBef>
              <a:buFont typeface="Times New Roman"/>
              <a:buNone/>
              <a:defRPr sz="1225"/>
            </a:lvl6pPr>
            <a:lvl7pPr marL="2400300" indent="0" rtl="0">
              <a:spcBef>
                <a:spcPts val="0"/>
              </a:spcBef>
              <a:buFont typeface="Times New Roman"/>
              <a:buNone/>
              <a:defRPr sz="1225"/>
            </a:lvl7pPr>
            <a:lvl8pPr marL="2800350" indent="0" rtl="0">
              <a:spcBef>
                <a:spcPts val="0"/>
              </a:spcBef>
              <a:buFont typeface="Times New Roman"/>
              <a:buNone/>
              <a:defRPr sz="1225"/>
            </a:lvl8pPr>
            <a:lvl9pPr marL="3200400" indent="0" rtl="0">
              <a:spcBef>
                <a:spcPts val="0"/>
              </a:spcBef>
              <a:buFont typeface="Times New Roman"/>
              <a:buNone/>
              <a:defRPr sz="1225"/>
            </a:lvl9pPr>
          </a:lstStyle>
          <a:p>
            <a:endParaRPr/>
          </a:p>
        </p:txBody>
      </p:sp>
      <p:sp>
        <p:nvSpPr>
          <p:cNvPr id="33" name="Shape 33"/>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34" name="Shape 34"/>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35" name="Shape 35"/>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842456" y="3412926"/>
            <a:ext cx="43521489" cy="6400800"/>
          </a:xfrm>
          <a:prstGeom prst="rect">
            <a:avLst/>
          </a:prstGeom>
          <a:noFill/>
          <a:ln>
            <a:noFill/>
          </a:ln>
        </p:spPr>
        <p:txBody>
          <a:bodyPr lIns="91425" tIns="91425" rIns="91425" bIns="91425" anchor="ctr" anchorCtr="0"/>
          <a:lstStyle>
            <a:lvl1pPr algn="ctr" rtl="0">
              <a:spcBef>
                <a:spcPts val="0"/>
              </a:spcBef>
              <a:spcAft>
                <a:spcPts val="0"/>
              </a:spcAft>
              <a:defRPr sz="18463">
                <a:solidFill>
                  <a:schemeClr val="dk2"/>
                </a:solidFill>
                <a:latin typeface="Times New Roman"/>
                <a:ea typeface="Times New Roman"/>
                <a:cs typeface="Times New Roman"/>
                <a:sym typeface="Times New Roman"/>
              </a:defRPr>
            </a:lvl1pPr>
            <a:lvl2pPr algn="ctr" rtl="0">
              <a:spcBef>
                <a:spcPts val="0"/>
              </a:spcBef>
              <a:spcAft>
                <a:spcPts val="0"/>
              </a:spcAft>
              <a:defRPr sz="18463">
                <a:solidFill>
                  <a:schemeClr val="dk2"/>
                </a:solidFill>
                <a:latin typeface="Times New Roman"/>
                <a:ea typeface="Times New Roman"/>
                <a:cs typeface="Times New Roman"/>
                <a:sym typeface="Times New Roman"/>
              </a:defRPr>
            </a:lvl2pPr>
            <a:lvl3pPr algn="ctr" rtl="0">
              <a:spcBef>
                <a:spcPts val="0"/>
              </a:spcBef>
              <a:spcAft>
                <a:spcPts val="0"/>
              </a:spcAft>
              <a:defRPr sz="18463">
                <a:solidFill>
                  <a:schemeClr val="dk2"/>
                </a:solidFill>
                <a:latin typeface="Times New Roman"/>
                <a:ea typeface="Times New Roman"/>
                <a:cs typeface="Times New Roman"/>
                <a:sym typeface="Times New Roman"/>
              </a:defRPr>
            </a:lvl3pPr>
            <a:lvl4pPr algn="ctr" rtl="0">
              <a:spcBef>
                <a:spcPts val="0"/>
              </a:spcBef>
              <a:spcAft>
                <a:spcPts val="0"/>
              </a:spcAft>
              <a:defRPr sz="18463">
                <a:solidFill>
                  <a:schemeClr val="dk2"/>
                </a:solidFill>
                <a:latin typeface="Times New Roman"/>
                <a:ea typeface="Times New Roman"/>
                <a:cs typeface="Times New Roman"/>
                <a:sym typeface="Times New Roman"/>
              </a:defRPr>
            </a:lvl4pPr>
            <a:lvl5pPr algn="ctr" rtl="0">
              <a:spcBef>
                <a:spcPts val="0"/>
              </a:spcBef>
              <a:spcAft>
                <a:spcPts val="0"/>
              </a:spcAft>
              <a:defRPr sz="18463">
                <a:solidFill>
                  <a:schemeClr val="dk2"/>
                </a:solidFill>
                <a:latin typeface="Times New Roman"/>
                <a:ea typeface="Times New Roman"/>
                <a:cs typeface="Times New Roman"/>
                <a:sym typeface="Times New Roman"/>
              </a:defRPr>
            </a:lvl5pPr>
            <a:lvl6pPr marL="400050" algn="ctr" rtl="0">
              <a:spcBef>
                <a:spcPts val="0"/>
              </a:spcBef>
              <a:spcAft>
                <a:spcPts val="0"/>
              </a:spcAft>
              <a:defRPr sz="18463">
                <a:solidFill>
                  <a:schemeClr val="dk2"/>
                </a:solidFill>
                <a:latin typeface="Times New Roman"/>
                <a:ea typeface="Times New Roman"/>
                <a:cs typeface="Times New Roman"/>
                <a:sym typeface="Times New Roman"/>
              </a:defRPr>
            </a:lvl6pPr>
            <a:lvl7pPr marL="800100" algn="ctr" rtl="0">
              <a:spcBef>
                <a:spcPts val="0"/>
              </a:spcBef>
              <a:spcAft>
                <a:spcPts val="0"/>
              </a:spcAft>
              <a:defRPr sz="18463">
                <a:solidFill>
                  <a:schemeClr val="dk2"/>
                </a:solidFill>
                <a:latin typeface="Times New Roman"/>
                <a:ea typeface="Times New Roman"/>
                <a:cs typeface="Times New Roman"/>
                <a:sym typeface="Times New Roman"/>
              </a:defRPr>
            </a:lvl7pPr>
            <a:lvl8pPr marL="1200150" algn="ctr" rtl="0">
              <a:spcBef>
                <a:spcPts val="0"/>
              </a:spcBef>
              <a:spcAft>
                <a:spcPts val="0"/>
              </a:spcAft>
              <a:defRPr sz="18463">
                <a:solidFill>
                  <a:schemeClr val="dk2"/>
                </a:solidFill>
                <a:latin typeface="Times New Roman"/>
                <a:ea typeface="Times New Roman"/>
                <a:cs typeface="Times New Roman"/>
                <a:sym typeface="Times New Roman"/>
              </a:defRPr>
            </a:lvl8pPr>
            <a:lvl9pPr marL="1600200" algn="ctr" rtl="0">
              <a:spcBef>
                <a:spcPts val="0"/>
              </a:spcBef>
              <a:spcAft>
                <a:spcPts val="0"/>
              </a:spcAft>
              <a:defRPr sz="18463">
                <a:solidFill>
                  <a:schemeClr val="dk2"/>
                </a:solidFill>
                <a:latin typeface="Times New Roman"/>
                <a:ea typeface="Times New Roman"/>
                <a:cs typeface="Times New Roman"/>
                <a:sym typeface="Times New Roman"/>
              </a:defRPr>
            </a:lvl9pPr>
          </a:lstStyle>
          <a:p>
            <a:endParaRPr/>
          </a:p>
        </p:txBody>
      </p:sp>
      <p:sp>
        <p:nvSpPr>
          <p:cNvPr id="38" name="Shape 38"/>
          <p:cNvSpPr txBox="1">
            <a:spLocks noGrp="1"/>
          </p:cNvSpPr>
          <p:nvPr>
            <p:ph type="body" idx="1"/>
          </p:nvPr>
        </p:nvSpPr>
        <p:spPr>
          <a:xfrm>
            <a:off x="3841222" y="11093453"/>
            <a:ext cx="21673076" cy="23044150"/>
          </a:xfrm>
          <a:prstGeom prst="rect">
            <a:avLst/>
          </a:prstGeom>
          <a:noFill/>
          <a:ln>
            <a:noFill/>
          </a:ln>
        </p:spPr>
        <p:txBody>
          <a:bodyPr lIns="91425" tIns="91425" rIns="91425" bIns="91425" anchor="t" anchorCtr="0"/>
          <a:lstStyle>
            <a:lvl1pPr rtl="0">
              <a:spcBef>
                <a:spcPts val="0"/>
              </a:spcBef>
              <a:defRPr sz="2450"/>
            </a:lvl1pPr>
            <a:lvl2pPr rtl="0">
              <a:spcBef>
                <a:spcPts val="0"/>
              </a:spcBef>
              <a:defRPr sz="2100"/>
            </a:lvl2pPr>
            <a:lvl3pPr rtl="0">
              <a:spcBef>
                <a:spcPts val="0"/>
              </a:spcBef>
              <a:defRPr sz="1750"/>
            </a:lvl3pPr>
            <a:lvl4pPr rtl="0">
              <a:spcBef>
                <a:spcPts val="0"/>
              </a:spcBef>
              <a:defRPr sz="1575"/>
            </a:lvl4pPr>
            <a:lvl5pPr rtl="0">
              <a:spcBef>
                <a:spcPts val="0"/>
              </a:spcBef>
              <a:defRPr sz="1575"/>
            </a:lvl5pPr>
            <a:lvl6pPr rtl="0">
              <a:spcBef>
                <a:spcPts val="0"/>
              </a:spcBef>
              <a:defRPr sz="1575"/>
            </a:lvl6pPr>
            <a:lvl7pPr rtl="0">
              <a:spcBef>
                <a:spcPts val="0"/>
              </a:spcBef>
              <a:defRPr sz="1575"/>
            </a:lvl7pPr>
            <a:lvl8pPr rtl="0">
              <a:spcBef>
                <a:spcPts val="0"/>
              </a:spcBef>
              <a:defRPr sz="1575"/>
            </a:lvl8pPr>
            <a:lvl9pPr rtl="0">
              <a:spcBef>
                <a:spcPts val="0"/>
              </a:spcBef>
              <a:defRPr sz="1575"/>
            </a:lvl9pPr>
          </a:lstStyle>
          <a:p>
            <a:endParaRPr/>
          </a:p>
        </p:txBody>
      </p:sp>
      <p:sp>
        <p:nvSpPr>
          <p:cNvPr id="39" name="Shape 39"/>
          <p:cNvSpPr txBox="1">
            <a:spLocks noGrp="1"/>
          </p:cNvSpPr>
          <p:nvPr>
            <p:ph type="body" idx="2"/>
          </p:nvPr>
        </p:nvSpPr>
        <p:spPr>
          <a:xfrm>
            <a:off x="25692102" y="11093453"/>
            <a:ext cx="21673076" cy="23044150"/>
          </a:xfrm>
          <a:prstGeom prst="rect">
            <a:avLst/>
          </a:prstGeom>
          <a:noFill/>
          <a:ln>
            <a:noFill/>
          </a:ln>
        </p:spPr>
        <p:txBody>
          <a:bodyPr lIns="91425" tIns="91425" rIns="91425" bIns="91425" anchor="t" anchorCtr="0"/>
          <a:lstStyle>
            <a:lvl1pPr rtl="0">
              <a:spcBef>
                <a:spcPts val="0"/>
              </a:spcBef>
              <a:defRPr sz="2450"/>
            </a:lvl1pPr>
            <a:lvl2pPr rtl="0">
              <a:spcBef>
                <a:spcPts val="0"/>
              </a:spcBef>
              <a:defRPr sz="2100"/>
            </a:lvl2pPr>
            <a:lvl3pPr rtl="0">
              <a:spcBef>
                <a:spcPts val="0"/>
              </a:spcBef>
              <a:defRPr sz="1750"/>
            </a:lvl3pPr>
            <a:lvl4pPr rtl="0">
              <a:spcBef>
                <a:spcPts val="0"/>
              </a:spcBef>
              <a:defRPr sz="1575"/>
            </a:lvl4pPr>
            <a:lvl5pPr rtl="0">
              <a:spcBef>
                <a:spcPts val="0"/>
              </a:spcBef>
              <a:defRPr sz="1575"/>
            </a:lvl5pPr>
            <a:lvl6pPr rtl="0">
              <a:spcBef>
                <a:spcPts val="0"/>
              </a:spcBef>
              <a:defRPr sz="1575"/>
            </a:lvl6pPr>
            <a:lvl7pPr rtl="0">
              <a:spcBef>
                <a:spcPts val="0"/>
              </a:spcBef>
              <a:defRPr sz="1575"/>
            </a:lvl7pPr>
            <a:lvl8pPr rtl="0">
              <a:spcBef>
                <a:spcPts val="0"/>
              </a:spcBef>
              <a:defRPr sz="1575"/>
            </a:lvl8pPr>
            <a:lvl9pPr rtl="0">
              <a:spcBef>
                <a:spcPts val="0"/>
              </a:spcBef>
              <a:defRPr sz="1575"/>
            </a:lvl9pPr>
          </a:lstStyle>
          <a:p>
            <a:endParaRPr/>
          </a:p>
        </p:txBody>
      </p:sp>
      <p:sp>
        <p:nvSpPr>
          <p:cNvPr id="40" name="Shape 40"/>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41" name="Shape 41"/>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42" name="Shape 42"/>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2559579" y="1538286"/>
            <a:ext cx="46087239" cy="6400800"/>
          </a:xfrm>
          <a:prstGeom prst="rect">
            <a:avLst/>
          </a:prstGeom>
          <a:noFill/>
          <a:ln>
            <a:noFill/>
          </a:ln>
        </p:spPr>
        <p:txBody>
          <a:bodyPr lIns="91425" tIns="91425" rIns="91425" bIns="91425" anchor="ctr" anchorCtr="0"/>
          <a:lstStyle>
            <a:lvl1pPr rtl="0">
              <a:spcBef>
                <a:spcPts val="0"/>
              </a:spcBef>
              <a:defRPr/>
            </a:lvl1pPr>
            <a:lvl2pPr rtl="0">
              <a:spcBef>
                <a:spcPts val="0"/>
              </a:spcBef>
              <a:defRPr sz="18463">
                <a:solidFill>
                  <a:schemeClr val="dk2"/>
                </a:solidFill>
                <a:latin typeface="Times New Roman"/>
                <a:ea typeface="Times New Roman"/>
                <a:cs typeface="Times New Roman"/>
                <a:sym typeface="Times New Roman"/>
              </a:defRPr>
            </a:lvl2pPr>
            <a:lvl3pPr rtl="0">
              <a:spcBef>
                <a:spcPts val="0"/>
              </a:spcBef>
              <a:defRPr sz="18463">
                <a:solidFill>
                  <a:schemeClr val="dk2"/>
                </a:solidFill>
                <a:latin typeface="Times New Roman"/>
                <a:ea typeface="Times New Roman"/>
                <a:cs typeface="Times New Roman"/>
                <a:sym typeface="Times New Roman"/>
              </a:defRPr>
            </a:lvl3pPr>
            <a:lvl4pPr rtl="0">
              <a:spcBef>
                <a:spcPts val="0"/>
              </a:spcBef>
              <a:defRPr sz="18463">
                <a:solidFill>
                  <a:schemeClr val="dk2"/>
                </a:solidFill>
                <a:latin typeface="Times New Roman"/>
                <a:ea typeface="Times New Roman"/>
                <a:cs typeface="Times New Roman"/>
                <a:sym typeface="Times New Roman"/>
              </a:defRPr>
            </a:lvl4pPr>
            <a:lvl5pPr rtl="0">
              <a:spcBef>
                <a:spcPts val="0"/>
              </a:spcBef>
              <a:defRPr sz="18463">
                <a:solidFill>
                  <a:schemeClr val="dk2"/>
                </a:solidFill>
                <a:latin typeface="Times New Roman"/>
                <a:ea typeface="Times New Roman"/>
                <a:cs typeface="Times New Roman"/>
                <a:sym typeface="Times New Roman"/>
              </a:defRPr>
            </a:lvl5pPr>
            <a:lvl6pPr rtl="0">
              <a:spcBef>
                <a:spcPts val="0"/>
              </a:spcBef>
              <a:defRPr sz="18463">
                <a:solidFill>
                  <a:schemeClr val="dk2"/>
                </a:solidFill>
                <a:latin typeface="Times New Roman"/>
                <a:ea typeface="Times New Roman"/>
                <a:cs typeface="Times New Roman"/>
                <a:sym typeface="Times New Roman"/>
              </a:defRPr>
            </a:lvl6pPr>
            <a:lvl7pPr rtl="0">
              <a:spcBef>
                <a:spcPts val="0"/>
              </a:spcBef>
              <a:defRPr sz="18463">
                <a:solidFill>
                  <a:schemeClr val="dk2"/>
                </a:solidFill>
                <a:latin typeface="Times New Roman"/>
                <a:ea typeface="Times New Roman"/>
                <a:cs typeface="Times New Roman"/>
                <a:sym typeface="Times New Roman"/>
              </a:defRPr>
            </a:lvl7pPr>
            <a:lvl8pPr rtl="0">
              <a:spcBef>
                <a:spcPts val="0"/>
              </a:spcBef>
              <a:defRPr sz="18463">
                <a:solidFill>
                  <a:schemeClr val="dk2"/>
                </a:solidFill>
                <a:latin typeface="Times New Roman"/>
                <a:ea typeface="Times New Roman"/>
                <a:cs typeface="Times New Roman"/>
                <a:sym typeface="Times New Roman"/>
              </a:defRPr>
            </a:lvl8pPr>
            <a:lvl9pPr rtl="0">
              <a:spcBef>
                <a:spcPts val="0"/>
              </a:spcBef>
              <a:defRPr sz="18463">
                <a:solidFill>
                  <a:schemeClr val="dk2"/>
                </a:solidFill>
                <a:latin typeface="Times New Roman"/>
                <a:ea typeface="Times New Roman"/>
                <a:cs typeface="Times New Roman"/>
                <a:sym typeface="Times New Roman"/>
              </a:defRPr>
            </a:lvl9pPr>
          </a:lstStyle>
          <a:p>
            <a:endParaRPr/>
          </a:p>
        </p:txBody>
      </p:sp>
      <p:sp>
        <p:nvSpPr>
          <p:cNvPr id="45" name="Shape 45"/>
          <p:cNvSpPr txBox="1">
            <a:spLocks noGrp="1"/>
          </p:cNvSpPr>
          <p:nvPr>
            <p:ph type="body" idx="1"/>
          </p:nvPr>
        </p:nvSpPr>
        <p:spPr>
          <a:xfrm>
            <a:off x="2559579" y="8596312"/>
            <a:ext cx="22625050" cy="3582985"/>
          </a:xfrm>
          <a:prstGeom prst="rect">
            <a:avLst/>
          </a:prstGeom>
          <a:noFill/>
          <a:ln>
            <a:noFill/>
          </a:ln>
        </p:spPr>
        <p:txBody>
          <a:bodyPr lIns="91425" tIns="91425" rIns="91425" bIns="91425" anchor="b" anchorCtr="0"/>
          <a:lstStyle>
            <a:lvl1pPr marL="0" indent="0" rtl="0">
              <a:spcBef>
                <a:spcPts val="0"/>
              </a:spcBef>
              <a:buFont typeface="Times New Roman"/>
              <a:buNone/>
              <a:defRPr sz="2100" b="1"/>
            </a:lvl1pPr>
            <a:lvl2pPr marL="400050" indent="0" rtl="0">
              <a:spcBef>
                <a:spcPts val="0"/>
              </a:spcBef>
              <a:buFont typeface="Times New Roman"/>
              <a:buNone/>
              <a:defRPr sz="1750" b="1"/>
            </a:lvl2pPr>
            <a:lvl3pPr marL="800100" indent="0" rtl="0">
              <a:spcBef>
                <a:spcPts val="0"/>
              </a:spcBef>
              <a:buFont typeface="Times New Roman"/>
              <a:buNone/>
              <a:defRPr sz="1575" b="1"/>
            </a:lvl3pPr>
            <a:lvl4pPr marL="1200150" indent="0" rtl="0">
              <a:spcBef>
                <a:spcPts val="0"/>
              </a:spcBef>
              <a:buFont typeface="Times New Roman"/>
              <a:buNone/>
              <a:defRPr sz="1400" b="1"/>
            </a:lvl4pPr>
            <a:lvl5pPr marL="1600200" indent="0" rtl="0">
              <a:spcBef>
                <a:spcPts val="0"/>
              </a:spcBef>
              <a:buFont typeface="Times New Roman"/>
              <a:buNone/>
              <a:defRPr sz="1400" b="1"/>
            </a:lvl5pPr>
            <a:lvl6pPr marL="2000250" indent="0" rtl="0">
              <a:spcBef>
                <a:spcPts val="0"/>
              </a:spcBef>
              <a:buFont typeface="Times New Roman"/>
              <a:buNone/>
              <a:defRPr sz="1400" b="1"/>
            </a:lvl6pPr>
            <a:lvl7pPr marL="2400300" indent="0" rtl="0">
              <a:spcBef>
                <a:spcPts val="0"/>
              </a:spcBef>
              <a:buFont typeface="Times New Roman"/>
              <a:buNone/>
              <a:defRPr sz="1400" b="1"/>
            </a:lvl7pPr>
            <a:lvl8pPr marL="2800350" indent="0" rtl="0">
              <a:spcBef>
                <a:spcPts val="0"/>
              </a:spcBef>
              <a:buFont typeface="Times New Roman"/>
              <a:buNone/>
              <a:defRPr sz="1400" b="1"/>
            </a:lvl8pPr>
            <a:lvl9pPr marL="3200400" indent="0" rtl="0">
              <a:spcBef>
                <a:spcPts val="0"/>
              </a:spcBef>
              <a:buFont typeface="Times New Roman"/>
              <a:buNone/>
              <a:defRPr sz="1400" b="1"/>
            </a:lvl9pPr>
          </a:lstStyle>
          <a:p>
            <a:endParaRPr/>
          </a:p>
        </p:txBody>
      </p:sp>
      <p:sp>
        <p:nvSpPr>
          <p:cNvPr id="46" name="Shape 46"/>
          <p:cNvSpPr txBox="1">
            <a:spLocks noGrp="1"/>
          </p:cNvSpPr>
          <p:nvPr>
            <p:ph type="body" idx="2"/>
          </p:nvPr>
        </p:nvSpPr>
        <p:spPr>
          <a:xfrm>
            <a:off x="2559579" y="12179301"/>
            <a:ext cx="22625050" cy="22126575"/>
          </a:xfrm>
          <a:prstGeom prst="rect">
            <a:avLst/>
          </a:prstGeom>
          <a:noFill/>
          <a:ln>
            <a:noFill/>
          </a:ln>
        </p:spPr>
        <p:txBody>
          <a:bodyPr lIns="91425" tIns="91425" rIns="91425" bIns="91425" anchor="t" anchorCtr="0"/>
          <a:lstStyle>
            <a:lvl1pPr rtl="0">
              <a:spcBef>
                <a:spcPts val="0"/>
              </a:spcBef>
              <a:defRPr sz="2100"/>
            </a:lvl1pPr>
            <a:lvl2pPr rtl="0">
              <a:spcBef>
                <a:spcPts val="0"/>
              </a:spcBef>
              <a:defRPr sz="1750"/>
            </a:lvl2pPr>
            <a:lvl3pPr rtl="0">
              <a:spcBef>
                <a:spcPts val="0"/>
              </a:spcBef>
              <a:defRPr sz="1575"/>
            </a:lvl3pPr>
            <a:lvl4pPr rtl="0">
              <a:spcBef>
                <a:spcPts val="0"/>
              </a:spcBef>
              <a:defRPr sz="1400"/>
            </a:lvl4pPr>
            <a:lvl5pPr rtl="0">
              <a:spcBef>
                <a:spcPts val="0"/>
              </a:spcBef>
              <a:defRPr sz="1400"/>
            </a:lvl5pPr>
            <a:lvl6pPr rtl="0">
              <a:spcBef>
                <a:spcPts val="0"/>
              </a:spcBef>
              <a:defRPr sz="1400"/>
            </a:lvl6pPr>
            <a:lvl7pPr rtl="0">
              <a:spcBef>
                <a:spcPts val="0"/>
              </a:spcBef>
              <a:defRPr sz="1400"/>
            </a:lvl7pPr>
            <a:lvl8pPr rtl="0">
              <a:spcBef>
                <a:spcPts val="0"/>
              </a:spcBef>
              <a:defRPr sz="1400"/>
            </a:lvl8pPr>
            <a:lvl9pPr rtl="0">
              <a:spcBef>
                <a:spcPts val="0"/>
              </a:spcBef>
              <a:defRPr sz="1400"/>
            </a:lvl9pPr>
          </a:lstStyle>
          <a:p>
            <a:endParaRPr/>
          </a:p>
        </p:txBody>
      </p:sp>
      <p:sp>
        <p:nvSpPr>
          <p:cNvPr id="47" name="Shape 47"/>
          <p:cNvSpPr txBox="1">
            <a:spLocks noGrp="1"/>
          </p:cNvSpPr>
          <p:nvPr>
            <p:ph type="body" idx="3"/>
          </p:nvPr>
        </p:nvSpPr>
        <p:spPr>
          <a:xfrm>
            <a:off x="26012516" y="8596312"/>
            <a:ext cx="22634309" cy="3582985"/>
          </a:xfrm>
          <a:prstGeom prst="rect">
            <a:avLst/>
          </a:prstGeom>
          <a:noFill/>
          <a:ln>
            <a:noFill/>
          </a:ln>
        </p:spPr>
        <p:txBody>
          <a:bodyPr lIns="91425" tIns="91425" rIns="91425" bIns="91425" anchor="b" anchorCtr="0"/>
          <a:lstStyle>
            <a:lvl1pPr marL="0" indent="0" rtl="0">
              <a:spcBef>
                <a:spcPts val="0"/>
              </a:spcBef>
              <a:buFont typeface="Times New Roman"/>
              <a:buNone/>
              <a:defRPr sz="2100" b="1"/>
            </a:lvl1pPr>
            <a:lvl2pPr marL="400050" indent="0" rtl="0">
              <a:spcBef>
                <a:spcPts val="0"/>
              </a:spcBef>
              <a:buFont typeface="Times New Roman"/>
              <a:buNone/>
              <a:defRPr sz="1750" b="1"/>
            </a:lvl2pPr>
            <a:lvl3pPr marL="800100" indent="0" rtl="0">
              <a:spcBef>
                <a:spcPts val="0"/>
              </a:spcBef>
              <a:buFont typeface="Times New Roman"/>
              <a:buNone/>
              <a:defRPr sz="1575" b="1"/>
            </a:lvl3pPr>
            <a:lvl4pPr marL="1200150" indent="0" rtl="0">
              <a:spcBef>
                <a:spcPts val="0"/>
              </a:spcBef>
              <a:buFont typeface="Times New Roman"/>
              <a:buNone/>
              <a:defRPr sz="1400" b="1"/>
            </a:lvl4pPr>
            <a:lvl5pPr marL="1600200" indent="0" rtl="0">
              <a:spcBef>
                <a:spcPts val="0"/>
              </a:spcBef>
              <a:buFont typeface="Times New Roman"/>
              <a:buNone/>
              <a:defRPr sz="1400" b="1"/>
            </a:lvl5pPr>
            <a:lvl6pPr marL="2000250" indent="0" rtl="0">
              <a:spcBef>
                <a:spcPts val="0"/>
              </a:spcBef>
              <a:buFont typeface="Times New Roman"/>
              <a:buNone/>
              <a:defRPr sz="1400" b="1"/>
            </a:lvl6pPr>
            <a:lvl7pPr marL="2400300" indent="0" rtl="0">
              <a:spcBef>
                <a:spcPts val="0"/>
              </a:spcBef>
              <a:buFont typeface="Times New Roman"/>
              <a:buNone/>
              <a:defRPr sz="1400" b="1"/>
            </a:lvl7pPr>
            <a:lvl8pPr marL="2800350" indent="0" rtl="0">
              <a:spcBef>
                <a:spcPts val="0"/>
              </a:spcBef>
              <a:buFont typeface="Times New Roman"/>
              <a:buNone/>
              <a:defRPr sz="1400" b="1"/>
            </a:lvl8pPr>
            <a:lvl9pPr marL="3200400" indent="0" rtl="0">
              <a:spcBef>
                <a:spcPts val="0"/>
              </a:spcBef>
              <a:buFont typeface="Times New Roman"/>
              <a:buNone/>
              <a:defRPr sz="1400" b="1"/>
            </a:lvl9pPr>
          </a:lstStyle>
          <a:p>
            <a:endParaRPr/>
          </a:p>
        </p:txBody>
      </p:sp>
      <p:sp>
        <p:nvSpPr>
          <p:cNvPr id="48" name="Shape 48"/>
          <p:cNvSpPr txBox="1">
            <a:spLocks noGrp="1"/>
          </p:cNvSpPr>
          <p:nvPr>
            <p:ph type="body" idx="4"/>
          </p:nvPr>
        </p:nvSpPr>
        <p:spPr>
          <a:xfrm>
            <a:off x="26012516" y="12179301"/>
            <a:ext cx="22634309" cy="22126575"/>
          </a:xfrm>
          <a:prstGeom prst="rect">
            <a:avLst/>
          </a:prstGeom>
          <a:noFill/>
          <a:ln>
            <a:noFill/>
          </a:ln>
        </p:spPr>
        <p:txBody>
          <a:bodyPr lIns="91425" tIns="91425" rIns="91425" bIns="91425" anchor="t" anchorCtr="0"/>
          <a:lstStyle>
            <a:lvl1pPr rtl="0">
              <a:spcBef>
                <a:spcPts val="0"/>
              </a:spcBef>
              <a:defRPr sz="2100"/>
            </a:lvl1pPr>
            <a:lvl2pPr rtl="0">
              <a:spcBef>
                <a:spcPts val="0"/>
              </a:spcBef>
              <a:defRPr sz="1750"/>
            </a:lvl2pPr>
            <a:lvl3pPr rtl="0">
              <a:spcBef>
                <a:spcPts val="0"/>
              </a:spcBef>
              <a:defRPr sz="1575"/>
            </a:lvl3pPr>
            <a:lvl4pPr rtl="0">
              <a:spcBef>
                <a:spcPts val="0"/>
              </a:spcBef>
              <a:defRPr sz="1400"/>
            </a:lvl4pPr>
            <a:lvl5pPr rtl="0">
              <a:spcBef>
                <a:spcPts val="0"/>
              </a:spcBef>
              <a:defRPr sz="1400"/>
            </a:lvl5pPr>
            <a:lvl6pPr rtl="0">
              <a:spcBef>
                <a:spcPts val="0"/>
              </a:spcBef>
              <a:defRPr sz="1400"/>
            </a:lvl6pPr>
            <a:lvl7pPr rtl="0">
              <a:spcBef>
                <a:spcPts val="0"/>
              </a:spcBef>
              <a:defRPr sz="1400"/>
            </a:lvl7pPr>
            <a:lvl8pPr rtl="0">
              <a:spcBef>
                <a:spcPts val="0"/>
              </a:spcBef>
              <a:defRPr sz="1400"/>
            </a:lvl8pPr>
            <a:lvl9pPr rtl="0">
              <a:spcBef>
                <a:spcPts val="0"/>
              </a:spcBef>
              <a:defRPr sz="1400"/>
            </a:lvl9pPr>
          </a:lstStyle>
          <a:p>
            <a:endParaRPr/>
          </a:p>
        </p:txBody>
      </p:sp>
      <p:sp>
        <p:nvSpPr>
          <p:cNvPr id="49" name="Shape 49"/>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50" name="Shape 50"/>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51" name="Shape 51"/>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3842456" y="3412926"/>
            <a:ext cx="43521489" cy="6400800"/>
          </a:xfrm>
          <a:prstGeom prst="rect">
            <a:avLst/>
          </a:prstGeom>
          <a:noFill/>
          <a:ln>
            <a:noFill/>
          </a:ln>
        </p:spPr>
        <p:txBody>
          <a:bodyPr lIns="91425" tIns="91425" rIns="91425" bIns="91425" anchor="ctr" anchorCtr="0"/>
          <a:lstStyle>
            <a:lvl1pPr algn="ctr" rtl="0">
              <a:spcBef>
                <a:spcPts val="0"/>
              </a:spcBef>
              <a:spcAft>
                <a:spcPts val="0"/>
              </a:spcAft>
              <a:defRPr sz="18463">
                <a:solidFill>
                  <a:schemeClr val="dk2"/>
                </a:solidFill>
                <a:latin typeface="Times New Roman"/>
                <a:ea typeface="Times New Roman"/>
                <a:cs typeface="Times New Roman"/>
                <a:sym typeface="Times New Roman"/>
              </a:defRPr>
            </a:lvl1pPr>
            <a:lvl2pPr algn="ctr" rtl="0">
              <a:spcBef>
                <a:spcPts val="0"/>
              </a:spcBef>
              <a:spcAft>
                <a:spcPts val="0"/>
              </a:spcAft>
              <a:defRPr sz="18463">
                <a:solidFill>
                  <a:schemeClr val="dk2"/>
                </a:solidFill>
                <a:latin typeface="Times New Roman"/>
                <a:ea typeface="Times New Roman"/>
                <a:cs typeface="Times New Roman"/>
                <a:sym typeface="Times New Roman"/>
              </a:defRPr>
            </a:lvl2pPr>
            <a:lvl3pPr algn="ctr" rtl="0">
              <a:spcBef>
                <a:spcPts val="0"/>
              </a:spcBef>
              <a:spcAft>
                <a:spcPts val="0"/>
              </a:spcAft>
              <a:defRPr sz="18463">
                <a:solidFill>
                  <a:schemeClr val="dk2"/>
                </a:solidFill>
                <a:latin typeface="Times New Roman"/>
                <a:ea typeface="Times New Roman"/>
                <a:cs typeface="Times New Roman"/>
                <a:sym typeface="Times New Roman"/>
              </a:defRPr>
            </a:lvl3pPr>
            <a:lvl4pPr algn="ctr" rtl="0">
              <a:spcBef>
                <a:spcPts val="0"/>
              </a:spcBef>
              <a:spcAft>
                <a:spcPts val="0"/>
              </a:spcAft>
              <a:defRPr sz="18463">
                <a:solidFill>
                  <a:schemeClr val="dk2"/>
                </a:solidFill>
                <a:latin typeface="Times New Roman"/>
                <a:ea typeface="Times New Roman"/>
                <a:cs typeface="Times New Roman"/>
                <a:sym typeface="Times New Roman"/>
              </a:defRPr>
            </a:lvl4pPr>
            <a:lvl5pPr algn="ctr" rtl="0">
              <a:spcBef>
                <a:spcPts val="0"/>
              </a:spcBef>
              <a:spcAft>
                <a:spcPts val="0"/>
              </a:spcAft>
              <a:defRPr sz="18463">
                <a:solidFill>
                  <a:schemeClr val="dk2"/>
                </a:solidFill>
                <a:latin typeface="Times New Roman"/>
                <a:ea typeface="Times New Roman"/>
                <a:cs typeface="Times New Roman"/>
                <a:sym typeface="Times New Roman"/>
              </a:defRPr>
            </a:lvl5pPr>
            <a:lvl6pPr marL="400050" algn="ctr" rtl="0">
              <a:spcBef>
                <a:spcPts val="0"/>
              </a:spcBef>
              <a:spcAft>
                <a:spcPts val="0"/>
              </a:spcAft>
              <a:defRPr sz="18463">
                <a:solidFill>
                  <a:schemeClr val="dk2"/>
                </a:solidFill>
                <a:latin typeface="Times New Roman"/>
                <a:ea typeface="Times New Roman"/>
                <a:cs typeface="Times New Roman"/>
                <a:sym typeface="Times New Roman"/>
              </a:defRPr>
            </a:lvl6pPr>
            <a:lvl7pPr marL="800100" algn="ctr" rtl="0">
              <a:spcBef>
                <a:spcPts val="0"/>
              </a:spcBef>
              <a:spcAft>
                <a:spcPts val="0"/>
              </a:spcAft>
              <a:defRPr sz="18463">
                <a:solidFill>
                  <a:schemeClr val="dk2"/>
                </a:solidFill>
                <a:latin typeface="Times New Roman"/>
                <a:ea typeface="Times New Roman"/>
                <a:cs typeface="Times New Roman"/>
                <a:sym typeface="Times New Roman"/>
              </a:defRPr>
            </a:lvl7pPr>
            <a:lvl8pPr marL="1200150" algn="ctr" rtl="0">
              <a:spcBef>
                <a:spcPts val="0"/>
              </a:spcBef>
              <a:spcAft>
                <a:spcPts val="0"/>
              </a:spcAft>
              <a:defRPr sz="18463">
                <a:solidFill>
                  <a:schemeClr val="dk2"/>
                </a:solidFill>
                <a:latin typeface="Times New Roman"/>
                <a:ea typeface="Times New Roman"/>
                <a:cs typeface="Times New Roman"/>
                <a:sym typeface="Times New Roman"/>
              </a:defRPr>
            </a:lvl8pPr>
            <a:lvl9pPr marL="1600200" algn="ctr" rtl="0">
              <a:spcBef>
                <a:spcPts val="0"/>
              </a:spcBef>
              <a:spcAft>
                <a:spcPts val="0"/>
              </a:spcAft>
              <a:defRPr sz="18463">
                <a:solidFill>
                  <a:schemeClr val="dk2"/>
                </a:solidFill>
                <a:latin typeface="Times New Roman"/>
                <a:ea typeface="Times New Roman"/>
                <a:cs typeface="Times New Roman"/>
                <a:sym typeface="Times New Roman"/>
              </a:defRPr>
            </a:lvl9pPr>
          </a:lstStyle>
          <a:p>
            <a:endParaRPr/>
          </a:p>
        </p:txBody>
      </p:sp>
      <p:sp>
        <p:nvSpPr>
          <p:cNvPr id="54" name="Shape 54"/>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55" name="Shape 55"/>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56" name="Shape 56"/>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2559577" y="1528766"/>
            <a:ext cx="16846550" cy="6507162"/>
          </a:xfrm>
          <a:prstGeom prst="rect">
            <a:avLst/>
          </a:prstGeom>
          <a:noFill/>
          <a:ln>
            <a:noFill/>
          </a:ln>
        </p:spPr>
        <p:txBody>
          <a:bodyPr lIns="91425" tIns="91425" rIns="91425" bIns="91425" anchor="b" anchorCtr="0"/>
          <a:lstStyle>
            <a:lvl1pPr algn="l" rtl="0">
              <a:spcBef>
                <a:spcPts val="0"/>
              </a:spcBef>
              <a:defRPr sz="1750" b="1"/>
            </a:lvl1pPr>
            <a:lvl2pPr rtl="0">
              <a:spcBef>
                <a:spcPts val="0"/>
              </a:spcBef>
              <a:defRPr sz="18463">
                <a:solidFill>
                  <a:schemeClr val="dk2"/>
                </a:solidFill>
                <a:latin typeface="Times New Roman"/>
                <a:ea typeface="Times New Roman"/>
                <a:cs typeface="Times New Roman"/>
                <a:sym typeface="Times New Roman"/>
              </a:defRPr>
            </a:lvl2pPr>
            <a:lvl3pPr rtl="0">
              <a:spcBef>
                <a:spcPts val="0"/>
              </a:spcBef>
              <a:defRPr sz="18463">
                <a:solidFill>
                  <a:schemeClr val="dk2"/>
                </a:solidFill>
                <a:latin typeface="Times New Roman"/>
                <a:ea typeface="Times New Roman"/>
                <a:cs typeface="Times New Roman"/>
                <a:sym typeface="Times New Roman"/>
              </a:defRPr>
            </a:lvl3pPr>
            <a:lvl4pPr rtl="0">
              <a:spcBef>
                <a:spcPts val="0"/>
              </a:spcBef>
              <a:defRPr sz="18463">
                <a:solidFill>
                  <a:schemeClr val="dk2"/>
                </a:solidFill>
                <a:latin typeface="Times New Roman"/>
                <a:ea typeface="Times New Roman"/>
                <a:cs typeface="Times New Roman"/>
                <a:sym typeface="Times New Roman"/>
              </a:defRPr>
            </a:lvl4pPr>
            <a:lvl5pPr rtl="0">
              <a:spcBef>
                <a:spcPts val="0"/>
              </a:spcBef>
              <a:defRPr sz="18463">
                <a:solidFill>
                  <a:schemeClr val="dk2"/>
                </a:solidFill>
                <a:latin typeface="Times New Roman"/>
                <a:ea typeface="Times New Roman"/>
                <a:cs typeface="Times New Roman"/>
                <a:sym typeface="Times New Roman"/>
              </a:defRPr>
            </a:lvl5pPr>
            <a:lvl6pPr rtl="0">
              <a:spcBef>
                <a:spcPts val="0"/>
              </a:spcBef>
              <a:defRPr sz="18463">
                <a:solidFill>
                  <a:schemeClr val="dk2"/>
                </a:solidFill>
                <a:latin typeface="Times New Roman"/>
                <a:ea typeface="Times New Roman"/>
                <a:cs typeface="Times New Roman"/>
                <a:sym typeface="Times New Roman"/>
              </a:defRPr>
            </a:lvl6pPr>
            <a:lvl7pPr rtl="0">
              <a:spcBef>
                <a:spcPts val="0"/>
              </a:spcBef>
              <a:defRPr sz="18463">
                <a:solidFill>
                  <a:schemeClr val="dk2"/>
                </a:solidFill>
                <a:latin typeface="Times New Roman"/>
                <a:ea typeface="Times New Roman"/>
                <a:cs typeface="Times New Roman"/>
                <a:sym typeface="Times New Roman"/>
              </a:defRPr>
            </a:lvl7pPr>
            <a:lvl8pPr rtl="0">
              <a:spcBef>
                <a:spcPts val="0"/>
              </a:spcBef>
              <a:defRPr sz="18463">
                <a:solidFill>
                  <a:schemeClr val="dk2"/>
                </a:solidFill>
                <a:latin typeface="Times New Roman"/>
                <a:ea typeface="Times New Roman"/>
                <a:cs typeface="Times New Roman"/>
                <a:sym typeface="Times New Roman"/>
              </a:defRPr>
            </a:lvl8pPr>
            <a:lvl9pPr rtl="0">
              <a:spcBef>
                <a:spcPts val="0"/>
              </a:spcBef>
              <a:defRPr sz="18463">
                <a:solidFill>
                  <a:schemeClr val="dk2"/>
                </a:solidFill>
                <a:latin typeface="Times New Roman"/>
                <a:ea typeface="Times New Roman"/>
                <a:cs typeface="Times New Roman"/>
                <a:sym typeface="Times New Roman"/>
              </a:defRPr>
            </a:lvl9pPr>
          </a:lstStyle>
          <a:p>
            <a:endParaRPr/>
          </a:p>
        </p:txBody>
      </p:sp>
      <p:sp>
        <p:nvSpPr>
          <p:cNvPr id="59" name="Shape 59"/>
          <p:cNvSpPr txBox="1">
            <a:spLocks noGrp="1"/>
          </p:cNvSpPr>
          <p:nvPr>
            <p:ph type="body" idx="1"/>
          </p:nvPr>
        </p:nvSpPr>
        <p:spPr>
          <a:xfrm>
            <a:off x="20021022" y="1528765"/>
            <a:ext cx="28625797" cy="32777112"/>
          </a:xfrm>
          <a:prstGeom prst="rect">
            <a:avLst/>
          </a:prstGeom>
          <a:noFill/>
          <a:ln>
            <a:noFill/>
          </a:ln>
        </p:spPr>
        <p:txBody>
          <a:bodyPr lIns="91425" tIns="91425" rIns="91425" bIns="91425" anchor="t" anchorCtr="0"/>
          <a:lstStyle>
            <a:lvl1pPr rtl="0">
              <a:spcBef>
                <a:spcPts val="0"/>
              </a:spcBef>
              <a:defRPr sz="2800"/>
            </a:lvl1pPr>
            <a:lvl2pPr rtl="0">
              <a:spcBef>
                <a:spcPts val="0"/>
              </a:spcBef>
              <a:defRPr sz="2450"/>
            </a:lvl2pPr>
            <a:lvl3pPr rtl="0">
              <a:spcBef>
                <a:spcPts val="0"/>
              </a:spcBef>
              <a:defRPr sz="2100"/>
            </a:lvl3pPr>
            <a:lvl4pPr rtl="0">
              <a:spcBef>
                <a:spcPts val="0"/>
              </a:spcBef>
              <a:defRPr sz="1750"/>
            </a:lvl4pPr>
            <a:lvl5pPr rtl="0">
              <a:spcBef>
                <a:spcPts val="0"/>
              </a:spcBef>
              <a:defRPr sz="1750"/>
            </a:lvl5pPr>
            <a:lvl6pPr rtl="0">
              <a:spcBef>
                <a:spcPts val="0"/>
              </a:spcBef>
              <a:defRPr sz="1750"/>
            </a:lvl6pPr>
            <a:lvl7pPr rtl="0">
              <a:spcBef>
                <a:spcPts val="0"/>
              </a:spcBef>
              <a:defRPr sz="1750"/>
            </a:lvl7pPr>
            <a:lvl8pPr rtl="0">
              <a:spcBef>
                <a:spcPts val="0"/>
              </a:spcBef>
              <a:defRPr sz="1750"/>
            </a:lvl8pPr>
            <a:lvl9pPr rtl="0">
              <a:spcBef>
                <a:spcPts val="0"/>
              </a:spcBef>
              <a:defRPr sz="1750"/>
            </a:lvl9pPr>
          </a:lstStyle>
          <a:p>
            <a:endParaRPr/>
          </a:p>
        </p:txBody>
      </p:sp>
      <p:sp>
        <p:nvSpPr>
          <p:cNvPr id="60" name="Shape 60"/>
          <p:cNvSpPr txBox="1">
            <a:spLocks noGrp="1"/>
          </p:cNvSpPr>
          <p:nvPr>
            <p:ph type="body" idx="2"/>
          </p:nvPr>
        </p:nvSpPr>
        <p:spPr>
          <a:xfrm>
            <a:off x="2559577" y="8035925"/>
            <a:ext cx="16846550" cy="26269949"/>
          </a:xfrm>
          <a:prstGeom prst="rect">
            <a:avLst/>
          </a:prstGeom>
          <a:noFill/>
          <a:ln>
            <a:noFill/>
          </a:ln>
        </p:spPr>
        <p:txBody>
          <a:bodyPr lIns="91425" tIns="91425" rIns="91425" bIns="91425" anchor="t" anchorCtr="0"/>
          <a:lstStyle>
            <a:lvl1pPr marL="0" indent="0" rtl="0">
              <a:spcBef>
                <a:spcPts val="0"/>
              </a:spcBef>
              <a:buFont typeface="Times New Roman"/>
              <a:buNone/>
              <a:defRPr sz="1225"/>
            </a:lvl1pPr>
            <a:lvl2pPr marL="400050" indent="0" rtl="0">
              <a:spcBef>
                <a:spcPts val="0"/>
              </a:spcBef>
              <a:buFont typeface="Times New Roman"/>
              <a:buNone/>
              <a:defRPr sz="1050"/>
            </a:lvl2pPr>
            <a:lvl3pPr marL="800100" indent="0" rtl="0">
              <a:spcBef>
                <a:spcPts val="0"/>
              </a:spcBef>
              <a:buFont typeface="Times New Roman"/>
              <a:buNone/>
              <a:defRPr sz="875"/>
            </a:lvl3pPr>
            <a:lvl4pPr marL="1200150" indent="0" rtl="0">
              <a:spcBef>
                <a:spcPts val="0"/>
              </a:spcBef>
              <a:buFont typeface="Times New Roman"/>
              <a:buNone/>
              <a:defRPr sz="788"/>
            </a:lvl4pPr>
            <a:lvl5pPr marL="1600200" indent="0" rtl="0">
              <a:spcBef>
                <a:spcPts val="0"/>
              </a:spcBef>
              <a:buFont typeface="Times New Roman"/>
              <a:buNone/>
              <a:defRPr sz="788"/>
            </a:lvl5pPr>
            <a:lvl6pPr marL="2000250" indent="0" rtl="0">
              <a:spcBef>
                <a:spcPts val="0"/>
              </a:spcBef>
              <a:buFont typeface="Times New Roman"/>
              <a:buNone/>
              <a:defRPr sz="788"/>
            </a:lvl6pPr>
            <a:lvl7pPr marL="2400300" indent="0" rtl="0">
              <a:spcBef>
                <a:spcPts val="0"/>
              </a:spcBef>
              <a:buFont typeface="Times New Roman"/>
              <a:buNone/>
              <a:defRPr sz="788"/>
            </a:lvl7pPr>
            <a:lvl8pPr marL="2800350" indent="0" rtl="0">
              <a:spcBef>
                <a:spcPts val="0"/>
              </a:spcBef>
              <a:buFont typeface="Times New Roman"/>
              <a:buNone/>
              <a:defRPr sz="788"/>
            </a:lvl8pPr>
            <a:lvl9pPr marL="3200400" indent="0" rtl="0">
              <a:spcBef>
                <a:spcPts val="0"/>
              </a:spcBef>
              <a:buFont typeface="Times New Roman"/>
              <a:buNone/>
              <a:defRPr sz="788"/>
            </a:lvl9pPr>
          </a:lstStyle>
          <a:p>
            <a:endParaRPr/>
          </a:p>
        </p:txBody>
      </p:sp>
      <p:sp>
        <p:nvSpPr>
          <p:cNvPr id="61" name="Shape 61"/>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62" name="Shape 62"/>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63" name="Shape 63"/>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0036441" y="26882729"/>
            <a:ext cx="30724207" cy="3175000"/>
          </a:xfrm>
          <a:prstGeom prst="rect">
            <a:avLst/>
          </a:prstGeom>
          <a:noFill/>
          <a:ln>
            <a:noFill/>
          </a:ln>
        </p:spPr>
        <p:txBody>
          <a:bodyPr lIns="91425" tIns="91425" rIns="91425" bIns="91425" anchor="b" anchorCtr="0"/>
          <a:lstStyle>
            <a:lvl1pPr algn="l" rtl="0">
              <a:spcBef>
                <a:spcPts val="0"/>
              </a:spcBef>
              <a:defRPr sz="1750" b="1"/>
            </a:lvl1pPr>
            <a:lvl2pPr rtl="0">
              <a:spcBef>
                <a:spcPts val="0"/>
              </a:spcBef>
              <a:defRPr sz="18463">
                <a:solidFill>
                  <a:schemeClr val="dk2"/>
                </a:solidFill>
                <a:latin typeface="Times New Roman"/>
                <a:ea typeface="Times New Roman"/>
                <a:cs typeface="Times New Roman"/>
                <a:sym typeface="Times New Roman"/>
              </a:defRPr>
            </a:lvl2pPr>
            <a:lvl3pPr rtl="0">
              <a:spcBef>
                <a:spcPts val="0"/>
              </a:spcBef>
              <a:defRPr sz="18463">
                <a:solidFill>
                  <a:schemeClr val="dk2"/>
                </a:solidFill>
                <a:latin typeface="Times New Roman"/>
                <a:ea typeface="Times New Roman"/>
                <a:cs typeface="Times New Roman"/>
                <a:sym typeface="Times New Roman"/>
              </a:defRPr>
            </a:lvl3pPr>
            <a:lvl4pPr rtl="0">
              <a:spcBef>
                <a:spcPts val="0"/>
              </a:spcBef>
              <a:defRPr sz="18463">
                <a:solidFill>
                  <a:schemeClr val="dk2"/>
                </a:solidFill>
                <a:latin typeface="Times New Roman"/>
                <a:ea typeface="Times New Roman"/>
                <a:cs typeface="Times New Roman"/>
                <a:sym typeface="Times New Roman"/>
              </a:defRPr>
            </a:lvl4pPr>
            <a:lvl5pPr rtl="0">
              <a:spcBef>
                <a:spcPts val="0"/>
              </a:spcBef>
              <a:defRPr sz="18463">
                <a:solidFill>
                  <a:schemeClr val="dk2"/>
                </a:solidFill>
                <a:latin typeface="Times New Roman"/>
                <a:ea typeface="Times New Roman"/>
                <a:cs typeface="Times New Roman"/>
                <a:sym typeface="Times New Roman"/>
              </a:defRPr>
            </a:lvl5pPr>
            <a:lvl6pPr rtl="0">
              <a:spcBef>
                <a:spcPts val="0"/>
              </a:spcBef>
              <a:defRPr sz="18463">
                <a:solidFill>
                  <a:schemeClr val="dk2"/>
                </a:solidFill>
                <a:latin typeface="Times New Roman"/>
                <a:ea typeface="Times New Roman"/>
                <a:cs typeface="Times New Roman"/>
                <a:sym typeface="Times New Roman"/>
              </a:defRPr>
            </a:lvl6pPr>
            <a:lvl7pPr rtl="0">
              <a:spcBef>
                <a:spcPts val="0"/>
              </a:spcBef>
              <a:defRPr sz="18463">
                <a:solidFill>
                  <a:schemeClr val="dk2"/>
                </a:solidFill>
                <a:latin typeface="Times New Roman"/>
                <a:ea typeface="Times New Roman"/>
                <a:cs typeface="Times New Roman"/>
                <a:sym typeface="Times New Roman"/>
              </a:defRPr>
            </a:lvl7pPr>
            <a:lvl8pPr rtl="0">
              <a:spcBef>
                <a:spcPts val="0"/>
              </a:spcBef>
              <a:defRPr sz="18463">
                <a:solidFill>
                  <a:schemeClr val="dk2"/>
                </a:solidFill>
                <a:latin typeface="Times New Roman"/>
                <a:ea typeface="Times New Roman"/>
                <a:cs typeface="Times New Roman"/>
                <a:sym typeface="Times New Roman"/>
              </a:defRPr>
            </a:lvl8pPr>
            <a:lvl9pPr rtl="0">
              <a:spcBef>
                <a:spcPts val="0"/>
              </a:spcBef>
              <a:defRPr sz="18463">
                <a:solidFill>
                  <a:schemeClr val="dk2"/>
                </a:solidFill>
                <a:latin typeface="Times New Roman"/>
                <a:ea typeface="Times New Roman"/>
                <a:cs typeface="Times New Roman"/>
                <a:sym typeface="Times New Roman"/>
              </a:defRPr>
            </a:lvl9pPr>
          </a:lstStyle>
          <a:p>
            <a:endParaRPr/>
          </a:p>
        </p:txBody>
      </p:sp>
      <p:sp>
        <p:nvSpPr>
          <p:cNvPr id="66" name="Shape 66"/>
          <p:cNvSpPr>
            <a:spLocks noGrp="1"/>
          </p:cNvSpPr>
          <p:nvPr>
            <p:ph type="pic" idx="2"/>
          </p:nvPr>
        </p:nvSpPr>
        <p:spPr>
          <a:xfrm>
            <a:off x="10036441" y="3432175"/>
            <a:ext cx="30724207" cy="23042562"/>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2800"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45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175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67" name="Shape 67"/>
          <p:cNvSpPr txBox="1">
            <a:spLocks noGrp="1"/>
          </p:cNvSpPr>
          <p:nvPr>
            <p:ph type="body" idx="1"/>
          </p:nvPr>
        </p:nvSpPr>
        <p:spPr>
          <a:xfrm>
            <a:off x="10036441" y="30057726"/>
            <a:ext cx="30724207" cy="4506912"/>
          </a:xfrm>
          <a:prstGeom prst="rect">
            <a:avLst/>
          </a:prstGeom>
          <a:noFill/>
          <a:ln>
            <a:noFill/>
          </a:ln>
        </p:spPr>
        <p:txBody>
          <a:bodyPr lIns="91425" tIns="91425" rIns="91425" bIns="91425" anchor="t" anchorCtr="0"/>
          <a:lstStyle>
            <a:lvl1pPr marL="0" indent="0" rtl="0">
              <a:spcBef>
                <a:spcPts val="0"/>
              </a:spcBef>
              <a:buFont typeface="Times New Roman"/>
              <a:buNone/>
              <a:defRPr sz="1225"/>
            </a:lvl1pPr>
            <a:lvl2pPr marL="400050" indent="0" rtl="0">
              <a:spcBef>
                <a:spcPts val="0"/>
              </a:spcBef>
              <a:buFont typeface="Times New Roman"/>
              <a:buNone/>
              <a:defRPr sz="1050"/>
            </a:lvl2pPr>
            <a:lvl3pPr marL="800100" indent="0" rtl="0">
              <a:spcBef>
                <a:spcPts val="0"/>
              </a:spcBef>
              <a:buFont typeface="Times New Roman"/>
              <a:buNone/>
              <a:defRPr sz="875"/>
            </a:lvl3pPr>
            <a:lvl4pPr marL="1200150" indent="0" rtl="0">
              <a:spcBef>
                <a:spcPts val="0"/>
              </a:spcBef>
              <a:buFont typeface="Times New Roman"/>
              <a:buNone/>
              <a:defRPr sz="788"/>
            </a:lvl4pPr>
            <a:lvl5pPr marL="1600200" indent="0" rtl="0">
              <a:spcBef>
                <a:spcPts val="0"/>
              </a:spcBef>
              <a:buFont typeface="Times New Roman"/>
              <a:buNone/>
              <a:defRPr sz="788"/>
            </a:lvl5pPr>
            <a:lvl6pPr marL="2000250" indent="0" rtl="0">
              <a:spcBef>
                <a:spcPts val="0"/>
              </a:spcBef>
              <a:buFont typeface="Times New Roman"/>
              <a:buNone/>
              <a:defRPr sz="788"/>
            </a:lvl6pPr>
            <a:lvl7pPr marL="2400300" indent="0" rtl="0">
              <a:spcBef>
                <a:spcPts val="0"/>
              </a:spcBef>
              <a:buFont typeface="Times New Roman"/>
              <a:buNone/>
              <a:defRPr sz="788"/>
            </a:lvl7pPr>
            <a:lvl8pPr marL="2800350" indent="0" rtl="0">
              <a:spcBef>
                <a:spcPts val="0"/>
              </a:spcBef>
              <a:buFont typeface="Times New Roman"/>
              <a:buNone/>
              <a:defRPr sz="788"/>
            </a:lvl8pPr>
            <a:lvl9pPr marL="3200400" indent="0" rtl="0">
              <a:spcBef>
                <a:spcPts val="0"/>
              </a:spcBef>
              <a:buFont typeface="Times New Roman"/>
              <a:buNone/>
              <a:defRPr sz="788"/>
            </a:lvl9pPr>
          </a:lstStyle>
          <a:p>
            <a:endParaRPr/>
          </a:p>
        </p:txBody>
      </p:sp>
      <p:sp>
        <p:nvSpPr>
          <p:cNvPr id="68" name="Shape 68"/>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69" name="Shape 69"/>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70" name="Shape 70"/>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842456" y="3412926"/>
            <a:ext cx="43521489" cy="6400800"/>
          </a:xfrm>
          <a:prstGeom prst="rect">
            <a:avLst/>
          </a:prstGeom>
          <a:noFill/>
          <a:ln>
            <a:noFill/>
          </a:ln>
        </p:spPr>
        <p:txBody>
          <a:bodyPr lIns="91425" tIns="91425" rIns="91425" bIns="91425" anchor="ctr" anchorCtr="0"/>
          <a:lstStyle>
            <a:lvl1pPr algn="ctr" rtl="0">
              <a:spcBef>
                <a:spcPts val="0"/>
              </a:spcBef>
              <a:spcAft>
                <a:spcPts val="0"/>
              </a:spcAft>
              <a:defRPr sz="18463">
                <a:solidFill>
                  <a:schemeClr val="dk2"/>
                </a:solidFill>
                <a:latin typeface="Times New Roman"/>
                <a:ea typeface="Times New Roman"/>
                <a:cs typeface="Times New Roman"/>
                <a:sym typeface="Times New Roman"/>
              </a:defRPr>
            </a:lvl1pPr>
            <a:lvl2pPr algn="ctr" rtl="0">
              <a:spcBef>
                <a:spcPts val="0"/>
              </a:spcBef>
              <a:spcAft>
                <a:spcPts val="0"/>
              </a:spcAft>
              <a:defRPr sz="18463">
                <a:solidFill>
                  <a:schemeClr val="dk2"/>
                </a:solidFill>
                <a:latin typeface="Times New Roman"/>
                <a:ea typeface="Times New Roman"/>
                <a:cs typeface="Times New Roman"/>
                <a:sym typeface="Times New Roman"/>
              </a:defRPr>
            </a:lvl2pPr>
            <a:lvl3pPr algn="ctr" rtl="0">
              <a:spcBef>
                <a:spcPts val="0"/>
              </a:spcBef>
              <a:spcAft>
                <a:spcPts val="0"/>
              </a:spcAft>
              <a:defRPr sz="18463">
                <a:solidFill>
                  <a:schemeClr val="dk2"/>
                </a:solidFill>
                <a:latin typeface="Times New Roman"/>
                <a:ea typeface="Times New Roman"/>
                <a:cs typeface="Times New Roman"/>
                <a:sym typeface="Times New Roman"/>
              </a:defRPr>
            </a:lvl3pPr>
            <a:lvl4pPr algn="ctr" rtl="0">
              <a:spcBef>
                <a:spcPts val="0"/>
              </a:spcBef>
              <a:spcAft>
                <a:spcPts val="0"/>
              </a:spcAft>
              <a:defRPr sz="18463">
                <a:solidFill>
                  <a:schemeClr val="dk2"/>
                </a:solidFill>
                <a:latin typeface="Times New Roman"/>
                <a:ea typeface="Times New Roman"/>
                <a:cs typeface="Times New Roman"/>
                <a:sym typeface="Times New Roman"/>
              </a:defRPr>
            </a:lvl4pPr>
            <a:lvl5pPr algn="ctr" rtl="0">
              <a:spcBef>
                <a:spcPts val="0"/>
              </a:spcBef>
              <a:spcAft>
                <a:spcPts val="0"/>
              </a:spcAft>
              <a:defRPr sz="18463">
                <a:solidFill>
                  <a:schemeClr val="dk2"/>
                </a:solidFill>
                <a:latin typeface="Times New Roman"/>
                <a:ea typeface="Times New Roman"/>
                <a:cs typeface="Times New Roman"/>
                <a:sym typeface="Times New Roman"/>
              </a:defRPr>
            </a:lvl5pPr>
            <a:lvl6pPr marL="400050" algn="ctr" rtl="0">
              <a:spcBef>
                <a:spcPts val="0"/>
              </a:spcBef>
              <a:spcAft>
                <a:spcPts val="0"/>
              </a:spcAft>
              <a:defRPr sz="18463">
                <a:solidFill>
                  <a:schemeClr val="dk2"/>
                </a:solidFill>
                <a:latin typeface="Times New Roman"/>
                <a:ea typeface="Times New Roman"/>
                <a:cs typeface="Times New Roman"/>
                <a:sym typeface="Times New Roman"/>
              </a:defRPr>
            </a:lvl6pPr>
            <a:lvl7pPr marL="800100" algn="ctr" rtl="0">
              <a:spcBef>
                <a:spcPts val="0"/>
              </a:spcBef>
              <a:spcAft>
                <a:spcPts val="0"/>
              </a:spcAft>
              <a:defRPr sz="18463">
                <a:solidFill>
                  <a:schemeClr val="dk2"/>
                </a:solidFill>
                <a:latin typeface="Times New Roman"/>
                <a:ea typeface="Times New Roman"/>
                <a:cs typeface="Times New Roman"/>
                <a:sym typeface="Times New Roman"/>
              </a:defRPr>
            </a:lvl7pPr>
            <a:lvl8pPr marL="1200150" algn="ctr" rtl="0">
              <a:spcBef>
                <a:spcPts val="0"/>
              </a:spcBef>
              <a:spcAft>
                <a:spcPts val="0"/>
              </a:spcAft>
              <a:defRPr sz="18463">
                <a:solidFill>
                  <a:schemeClr val="dk2"/>
                </a:solidFill>
                <a:latin typeface="Times New Roman"/>
                <a:ea typeface="Times New Roman"/>
                <a:cs typeface="Times New Roman"/>
                <a:sym typeface="Times New Roman"/>
              </a:defRPr>
            </a:lvl8pPr>
            <a:lvl9pPr marL="1600200" algn="ctr" rtl="0">
              <a:spcBef>
                <a:spcPts val="0"/>
              </a:spcBef>
              <a:spcAft>
                <a:spcPts val="0"/>
              </a:spcAft>
              <a:defRPr sz="18463">
                <a:solidFill>
                  <a:schemeClr val="dk2"/>
                </a:solidFill>
                <a:latin typeface="Times New Roman"/>
                <a:ea typeface="Times New Roman"/>
                <a:cs typeface="Times New Roman"/>
                <a:sym typeface="Times New Roman"/>
              </a:defRPr>
            </a:lvl9pPr>
          </a:lstStyle>
          <a:p>
            <a:endParaRPr/>
          </a:p>
        </p:txBody>
      </p:sp>
      <p:sp>
        <p:nvSpPr>
          <p:cNvPr id="73" name="Shape 73"/>
          <p:cNvSpPr txBox="1">
            <a:spLocks noGrp="1"/>
          </p:cNvSpPr>
          <p:nvPr>
            <p:ph type="body" idx="1"/>
          </p:nvPr>
        </p:nvSpPr>
        <p:spPr>
          <a:xfrm rot="5400000">
            <a:off x="14080924" y="854581"/>
            <a:ext cx="23044548" cy="43521489"/>
          </a:xfrm>
          <a:prstGeom prst="rect">
            <a:avLst/>
          </a:prstGeom>
          <a:noFill/>
          <a:ln>
            <a:noFill/>
          </a:ln>
        </p:spPr>
        <p:txBody>
          <a:bodyPr lIns="91425" tIns="91425" rIns="91425" bIns="91425" anchor="t" anchorCtr="0"/>
          <a:lstStyle>
            <a:lvl1pPr marL="1440458" indent="270866" algn="l" rtl="0">
              <a:spcBef>
                <a:spcPts val="2695"/>
              </a:spcBef>
              <a:spcAft>
                <a:spcPts val="0"/>
              </a:spcAft>
              <a:buClr>
                <a:schemeClr val="dk1"/>
              </a:buClr>
              <a:buFont typeface="Times New Roman"/>
              <a:buChar char="•"/>
              <a:defRPr sz="13475">
                <a:solidFill>
                  <a:schemeClr val="dk1"/>
                </a:solidFill>
                <a:latin typeface="Times New Roman"/>
                <a:ea typeface="Times New Roman"/>
                <a:cs typeface="Times New Roman"/>
                <a:sym typeface="Times New Roman"/>
              </a:defRPr>
            </a:lvl1pPr>
            <a:lvl2pPr marL="3119834" indent="280591" algn="l" rtl="0">
              <a:spcBef>
                <a:spcPts val="2345"/>
              </a:spcBef>
              <a:spcAft>
                <a:spcPts val="0"/>
              </a:spcAft>
              <a:buClr>
                <a:schemeClr val="dk1"/>
              </a:buClr>
              <a:buFont typeface="Times New Roman"/>
              <a:buChar char="–"/>
              <a:defRPr sz="11725">
                <a:solidFill>
                  <a:schemeClr val="dk1"/>
                </a:solidFill>
                <a:latin typeface="Times New Roman"/>
                <a:ea typeface="Times New Roman"/>
                <a:cs typeface="Times New Roman"/>
                <a:sym typeface="Times New Roman"/>
              </a:defRPr>
            </a:lvl2pPr>
            <a:lvl3pPr marL="4800600" indent="305594" algn="l" rtl="0">
              <a:spcBef>
                <a:spcPts val="2013"/>
              </a:spcBef>
              <a:spcAft>
                <a:spcPts val="0"/>
              </a:spcAft>
              <a:buClr>
                <a:schemeClr val="dk1"/>
              </a:buClr>
              <a:buFont typeface="Times New Roman"/>
              <a:buChar char="•"/>
              <a:defRPr sz="10063">
                <a:solidFill>
                  <a:schemeClr val="dk1"/>
                </a:solidFill>
                <a:latin typeface="Times New Roman"/>
                <a:ea typeface="Times New Roman"/>
                <a:cs typeface="Times New Roman"/>
                <a:sym typeface="Times New Roman"/>
              </a:defRPr>
            </a:lvl3pPr>
            <a:lvl4pPr marL="6720284" indent="102791"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4pPr>
            <a:lvl5pPr marL="86413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5pPr>
            <a:lvl6pPr marL="90414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6pPr>
            <a:lvl7pPr marL="94414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7pPr>
            <a:lvl8pPr marL="984150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8pPr>
            <a:lvl9pPr marL="10241558" indent="104178" algn="l" rtl="0">
              <a:spcBef>
                <a:spcPts val="1680"/>
              </a:spcBef>
              <a:spcAft>
                <a:spcPts val="0"/>
              </a:spcAft>
              <a:buClr>
                <a:schemeClr val="dk1"/>
              </a:buClr>
              <a:buFont typeface="Times New Roman"/>
              <a:buChar char="»"/>
              <a:defRPr sz="8400">
                <a:solidFill>
                  <a:schemeClr val="dk1"/>
                </a:solidFill>
                <a:latin typeface="Times New Roman"/>
                <a:ea typeface="Times New Roman"/>
                <a:cs typeface="Times New Roman"/>
                <a:sym typeface="Times New Roman"/>
              </a:defRPr>
            </a:lvl9pPr>
          </a:lstStyle>
          <a:p>
            <a:endParaRPr/>
          </a:p>
        </p:txBody>
      </p:sp>
      <p:sp>
        <p:nvSpPr>
          <p:cNvPr id="74" name="Shape 74"/>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75" name="Shape 75"/>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76" name="Shape 76"/>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3842456" y="3412926"/>
            <a:ext cx="43521489" cy="6400800"/>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chemeClr val="dk2"/>
              </a:buClr>
              <a:buFont typeface="Times New Roman"/>
              <a:buNone/>
              <a:defRPr sz="21100" b="0" i="0" u="none" strike="noStrike" cap="none" baseline="0">
                <a:solidFill>
                  <a:schemeClr val="dk2"/>
                </a:solidFill>
                <a:latin typeface="Times New Roman"/>
                <a:ea typeface="Times New Roman"/>
                <a:cs typeface="Times New Roman"/>
                <a:sym typeface="Times New Roman"/>
                <a:rtl val="0"/>
              </a:defRPr>
            </a:lvl1pPr>
            <a:lvl2pPr marL="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2pPr>
            <a:lvl3pPr marL="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3pPr>
            <a:lvl4pPr marL="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4pPr>
            <a:lvl5pPr marL="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5pPr>
            <a:lvl6pPr marL="45720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6pPr>
            <a:lvl7pPr marL="91440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7pPr>
            <a:lvl8pPr marL="137160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8pPr>
            <a:lvl9pPr marL="1828800" marR="0" indent="0" algn="ctr" rtl="0">
              <a:spcBef>
                <a:spcPts val="0"/>
              </a:spcBef>
              <a:spcAft>
                <a:spcPts val="0"/>
              </a:spcAft>
              <a:defRPr sz="21100" b="0" i="0" u="none" strike="noStrike" cap="none" baseline="0">
                <a:solidFill>
                  <a:schemeClr val="dk2"/>
                </a:solidFill>
                <a:latin typeface="Times New Roman"/>
                <a:ea typeface="Times New Roman"/>
                <a:cs typeface="Times New Roman"/>
                <a:sym typeface="Times New Roman"/>
              </a:defRPr>
            </a:lvl9pPr>
          </a:lstStyle>
          <a:p>
            <a:endParaRPr/>
          </a:p>
        </p:txBody>
      </p:sp>
      <p:sp>
        <p:nvSpPr>
          <p:cNvPr id="10" name="Shape 10"/>
          <p:cNvSpPr txBox="1">
            <a:spLocks noGrp="1"/>
          </p:cNvSpPr>
          <p:nvPr>
            <p:ph type="body" idx="1"/>
          </p:nvPr>
        </p:nvSpPr>
        <p:spPr>
          <a:xfrm>
            <a:off x="3842456" y="11093053"/>
            <a:ext cx="43521489" cy="23044548"/>
          </a:xfrm>
          <a:prstGeom prst="rect">
            <a:avLst/>
          </a:prstGeom>
          <a:noFill/>
          <a:ln>
            <a:noFill/>
          </a:ln>
        </p:spPr>
        <p:txBody>
          <a:bodyPr lIns="91425" tIns="91425" rIns="91425" bIns="91425" anchor="t" anchorCtr="0"/>
          <a:lstStyle>
            <a:lvl1pPr marL="1646238" marR="0" indent="309561" algn="l" rtl="0">
              <a:lnSpc>
                <a:spcPct val="100000"/>
              </a:lnSpc>
              <a:spcBef>
                <a:spcPts val="3080"/>
              </a:spcBef>
              <a:spcAft>
                <a:spcPts val="0"/>
              </a:spcAft>
              <a:buClr>
                <a:schemeClr val="dk1"/>
              </a:buClr>
              <a:buFont typeface="Times New Roman"/>
              <a:buChar char="•"/>
              <a:defRPr sz="15400" b="0" i="0" u="none" strike="noStrike" cap="none" baseline="0">
                <a:solidFill>
                  <a:schemeClr val="dk1"/>
                </a:solidFill>
                <a:latin typeface="Times New Roman"/>
                <a:ea typeface="Times New Roman"/>
                <a:cs typeface="Times New Roman"/>
                <a:sym typeface="Times New Roman"/>
                <a:rtl val="0"/>
              </a:defRPr>
            </a:lvl1pPr>
            <a:lvl2pPr marL="3565525" marR="0" indent="320675" algn="l" rtl="0">
              <a:lnSpc>
                <a:spcPct val="100000"/>
              </a:lnSpc>
              <a:spcBef>
                <a:spcPts val="2680"/>
              </a:spcBef>
              <a:spcAft>
                <a:spcPts val="0"/>
              </a:spcAft>
              <a:buClr>
                <a:schemeClr val="dk1"/>
              </a:buClr>
              <a:buFont typeface="Times New Roman"/>
              <a:buChar char="–"/>
              <a:defRPr sz="13400" b="0" i="0" u="none" strike="noStrike" cap="none" baseline="0">
                <a:solidFill>
                  <a:schemeClr val="dk1"/>
                </a:solidFill>
                <a:latin typeface="Times New Roman"/>
                <a:ea typeface="Times New Roman"/>
                <a:cs typeface="Times New Roman"/>
                <a:sym typeface="Times New Roman"/>
                <a:rtl val="0"/>
              </a:defRPr>
            </a:lvl2pPr>
            <a:lvl3pPr marL="5486400" marR="0" indent="349250" algn="l" rtl="0">
              <a:lnSpc>
                <a:spcPct val="100000"/>
              </a:lnSpc>
              <a:spcBef>
                <a:spcPts val="2300"/>
              </a:spcBef>
              <a:spcAft>
                <a:spcPts val="0"/>
              </a:spcAft>
              <a:buClr>
                <a:schemeClr val="dk1"/>
              </a:buClr>
              <a:buFont typeface="Times New Roman"/>
              <a:buChar char="•"/>
              <a:defRPr sz="11500" b="0" i="0" u="none" strike="noStrike" cap="none" baseline="0">
                <a:solidFill>
                  <a:schemeClr val="dk1"/>
                </a:solidFill>
                <a:latin typeface="Times New Roman"/>
                <a:ea typeface="Times New Roman"/>
                <a:cs typeface="Times New Roman"/>
                <a:sym typeface="Times New Roman"/>
                <a:rtl val="0"/>
              </a:defRPr>
            </a:lvl3pPr>
            <a:lvl4pPr marL="7680325" marR="0" indent="117475"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4pPr>
            <a:lvl5pPr marL="9875838" marR="0" indent="119061"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5pPr>
            <a:lvl6pPr marL="10333038" marR="0" indent="119061"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6pPr>
            <a:lvl7pPr marL="10790238" marR="0" indent="119061"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7pPr>
            <a:lvl8pPr marL="11247438" marR="0" indent="119061"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8pPr>
            <a:lvl9pPr marL="11704638" marR="0" indent="119061" algn="l" rtl="0">
              <a:lnSpc>
                <a:spcPct val="100000"/>
              </a:lnSpc>
              <a:spcBef>
                <a:spcPts val="1920"/>
              </a:spcBef>
              <a:spcAft>
                <a:spcPts val="0"/>
              </a:spcAft>
              <a:buClr>
                <a:schemeClr val="dk1"/>
              </a:buClr>
              <a:buFont typeface="Times New Roman"/>
              <a:buChar char="»"/>
              <a:defRPr sz="96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1" name="Shape 11"/>
          <p:cNvSpPr txBox="1">
            <a:spLocks noGrp="1"/>
          </p:cNvSpPr>
          <p:nvPr>
            <p:ph type="dt" idx="10"/>
          </p:nvPr>
        </p:nvSpPr>
        <p:spPr>
          <a:xfrm>
            <a:off x="3842456" y="34991874"/>
            <a:ext cx="10668000" cy="2558653"/>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2" name="Shape 12"/>
          <p:cNvSpPr txBox="1">
            <a:spLocks noGrp="1"/>
          </p:cNvSpPr>
          <p:nvPr>
            <p:ph type="ftr" idx="11"/>
          </p:nvPr>
        </p:nvSpPr>
        <p:spPr>
          <a:xfrm>
            <a:off x="17493545" y="34991874"/>
            <a:ext cx="16219310" cy="2558653"/>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Times New Roman"/>
              <a:buNone/>
              <a:defRPr sz="5863" b="0" i="0" u="none" strike="noStrike" cap="none" baseline="0">
                <a:solidFill>
                  <a:schemeClr val="dk1"/>
                </a:solidFill>
                <a:latin typeface="Times New Roman"/>
                <a:ea typeface="Times New Roman"/>
                <a:cs typeface="Times New Roman"/>
                <a:sym typeface="Times New Roman"/>
                <a:rtl val="0"/>
              </a:defRPr>
            </a:lvl1pPr>
            <a:lvl2pPr marL="4000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2pPr>
            <a:lvl3pPr marL="8001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3pPr>
            <a:lvl4pPr marL="12001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4pPr>
            <a:lvl5pPr marL="16002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5pPr>
            <a:lvl6pPr marL="20002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6pPr>
            <a:lvl7pPr marL="24003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7pPr>
            <a:lvl8pPr marL="280035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8pPr>
            <a:lvl9pPr marL="3200400" marR="0" indent="0" algn="l" rtl="0">
              <a:lnSpc>
                <a:spcPct val="100000"/>
              </a:lnSpc>
              <a:spcBef>
                <a:spcPts val="0"/>
              </a:spcBef>
              <a:spcAft>
                <a:spcPts val="0"/>
              </a:spcAft>
              <a:buClr>
                <a:schemeClr val="dk1"/>
              </a:buClr>
              <a:buFont typeface="Times New Roman"/>
              <a:buNone/>
              <a:defRPr sz="2100" b="0" i="0" u="none" strike="noStrike" cap="none" baseline="0">
                <a:solidFill>
                  <a:schemeClr val="dk1"/>
                </a:solidFill>
                <a:latin typeface="Times New Roman"/>
                <a:ea typeface="Times New Roman"/>
                <a:cs typeface="Times New Roman"/>
                <a:sym typeface="Times New Roman"/>
                <a:rtl val="0"/>
              </a:defRPr>
            </a:lvl9pPr>
          </a:lstStyle>
          <a:p>
            <a:endParaRPr/>
          </a:p>
        </p:txBody>
      </p:sp>
      <p:sp>
        <p:nvSpPr>
          <p:cNvPr id="13" name="Shape 13"/>
          <p:cNvSpPr txBox="1">
            <a:spLocks noGrp="1"/>
          </p:cNvSpPr>
          <p:nvPr>
            <p:ph type="sldNum" idx="12"/>
          </p:nvPr>
        </p:nvSpPr>
        <p:spPr>
          <a:xfrm>
            <a:off x="36695944" y="34991874"/>
            <a:ext cx="10668000" cy="2558653"/>
          </a:xfrm>
          <a:prstGeom prst="rect">
            <a:avLst/>
          </a:prstGeom>
          <a:noFill/>
          <a:ln>
            <a:noFill/>
          </a:ln>
        </p:spPr>
        <p:txBody>
          <a:bodyPr lIns="438900" tIns="219450" rIns="438900" bIns="219450" anchor="t" anchorCtr="0">
            <a:noAutofit/>
          </a:bodyPr>
          <a:lstStyle/>
          <a:p>
            <a:pPr algn="r">
              <a:buClr>
                <a:schemeClr val="dk1"/>
              </a:buClr>
              <a:buSzPct val="25000"/>
            </a:pPr>
            <a:fld id="{00000000-1234-1234-1234-123412341234}" type="slidenum">
              <a:rPr lang="en-US" sz="5863" smtClean="0">
                <a:solidFill>
                  <a:schemeClr val="dk1"/>
                </a:solidFill>
                <a:latin typeface="Times New Roman"/>
                <a:ea typeface="Times New Roman"/>
                <a:cs typeface="Times New Roman"/>
                <a:sym typeface="Times New Roman"/>
              </a:rPr>
              <a:pPr algn="r">
                <a:buClr>
                  <a:schemeClr val="dk1"/>
                </a:buClr>
                <a:buSzPct val="25000"/>
              </a:pPr>
              <a:t>‹#›</a:t>
            </a:fld>
            <a:endParaRPr lang="en-US" sz="5863" dirty="0">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225"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3.jpg"/><Relationship Id="rId6" Type="http://schemas.openxmlformats.org/officeDocument/2006/relationships/diagramData" Target="../diagrams/data1.xml"/><Relationship Id="rId7" Type="http://schemas.openxmlformats.org/officeDocument/2006/relationships/diagramLayout" Target="../diagrams/layout1.xml"/><Relationship Id="rId8" Type="http://schemas.openxmlformats.org/officeDocument/2006/relationships/diagramQuickStyle" Target="../diagrams/quickStyle1.xml"/><Relationship Id="rId9" Type="http://schemas.openxmlformats.org/officeDocument/2006/relationships/diagramColors" Target="../diagrams/colors1.xml"/><Relationship Id="rId10" Type="http://schemas.microsoft.com/office/2007/relationships/diagramDrawing" Target="../diagrams/drawing1.xml"/><Relationship Id="rId11"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p:nvPr/>
        </p:nvSpPr>
        <p:spPr>
          <a:xfrm>
            <a:off x="15211314" y="2194959"/>
            <a:ext cx="20783772" cy="888703"/>
          </a:xfrm>
          <a:prstGeom prst="rect">
            <a:avLst/>
          </a:prstGeom>
          <a:noFill/>
          <a:ln>
            <a:noFill/>
          </a:ln>
        </p:spPr>
        <p:txBody>
          <a:bodyPr lIns="79997" tIns="39988" rIns="79997" bIns="39988" anchor="t" anchorCtr="0">
            <a:noAutofit/>
          </a:bodyPr>
          <a:lstStyle/>
          <a:p>
            <a:pPr algn="ctr">
              <a:buClr>
                <a:schemeClr val="dk1"/>
              </a:buClr>
              <a:buSzPct val="25000"/>
            </a:pPr>
            <a:r>
              <a:rPr lang="en-US" sz="5400" b="1" dirty="0" smtClean="0">
                <a:solidFill>
                  <a:schemeClr val="dk1"/>
                </a:solidFill>
                <a:latin typeface="Times New Roman"/>
                <a:ea typeface="Times New Roman"/>
                <a:cs typeface="Times New Roman"/>
                <a:sym typeface="Times New Roman"/>
              </a:rPr>
              <a:t>Emma Hahs, Brooke Armistead, </a:t>
            </a:r>
            <a:r>
              <a:rPr lang="en-US" sz="5400" b="1" dirty="0">
                <a:solidFill>
                  <a:schemeClr val="dk1"/>
                </a:solidFill>
                <a:latin typeface="Times New Roman"/>
                <a:ea typeface="Times New Roman"/>
                <a:cs typeface="Times New Roman"/>
                <a:sym typeface="Times New Roman"/>
              </a:rPr>
              <a:t>Sarah Brown, Sok Kean Khoo</a:t>
            </a:r>
          </a:p>
        </p:txBody>
      </p:sp>
      <p:sp>
        <p:nvSpPr>
          <p:cNvPr id="86" name="Shape 86"/>
          <p:cNvSpPr/>
          <p:nvPr/>
        </p:nvSpPr>
        <p:spPr>
          <a:xfrm flipV="1">
            <a:off x="9147422" y="4348690"/>
            <a:ext cx="32658986" cy="162988"/>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ctr" anchorCtr="0">
            <a:noAutofit/>
          </a:bodyPr>
          <a:lstStyle/>
          <a:p>
            <a:pPr algn="ctr">
              <a:buClr>
                <a:srgbClr val="000000"/>
              </a:buClr>
            </a:pPr>
            <a:endParaRPr sz="2100">
              <a:solidFill>
                <a:schemeClr val="dk1"/>
              </a:solidFill>
              <a:latin typeface="Tahoma"/>
              <a:ea typeface="Tahoma"/>
              <a:cs typeface="Tahoma"/>
              <a:sym typeface="Tahoma"/>
            </a:endParaRPr>
          </a:p>
        </p:txBody>
      </p:sp>
      <p:pic>
        <p:nvPicPr>
          <p:cNvPr id="87" name="Shape 87"/>
          <p:cNvPicPr preferRelativeResize="0"/>
          <p:nvPr/>
        </p:nvPicPr>
        <p:blipFill rotWithShape="1">
          <a:blip r:embed="rId3">
            <a:alphaModFix/>
          </a:blip>
          <a:srcRect/>
          <a:stretch/>
        </p:blipFill>
        <p:spPr>
          <a:xfrm>
            <a:off x="1781057" y="651318"/>
            <a:ext cx="6524743" cy="6206681"/>
          </a:xfrm>
          <a:prstGeom prst="rect">
            <a:avLst/>
          </a:prstGeom>
          <a:noFill/>
          <a:ln>
            <a:noFill/>
          </a:ln>
        </p:spPr>
      </p:pic>
      <p:sp>
        <p:nvSpPr>
          <p:cNvPr id="88" name="Shape 88"/>
          <p:cNvSpPr txBox="1"/>
          <p:nvPr/>
        </p:nvSpPr>
        <p:spPr>
          <a:xfrm>
            <a:off x="11487961" y="3331663"/>
            <a:ext cx="27513866" cy="122033"/>
          </a:xfrm>
          <a:prstGeom prst="rect">
            <a:avLst/>
          </a:prstGeom>
          <a:noFill/>
          <a:ln>
            <a:noFill/>
          </a:ln>
        </p:spPr>
        <p:txBody>
          <a:bodyPr lIns="79997" tIns="39988" rIns="79997" bIns="39988" anchor="t" anchorCtr="0">
            <a:noAutofit/>
          </a:bodyPr>
          <a:lstStyle/>
          <a:p>
            <a:pPr algn="ctr">
              <a:buClr>
                <a:schemeClr val="dk1"/>
              </a:buClr>
              <a:buSzPct val="25000"/>
            </a:pPr>
            <a:r>
              <a:rPr lang="en-US" sz="4400" b="1" dirty="0">
                <a:solidFill>
                  <a:schemeClr val="dk1"/>
                </a:solidFill>
                <a:latin typeface="Times New Roman"/>
                <a:ea typeface="Times New Roman"/>
                <a:cs typeface="Times New Roman"/>
                <a:sym typeface="Times New Roman"/>
              </a:rPr>
              <a:t>Department of Cell and Molecular Biology, College of Liberal Arts and Sciences, Grand Valley State University </a:t>
            </a:r>
          </a:p>
        </p:txBody>
      </p:sp>
      <p:sp>
        <p:nvSpPr>
          <p:cNvPr id="89" name="Shape 89"/>
          <p:cNvSpPr txBox="1"/>
          <p:nvPr/>
        </p:nvSpPr>
        <p:spPr>
          <a:xfrm>
            <a:off x="39074167" y="34113401"/>
            <a:ext cx="11338649" cy="1013168"/>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t" anchorCtr="0">
            <a:noAutofit/>
          </a:bodyPr>
          <a:lstStyle/>
          <a:p>
            <a:pPr algn="ctr">
              <a:lnSpc>
                <a:spcPct val="120000"/>
              </a:lnSpc>
              <a:buClr>
                <a:srgbClr val="FFFFFF"/>
              </a:buClr>
              <a:buSzPct val="25000"/>
            </a:pPr>
            <a:r>
              <a:rPr lang="en-US" sz="6000" b="1" dirty="0">
                <a:solidFill>
                  <a:schemeClr val="tx1"/>
                </a:solidFill>
              </a:rPr>
              <a:t>References</a:t>
            </a:r>
          </a:p>
        </p:txBody>
      </p:sp>
      <p:sp>
        <p:nvSpPr>
          <p:cNvPr id="90" name="Shape 90"/>
          <p:cNvSpPr txBox="1"/>
          <p:nvPr/>
        </p:nvSpPr>
        <p:spPr>
          <a:xfrm>
            <a:off x="28508240" y="20405507"/>
            <a:ext cx="10460929" cy="16741843"/>
          </a:xfrm>
          <a:prstGeom prst="rect">
            <a:avLst/>
          </a:prstGeom>
          <a:ln/>
        </p:spPr>
        <p:style>
          <a:lnRef idx="2">
            <a:schemeClr val="accent3"/>
          </a:lnRef>
          <a:fillRef idx="1">
            <a:schemeClr val="lt1"/>
          </a:fillRef>
          <a:effectRef idx="0">
            <a:schemeClr val="accent3"/>
          </a:effectRef>
          <a:fontRef idx="minor">
            <a:schemeClr val="dk1"/>
          </a:fontRef>
        </p:style>
        <p:txBody>
          <a:bodyPr lIns="79997" tIns="39988" rIns="79997" bIns="39988" anchor="t" anchorCtr="0">
            <a:noAutofit/>
          </a:bodyPr>
          <a:lstStyle/>
          <a:p>
            <a:pPr>
              <a:spcAft>
                <a:spcPts val="2400"/>
              </a:spcAft>
              <a:buClr>
                <a:srgbClr val="000000"/>
              </a:buClr>
            </a:pPr>
            <a:r>
              <a:rPr lang="en-US" sz="3650" b="1" dirty="0" smtClean="0">
                <a:ea typeface="Times New Roman"/>
                <a:cs typeface="Times New Roman"/>
                <a:sym typeface="Times New Roman"/>
              </a:rPr>
              <a:t>Lewy Bodies are aggregates of </a:t>
            </a:r>
            <a:r>
              <a:rPr lang="en-US" sz="3650" b="1" dirty="0" smtClean="0">
                <a:ea typeface="Times New Roman"/>
                <a:cs typeface="Times New Roman"/>
                <a:sym typeface="Times New Roman"/>
              </a:rPr>
              <a:t>the </a:t>
            </a:r>
            <a:r>
              <a:rPr lang="en-US" sz="3650" b="1" dirty="0"/>
              <a:t>α-synuclein </a:t>
            </a:r>
            <a:r>
              <a:rPr lang="en-US" sz="3650" b="1" dirty="0" smtClean="0">
                <a:ea typeface="Times New Roman"/>
                <a:cs typeface="Times New Roman"/>
                <a:sym typeface="Times New Roman"/>
              </a:rPr>
              <a:t>protein </a:t>
            </a:r>
            <a:r>
              <a:rPr lang="en-US" sz="3650" b="1" dirty="0">
                <a:ea typeface="Times New Roman"/>
                <a:cs typeface="Times New Roman"/>
                <a:sym typeface="Times New Roman"/>
              </a:rPr>
              <a:t>in </a:t>
            </a:r>
            <a:r>
              <a:rPr lang="en-US" sz="3650" b="1" dirty="0" smtClean="0">
                <a:ea typeface="Times New Roman"/>
                <a:cs typeface="Times New Roman"/>
                <a:sym typeface="Times New Roman"/>
              </a:rPr>
              <a:t>nerve cells and in neurons commonly found in PD patients.  </a:t>
            </a:r>
            <a:r>
              <a:rPr lang="en-US" sz="3650" b="1" kern="1200" dirty="0">
                <a:ea typeface="Calibri"/>
                <a:cs typeface="Calibri"/>
                <a:sym typeface="Calibri"/>
              </a:rPr>
              <a:t>Lewy bodies first deplete the neurotransmitter dopamine and as the disease progresses, the abnormal proteins diffuse to other parts of the brain, disrupting many areas of brain function like acetylcholine production which helps to regulate thinking and </a:t>
            </a:r>
            <a:r>
              <a:rPr lang="en-US" sz="3650" b="1" kern="1200" dirty="0" smtClean="0">
                <a:ea typeface="Calibri"/>
                <a:cs typeface="Calibri"/>
                <a:sym typeface="Calibri"/>
              </a:rPr>
              <a:t>perception.  </a:t>
            </a:r>
            <a:r>
              <a:rPr lang="en-US" sz="3650" b="1" dirty="0" smtClean="0">
                <a:ea typeface="Times New Roman"/>
                <a:cs typeface="Times New Roman"/>
                <a:sym typeface="Times New Roman"/>
              </a:rPr>
              <a:t>PD first develops as a movement disorder in patients and eventually progresses to dementia symptoms. </a:t>
            </a:r>
            <a:r>
              <a:rPr lang="en-US" sz="3650" b="1" kern="1200" dirty="0" smtClean="0">
                <a:ea typeface="Calibri"/>
                <a:cs typeface="Calibri"/>
                <a:sym typeface="Calibri"/>
              </a:rPr>
              <a:t>Symptoms of PDD include</a:t>
            </a:r>
            <a:r>
              <a:rPr lang="en-US" sz="3650" b="1" kern="1200" dirty="0">
                <a:ea typeface="Calibri"/>
                <a:cs typeface="Calibri"/>
                <a:sym typeface="Calibri"/>
              </a:rPr>
              <a:t> changes in thinking and reasoning, confusion, memory loss, visual hallucinations, and malfunctions in the autonomic nervous </a:t>
            </a:r>
            <a:r>
              <a:rPr lang="en-US" sz="3650" b="1" kern="1200" dirty="0">
                <a:ea typeface="Calibri"/>
                <a:cs typeface="Calibri"/>
                <a:sym typeface="Calibri"/>
              </a:rPr>
              <a:t>system, </a:t>
            </a:r>
            <a:r>
              <a:rPr lang="en-US" sz="3650" b="1" kern="1200" dirty="0" smtClean="0">
                <a:ea typeface="Calibri"/>
                <a:cs typeface="Calibri"/>
                <a:sym typeface="Calibri"/>
              </a:rPr>
              <a:t>in </a:t>
            </a:r>
            <a:r>
              <a:rPr lang="en-US" sz="3650" b="1" kern="1200" dirty="0">
                <a:ea typeface="Calibri"/>
                <a:cs typeface="Calibri"/>
                <a:sym typeface="Calibri"/>
              </a:rPr>
              <a:t>addition to PD symptoms such as tremor, hunched posture and balance </a:t>
            </a:r>
            <a:r>
              <a:rPr lang="en-US" sz="3650" b="1" kern="1200" dirty="0" smtClean="0">
                <a:ea typeface="Calibri"/>
                <a:cs typeface="Calibri"/>
                <a:sym typeface="Calibri"/>
              </a:rPr>
              <a:t>problems. PDD</a:t>
            </a:r>
            <a:r>
              <a:rPr lang="en-US" sz="3650" b="1" kern="1200" dirty="0" smtClean="0">
                <a:ea typeface="Calibri"/>
                <a:cs typeface="Calibri"/>
                <a:sym typeface="Calibri"/>
              </a:rPr>
              <a:t> </a:t>
            </a:r>
            <a:r>
              <a:rPr lang="en-US" sz="3650" b="1" dirty="0"/>
              <a:t>is diagnosed when patient experiences dementia </a:t>
            </a:r>
            <a:r>
              <a:rPr lang="en-US" sz="3650" b="1" dirty="0" smtClean="0"/>
              <a:t>and </a:t>
            </a:r>
            <a:r>
              <a:rPr lang="en-US" sz="3650" b="1" dirty="0"/>
              <a:t>movement symptoms at the same time or within one year of </a:t>
            </a:r>
            <a:r>
              <a:rPr lang="en-US" sz="3650" b="1" dirty="0" smtClean="0"/>
              <a:t>diagnosis</a:t>
            </a:r>
            <a:r>
              <a:rPr lang="en-US" sz="3650" b="1" dirty="0" smtClean="0"/>
              <a:t>.</a:t>
            </a:r>
            <a:endParaRPr lang="en-US" sz="3650" b="1" kern="1200" dirty="0" smtClean="0">
              <a:ea typeface="Calibri"/>
              <a:cs typeface="Calibri"/>
              <a:sym typeface="Calibri"/>
            </a:endParaRPr>
          </a:p>
          <a:p>
            <a:pPr>
              <a:spcAft>
                <a:spcPts val="2400"/>
              </a:spcAft>
              <a:buClr>
                <a:srgbClr val="000000"/>
              </a:buClr>
            </a:pPr>
            <a:r>
              <a:rPr lang="en-US" sz="3650" b="1" kern="1200" dirty="0" smtClean="0">
                <a:ea typeface="Calibri"/>
                <a:cs typeface="Calibri"/>
                <a:sym typeface="Calibri"/>
              </a:rPr>
              <a:t>Lewy </a:t>
            </a:r>
            <a:r>
              <a:rPr lang="en-US" sz="3650" b="1" kern="1200" dirty="0">
                <a:ea typeface="Calibri"/>
                <a:cs typeface="Calibri"/>
                <a:sym typeface="Calibri"/>
              </a:rPr>
              <a:t>Neurites are commonly found in diseased </a:t>
            </a:r>
            <a:r>
              <a:rPr lang="en-US" sz="3650" b="1" kern="1200" dirty="0" smtClean="0">
                <a:ea typeface="Calibri"/>
                <a:cs typeface="Calibri"/>
                <a:sym typeface="Calibri"/>
              </a:rPr>
              <a:t>neurons.  </a:t>
            </a:r>
            <a:r>
              <a:rPr lang="en-US" sz="3650" b="1" kern="1200" dirty="0">
                <a:ea typeface="Calibri"/>
                <a:cs typeface="Calibri"/>
                <a:sym typeface="Calibri"/>
              </a:rPr>
              <a:t>T</a:t>
            </a:r>
            <a:r>
              <a:rPr lang="en-US" sz="3650" b="1" kern="1200" dirty="0" smtClean="0">
                <a:ea typeface="Calibri"/>
                <a:cs typeface="Calibri"/>
                <a:sym typeface="Calibri"/>
              </a:rPr>
              <a:t>hey </a:t>
            </a:r>
            <a:r>
              <a:rPr lang="en-US" sz="3650" b="1" kern="1200" dirty="0">
                <a:ea typeface="Calibri"/>
                <a:cs typeface="Calibri"/>
                <a:sym typeface="Calibri"/>
              </a:rPr>
              <a:t>are similar to Lewy bodies in their makeup, but the aggregation in the protein is located in the projection off of the neuron rather than in the cell body.  The build up of Lewy Bodies is the second most common cause for Dementia and accounts for between 10-25% of all dementia patients.</a:t>
            </a:r>
          </a:p>
          <a:p>
            <a:pPr>
              <a:spcAft>
                <a:spcPts val="2400"/>
              </a:spcAft>
              <a:buClr>
                <a:srgbClr val="000000"/>
              </a:buClr>
            </a:pPr>
            <a:endParaRPr sz="3650" b="1" dirty="0">
              <a:solidFill>
                <a:schemeClr val="dk1"/>
              </a:solidFill>
              <a:ea typeface="Times New Roman"/>
              <a:cs typeface="Times New Roman"/>
              <a:sym typeface="Times New Roman"/>
            </a:endParaRPr>
          </a:p>
        </p:txBody>
      </p:sp>
      <p:sp>
        <p:nvSpPr>
          <p:cNvPr id="91" name="Shape 91"/>
          <p:cNvSpPr txBox="1"/>
          <p:nvPr/>
        </p:nvSpPr>
        <p:spPr>
          <a:xfrm>
            <a:off x="9147421" y="5406729"/>
            <a:ext cx="18532063" cy="1129537"/>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ctr" anchorCtr="0">
            <a:noAutofit/>
          </a:bodyPr>
          <a:lstStyle/>
          <a:p>
            <a:pPr algn="ctr">
              <a:buClr>
                <a:srgbClr val="FFFFFF"/>
              </a:buClr>
              <a:buSzPct val="25000"/>
            </a:pPr>
            <a:r>
              <a:rPr lang="en-US" sz="6000" b="1" dirty="0" smtClean="0">
                <a:solidFill>
                  <a:schemeClr val="tx1"/>
                </a:solidFill>
              </a:rPr>
              <a:t>Introduction</a:t>
            </a:r>
            <a:endParaRPr lang="en-US" sz="6000" b="1" dirty="0">
              <a:solidFill>
                <a:schemeClr val="tx1"/>
              </a:solidFill>
            </a:endParaRPr>
          </a:p>
        </p:txBody>
      </p:sp>
      <p:pic>
        <p:nvPicPr>
          <p:cNvPr id="92" name="Shape 92"/>
          <p:cNvPicPr preferRelativeResize="0"/>
          <p:nvPr/>
        </p:nvPicPr>
        <p:blipFill rotWithShape="1">
          <a:blip r:embed="rId4">
            <a:alphaModFix/>
          </a:blip>
          <a:srcRect/>
          <a:stretch/>
        </p:blipFill>
        <p:spPr>
          <a:xfrm>
            <a:off x="42648029" y="864109"/>
            <a:ext cx="7339029" cy="5716051"/>
          </a:xfrm>
          <a:prstGeom prst="rect">
            <a:avLst/>
          </a:prstGeom>
          <a:noFill/>
          <a:ln>
            <a:noFill/>
          </a:ln>
        </p:spPr>
      </p:pic>
      <p:sp>
        <p:nvSpPr>
          <p:cNvPr id="2" name="TextBox 1"/>
          <p:cNvSpPr txBox="1"/>
          <p:nvPr/>
        </p:nvSpPr>
        <p:spPr>
          <a:xfrm>
            <a:off x="937744" y="6849687"/>
            <a:ext cx="27073040" cy="7478970"/>
          </a:xfrm>
          <a:prstGeom prst="rect">
            <a:avLst/>
          </a:prstGeom>
          <a:noFill/>
        </p:spPr>
        <p:txBody>
          <a:bodyPr wrap="square" rtlCol="0">
            <a:spAutoFit/>
          </a:bodyPr>
          <a:lstStyle/>
          <a:p>
            <a:pPr>
              <a:spcAft>
                <a:spcPts val="2400"/>
              </a:spcAft>
            </a:pPr>
            <a:r>
              <a:rPr lang="en-US" sz="4000" b="1" dirty="0"/>
              <a:t>Parkinson’s disease (PD) is a neurodegenerative disorder characterized by the α-synuclein protein aggregation in dopaminergic neurons found in the substantia nigra of the midbrain. PD affects 1-2% of adults over the age of 50 in the </a:t>
            </a:r>
            <a:r>
              <a:rPr lang="en-US" sz="4000" b="1" dirty="0" smtClean="0"/>
              <a:t>United States </a:t>
            </a:r>
            <a:r>
              <a:rPr lang="en-US" sz="4000" b="1" dirty="0"/>
              <a:t>today.</a:t>
            </a:r>
            <a:r>
              <a:rPr lang="en-US" sz="4000" b="1" baseline="30000" dirty="0"/>
              <a:t>1</a:t>
            </a:r>
            <a:r>
              <a:rPr lang="en-US" sz="4000" b="1" dirty="0"/>
              <a:t> In most cases, PD isn’t diagnosed until the disease has </a:t>
            </a:r>
            <a:r>
              <a:rPr lang="en-US" sz="4000" b="1" dirty="0" smtClean="0"/>
              <a:t>already manifested and caused </a:t>
            </a:r>
            <a:r>
              <a:rPr lang="en-US" sz="4000" b="1" dirty="0"/>
              <a:t>serious effects on the patients motor </a:t>
            </a:r>
            <a:r>
              <a:rPr lang="en-US" sz="4000" b="1" dirty="0" smtClean="0"/>
              <a:t>skills and cognitive function. </a:t>
            </a:r>
            <a:endParaRPr lang="en-US" sz="4000" b="1" dirty="0"/>
          </a:p>
          <a:p>
            <a:pPr>
              <a:spcAft>
                <a:spcPts val="2400"/>
              </a:spcAft>
            </a:pPr>
            <a:r>
              <a:rPr lang="en-US" sz="4000" b="1" dirty="0"/>
              <a:t>In addition to PD, </a:t>
            </a:r>
            <a:r>
              <a:rPr lang="en-US" sz="4000" b="1" dirty="0" smtClean="0"/>
              <a:t>it is </a:t>
            </a:r>
            <a:r>
              <a:rPr lang="en-US" sz="4000" b="1" dirty="0"/>
              <a:t>common for patients to develop other diseases, such as d</a:t>
            </a:r>
            <a:r>
              <a:rPr lang="en-US" sz="4000" b="1" dirty="0" smtClean="0"/>
              <a:t>ementia. Dementia is </a:t>
            </a:r>
            <a:r>
              <a:rPr lang="en-US" sz="4000" b="1" dirty="0"/>
              <a:t>characterized by a combination of several neuropsychological </a:t>
            </a:r>
            <a:r>
              <a:rPr lang="en-US" sz="4000" b="1" dirty="0" smtClean="0"/>
              <a:t>deficits creating cognitive impairment. Parkinson’s Disease Dementia (PDD) is frequently emerges from the mild </a:t>
            </a:r>
            <a:r>
              <a:rPr lang="en-US" sz="4000" b="1" dirty="0"/>
              <a:t>cognitive impairments (MCI) that </a:t>
            </a:r>
            <a:r>
              <a:rPr lang="en-US" sz="4000" b="1" dirty="0" smtClean="0"/>
              <a:t>many PD patients are prone to.</a:t>
            </a:r>
            <a:endParaRPr lang="en-US" sz="4000" b="1" dirty="0"/>
          </a:p>
          <a:p>
            <a:pPr>
              <a:spcAft>
                <a:spcPts val="2400"/>
              </a:spcAft>
            </a:pPr>
            <a:r>
              <a:rPr lang="en-US" sz="4000" b="1" dirty="0"/>
              <a:t>Researchers are currently working on </a:t>
            </a:r>
            <a:r>
              <a:rPr lang="en-US" sz="4000" b="1" dirty="0" smtClean="0"/>
              <a:t>finding an earlier diagnosis to improve the treatments for PD. Throughout this research there is potential to discover stratification markers to differentiate among PD, MCI, and PDD. This will provide more specific treatments to fit the needs of PD patients.</a:t>
            </a:r>
            <a:endParaRPr lang="en-US" sz="4000" b="1" dirty="0"/>
          </a:p>
        </p:txBody>
      </p:sp>
      <p:sp>
        <p:nvSpPr>
          <p:cNvPr id="25" name="Shape 91"/>
          <p:cNvSpPr txBox="1"/>
          <p:nvPr/>
        </p:nvSpPr>
        <p:spPr>
          <a:xfrm>
            <a:off x="926855" y="14926318"/>
            <a:ext cx="27109654" cy="1371599"/>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ctr" anchorCtr="0">
            <a:noAutofit/>
          </a:bodyPr>
          <a:lstStyle/>
          <a:p>
            <a:pPr algn="ctr">
              <a:buClr>
                <a:srgbClr val="FFFFFF"/>
              </a:buClr>
              <a:buSzPct val="25000"/>
            </a:pPr>
            <a:r>
              <a:rPr lang="en-US" sz="6000" b="1" dirty="0" smtClean="0">
                <a:solidFill>
                  <a:schemeClr val="tx1"/>
                </a:solidFill>
              </a:rPr>
              <a:t>The Stages of Dementia</a:t>
            </a:r>
            <a:r>
              <a:rPr lang="en-US" sz="6000" b="1" baseline="30000" dirty="0" smtClean="0">
                <a:solidFill>
                  <a:schemeClr val="tx1"/>
                </a:solidFill>
              </a:rPr>
              <a:t>2</a:t>
            </a:r>
            <a:endParaRPr lang="en-US" sz="6000" b="1" dirty="0">
              <a:solidFill>
                <a:schemeClr val="tx1"/>
              </a:solidFill>
            </a:endParaRPr>
          </a:p>
        </p:txBody>
      </p:sp>
      <p:sp>
        <p:nvSpPr>
          <p:cNvPr id="26" name="Shape 91"/>
          <p:cNvSpPr txBox="1"/>
          <p:nvPr/>
        </p:nvSpPr>
        <p:spPr>
          <a:xfrm>
            <a:off x="28521105" y="5066942"/>
            <a:ext cx="13285303" cy="1371599"/>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t" anchorCtr="0">
            <a:noAutofit/>
          </a:bodyPr>
          <a:lstStyle/>
          <a:p>
            <a:pPr algn="ctr">
              <a:buClr>
                <a:srgbClr val="FFFFFF"/>
              </a:buClr>
              <a:buSzPct val="25000"/>
            </a:pPr>
            <a:endParaRPr lang="en-US" sz="5250" b="1" dirty="0">
              <a:solidFill>
                <a:schemeClr val="bg1"/>
              </a:solidFill>
            </a:endParaRPr>
          </a:p>
        </p:txBody>
      </p:sp>
      <p:sp>
        <p:nvSpPr>
          <p:cNvPr id="27" name="Shape 91"/>
          <p:cNvSpPr txBox="1"/>
          <p:nvPr/>
        </p:nvSpPr>
        <p:spPr>
          <a:xfrm>
            <a:off x="28508240" y="18957060"/>
            <a:ext cx="21587552" cy="1371599"/>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9997" tIns="39988" rIns="79997" bIns="39988" anchor="t" anchorCtr="0">
            <a:noAutofit/>
          </a:bodyPr>
          <a:lstStyle/>
          <a:p>
            <a:pPr algn="ctr">
              <a:buClr>
                <a:srgbClr val="FFFFFF"/>
              </a:buClr>
              <a:buSzPct val="25000"/>
            </a:pPr>
            <a:endParaRPr lang="en-US" sz="5250" b="1" dirty="0">
              <a:solidFill>
                <a:schemeClr val="bg1"/>
              </a:solidFill>
            </a:endParaRPr>
          </a:p>
        </p:txBody>
      </p:sp>
      <p:sp>
        <p:nvSpPr>
          <p:cNvPr id="4" name="TextBox 3"/>
          <p:cNvSpPr txBox="1"/>
          <p:nvPr/>
        </p:nvSpPr>
        <p:spPr>
          <a:xfrm>
            <a:off x="38969170" y="35362246"/>
            <a:ext cx="11366373" cy="1785104"/>
          </a:xfrm>
          <a:prstGeom prst="rect">
            <a:avLst/>
          </a:prstGeom>
          <a:noFill/>
        </p:spPr>
        <p:txBody>
          <a:bodyPr wrap="square" rtlCol="0">
            <a:spAutoFit/>
          </a:bodyPr>
          <a:lstStyle/>
          <a:p>
            <a:pPr>
              <a:spcAft>
                <a:spcPts val="600"/>
              </a:spcAft>
            </a:pPr>
            <a:r>
              <a:rPr lang="en-US" sz="2000" baseline="30000" dirty="0" smtClean="0"/>
              <a:t>1 </a:t>
            </a:r>
            <a:r>
              <a:rPr lang="en-US" sz="2000" dirty="0" smtClean="0"/>
              <a:t>Hong-rong</a:t>
            </a:r>
            <a:r>
              <a:rPr lang="en-US" sz="2000" dirty="0"/>
              <a:t>, X. Lin-sen H. &amp; Guo-yi L. (2010). SH-SY5Y human neuroblastoma cell line: </a:t>
            </a:r>
            <a:r>
              <a:rPr lang="en-US" sz="2000" i="1" dirty="0"/>
              <a:t>in vitro</a:t>
            </a:r>
            <a:r>
              <a:rPr lang="en-US" sz="2000" dirty="0"/>
              <a:t> cell model of dopaminergic neurons in Parkinson’s disease. </a:t>
            </a:r>
            <a:r>
              <a:rPr lang="en-US" sz="2000" i="1" dirty="0"/>
              <a:t>Chinese Medical Journal, 123(8), </a:t>
            </a:r>
            <a:r>
              <a:rPr lang="en-US" sz="2000" dirty="0"/>
              <a:t>1086-1092</a:t>
            </a:r>
            <a:r>
              <a:rPr lang="en-US" sz="2000" dirty="0" smtClean="0"/>
              <a:t>.</a:t>
            </a:r>
          </a:p>
          <a:p>
            <a:pPr>
              <a:spcAft>
                <a:spcPts val="600"/>
              </a:spcAft>
            </a:pPr>
            <a:r>
              <a:rPr lang="en-US" sz="2000" baseline="30000" dirty="0"/>
              <a:t>2</a:t>
            </a:r>
            <a:r>
              <a:rPr lang="en-US" sz="2000" dirty="0"/>
              <a:t> </a:t>
            </a:r>
            <a:r>
              <a:rPr lang="en-US" sz="2000" u="sng" dirty="0">
                <a:solidFill>
                  <a:srgbClr val="0070C0"/>
                </a:solidFill>
              </a:rPr>
              <a:t>http://forum.alzheimers.org.uk/showthread.php?56267-Stages-of-dementia</a:t>
            </a:r>
            <a:endParaRPr lang="en-US" sz="2000" u="sng" dirty="0" smtClean="0">
              <a:solidFill>
                <a:srgbClr val="0070C0"/>
              </a:solidFill>
            </a:endParaRPr>
          </a:p>
          <a:p>
            <a:pPr>
              <a:spcAft>
                <a:spcPts val="600"/>
              </a:spcAft>
            </a:pPr>
            <a:r>
              <a:rPr lang="en-US" sz="2000" baseline="30000" dirty="0"/>
              <a:t>3</a:t>
            </a:r>
            <a:r>
              <a:rPr lang="en-US" sz="2000" baseline="30000" dirty="0" smtClean="0"/>
              <a:t> </a:t>
            </a:r>
            <a:r>
              <a:rPr lang="en-US" sz="2000" u="sng" dirty="0" smtClean="0">
                <a:solidFill>
                  <a:srgbClr val="0070C0"/>
                </a:solidFill>
              </a:rPr>
              <a:t>http</a:t>
            </a:r>
            <a:r>
              <a:rPr lang="en-US" sz="2000" u="sng" dirty="0">
                <a:solidFill>
                  <a:srgbClr val="0070C0"/>
                </a:solidFill>
              </a:rPr>
              <a:t>://</a:t>
            </a:r>
            <a:r>
              <a:rPr lang="en-US" sz="2000" u="sng" dirty="0" err="1" smtClean="0">
                <a:solidFill>
                  <a:srgbClr val="0070C0"/>
                </a:solidFill>
              </a:rPr>
              <a:t>in.reuters.com</a:t>
            </a:r>
            <a:r>
              <a:rPr lang="en-US" sz="2000" u="sng" dirty="0" smtClean="0">
                <a:solidFill>
                  <a:srgbClr val="0070C0"/>
                </a:solidFill>
              </a:rPr>
              <a:t>/article/us-parkinsons-protein-idINL2843428320080103</a:t>
            </a:r>
          </a:p>
        </p:txBody>
      </p:sp>
      <p:sp>
        <p:nvSpPr>
          <p:cNvPr id="17" name="Shape 85"/>
          <p:cNvSpPr txBox="1"/>
          <p:nvPr/>
        </p:nvSpPr>
        <p:spPr>
          <a:xfrm>
            <a:off x="10633564" y="702365"/>
            <a:ext cx="30940823" cy="1465877"/>
          </a:xfrm>
          <a:prstGeom prst="rect">
            <a:avLst/>
          </a:prstGeom>
          <a:noFill/>
          <a:ln>
            <a:noFill/>
          </a:ln>
        </p:spPr>
        <p:txBody>
          <a:bodyPr lIns="79997" tIns="39988" rIns="79997" bIns="39988" anchor="t" anchorCtr="0">
            <a:noAutofit/>
          </a:bodyPr>
          <a:lstStyle/>
          <a:p>
            <a:pPr algn="ctr">
              <a:buClr>
                <a:schemeClr val="dk1"/>
              </a:buClr>
              <a:buSzPct val="25000"/>
            </a:pPr>
            <a:r>
              <a:rPr lang="en-US" sz="8800" b="1" dirty="0">
                <a:solidFill>
                  <a:schemeClr val="dk1"/>
                </a:solidFill>
                <a:latin typeface="Times New Roman"/>
                <a:ea typeface="Times New Roman"/>
                <a:cs typeface="Times New Roman"/>
                <a:sym typeface="Times New Roman"/>
              </a:rPr>
              <a:t>	The Effects of Dementia in Parkinson’s </a:t>
            </a:r>
            <a:r>
              <a:rPr lang="en-US" sz="8800" b="1" dirty="0" smtClean="0">
                <a:solidFill>
                  <a:schemeClr val="dk1"/>
                </a:solidFill>
                <a:latin typeface="Times New Roman"/>
                <a:ea typeface="Times New Roman"/>
                <a:cs typeface="Times New Roman"/>
                <a:sym typeface="Times New Roman"/>
              </a:rPr>
              <a:t>Disease</a:t>
            </a:r>
            <a:endParaRPr lang="en-US" sz="8800" b="1" dirty="0">
              <a:solidFill>
                <a:schemeClr val="dk1"/>
              </a:solidFill>
              <a:latin typeface="Times New Roman"/>
              <a:ea typeface="Times New Roman"/>
              <a:cs typeface="Times New Roman"/>
              <a:sym typeface="Times New Roman"/>
            </a:endParaRPr>
          </a:p>
        </p:txBody>
      </p:sp>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521103" y="7226439"/>
            <a:ext cx="13285303" cy="10326596"/>
          </a:xfrm>
          <a:prstGeom prst="rect">
            <a:avLst/>
          </a:prstGeom>
        </p:spPr>
      </p:pic>
      <p:sp>
        <p:nvSpPr>
          <p:cNvPr id="13" name="TextBox 12"/>
          <p:cNvSpPr txBox="1"/>
          <p:nvPr/>
        </p:nvSpPr>
        <p:spPr>
          <a:xfrm>
            <a:off x="28727400" y="5260871"/>
            <a:ext cx="12846987" cy="1015663"/>
          </a:xfrm>
          <a:prstGeom prst="rect">
            <a:avLst/>
          </a:prstGeom>
          <a:noFill/>
        </p:spPr>
        <p:txBody>
          <a:bodyPr wrap="square" rtlCol="0">
            <a:spAutoFit/>
          </a:bodyPr>
          <a:lstStyle/>
          <a:p>
            <a:pPr algn="ctr"/>
            <a:r>
              <a:rPr lang="en-US" sz="6000" b="1" dirty="0" smtClean="0">
                <a:latin typeface="+mn-lt"/>
              </a:rPr>
              <a:t>Brain Affected by Parkinson’s</a:t>
            </a:r>
            <a:endParaRPr lang="en-US" sz="6000" b="1" dirty="0">
              <a:latin typeface="+mn-lt"/>
            </a:endParaRPr>
          </a:p>
        </p:txBody>
      </p:sp>
      <p:sp>
        <p:nvSpPr>
          <p:cNvPr id="14" name="TextBox 13"/>
          <p:cNvSpPr txBox="1"/>
          <p:nvPr/>
        </p:nvSpPr>
        <p:spPr>
          <a:xfrm>
            <a:off x="28508241" y="17727964"/>
            <a:ext cx="13285303" cy="830997"/>
          </a:xfrm>
          <a:prstGeom prst="rect">
            <a:avLst/>
          </a:prstGeom>
          <a:noFill/>
        </p:spPr>
        <p:txBody>
          <a:bodyPr wrap="square" rtlCol="0">
            <a:spAutoFit/>
          </a:bodyPr>
          <a:lstStyle/>
          <a:p>
            <a:r>
              <a:rPr lang="en-US" sz="2400" dirty="0" smtClean="0"/>
              <a:t>Figure 1. From top to bottom, the PET scans are showing the progression of PD in a brain and how it affects the neurons. The dark spots are where the neurons are being degraded.</a:t>
            </a:r>
            <a:r>
              <a:rPr lang="en-US" sz="2400" baseline="30000" dirty="0" smtClean="0"/>
              <a:t>3</a:t>
            </a:r>
            <a:endParaRPr lang="en-US" sz="2400" dirty="0"/>
          </a:p>
        </p:txBody>
      </p:sp>
      <p:graphicFrame>
        <p:nvGraphicFramePr>
          <p:cNvPr id="15" name="Diagram 14"/>
          <p:cNvGraphicFramePr/>
          <p:nvPr>
            <p:extLst>
              <p:ext uri="{D42A27DB-BD31-4B8C-83A1-F6EECF244321}">
                <p14:modId xmlns:p14="http://schemas.microsoft.com/office/powerpoint/2010/main" val="1806560578"/>
              </p:ext>
            </p:extLst>
          </p:nvPr>
        </p:nvGraphicFramePr>
        <p:xfrm>
          <a:off x="1136898" y="17425000"/>
          <a:ext cx="26873886" cy="1969157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6" name="TextBox 15"/>
          <p:cNvSpPr txBox="1"/>
          <p:nvPr/>
        </p:nvSpPr>
        <p:spPr>
          <a:xfrm>
            <a:off x="28694743" y="18991745"/>
            <a:ext cx="20758848" cy="1015663"/>
          </a:xfrm>
          <a:prstGeom prst="rect">
            <a:avLst/>
          </a:prstGeom>
          <a:noFill/>
        </p:spPr>
        <p:txBody>
          <a:bodyPr wrap="square" rtlCol="0">
            <a:spAutoFit/>
          </a:bodyPr>
          <a:lstStyle/>
          <a:p>
            <a:pPr algn="ctr"/>
            <a:r>
              <a:rPr lang="en-US" sz="6000" b="1" dirty="0" smtClean="0">
                <a:latin typeface="+mn-lt"/>
              </a:rPr>
              <a:t>Lewy Body Aggregation within Neurons</a:t>
            </a:r>
            <a:endParaRPr lang="en-US" sz="6000" b="1" dirty="0">
              <a:latin typeface="+mn-lt"/>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5400000">
            <a:off x="40107923" y="21157068"/>
            <a:ext cx="9649422" cy="11926931"/>
          </a:xfrm>
          <a:prstGeom prst="rect">
            <a:avLst/>
          </a:prstGeom>
        </p:spPr>
      </p:pic>
      <p:sp>
        <p:nvSpPr>
          <p:cNvPr id="24" name="TextBox 23"/>
          <p:cNvSpPr txBox="1"/>
          <p:nvPr/>
        </p:nvSpPr>
        <p:spPr>
          <a:xfrm>
            <a:off x="42291000" y="6645060"/>
            <a:ext cx="7696058" cy="12357229"/>
          </a:xfrm>
          <a:prstGeom prst="rect">
            <a:avLst/>
          </a:prstGeom>
          <a:noFill/>
        </p:spPr>
        <p:txBody>
          <a:bodyPr wrap="square" rtlCol="0">
            <a:spAutoFit/>
          </a:bodyPr>
          <a:lstStyle/>
          <a:p>
            <a:pPr>
              <a:spcAft>
                <a:spcPts val="2400"/>
              </a:spcAft>
            </a:pPr>
            <a:r>
              <a:rPr lang="en-US" sz="3700" b="1" dirty="0" smtClean="0">
                <a:latin typeface="+mn-lt"/>
              </a:rPr>
              <a:t>PD is usually diagnosed based on motor onset.  This is problematic because the patient on average has already lost 50-70% of </a:t>
            </a:r>
            <a:r>
              <a:rPr lang="en-US" sz="3700" b="1" dirty="0">
                <a:latin typeface="+mn-lt"/>
              </a:rPr>
              <a:t>their dopaminergic </a:t>
            </a:r>
            <a:r>
              <a:rPr lang="en-US" sz="3700" b="1" dirty="0" smtClean="0">
                <a:latin typeface="+mn-lt"/>
              </a:rPr>
              <a:t>neurons that produce neurotransmitters, which controls motor functions. </a:t>
            </a:r>
            <a:endParaRPr lang="en-US" sz="3700" b="1" dirty="0">
              <a:latin typeface="+mn-lt"/>
            </a:endParaRPr>
          </a:p>
          <a:p>
            <a:pPr>
              <a:spcAft>
                <a:spcPts val="2400"/>
              </a:spcAft>
            </a:pPr>
            <a:r>
              <a:rPr lang="en-US" sz="3700" b="1" dirty="0" smtClean="0">
                <a:latin typeface="+mn-lt"/>
              </a:rPr>
              <a:t>In the photo on the left, the depletion of neurons is expressed through the dark spots on the PET Scan. The patient who is Pre-PD has already lost some of their neuron function.  When diagnosed with PDD this neuron function is depleted even further. Patients are diagnosed with PDD when dementia symptoms start to arise at least one year after the motor onset of PD.</a:t>
            </a:r>
            <a:endParaRPr lang="en-US" sz="3700" b="1" dirty="0">
              <a:latin typeface="+mn-lt"/>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7121</TotalTime>
  <Words>584</Words>
  <Application>Microsoft Macintosh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Tahoma</vt:lpstr>
      <vt:lpstr>Times New Roman</vt:lpstr>
      <vt:lpstr>Arial</vt:lpstr>
      <vt:lpstr>Default Design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Brooke Armistead</dc:creator>
  <cp:lastModifiedBy>Emma K. Hahs</cp:lastModifiedBy>
  <cp:revision>38</cp:revision>
  <dcterms:modified xsi:type="dcterms:W3CDTF">2016-02-13T15:46:58Z</dcterms:modified>
</cp:coreProperties>
</file>