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C1FA1-B90B-4797-ADC8-322A2957DBF6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4747E-919A-4B7E-AE2E-BA80F4073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48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0B881-DFA8-46BD-B4E7-51BE6859C9A2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93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FB9A-BE98-48B8-873D-0DCB65E3DA1F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04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7809-43AC-4B80-873A-6B7D744B9D5B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6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1DEEC-4D78-457F-BEA3-A1A8FE3A1148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1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305C-2935-4B19-9C79-87D6E3642C99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136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2DE7-2A6A-4D2C-B82F-3B0599298288}" type="datetime1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85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1830D-EDBF-420B-A5EA-E053DE53D88F}" type="datetime1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39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01F9-0950-40A3-BE3D-31EA64116227}" type="datetime1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6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4302-04B5-4678-B65F-AC63C918B0F2}" type="datetime1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3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64AD8-EDAC-4E49-B498-CF6EC2EAE2A1}" type="datetime1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12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6954B-15DE-4594-9384-8B7847304D21}" type="datetime1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4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B198E-35D8-45D7-ADCD-786EACFD6DE1}" type="datetime1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2B65F-3D7F-4931-A226-798F87A8A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60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88CFD-0D61-4E66-B736-177A735A9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400" dirty="0"/>
              <a:t>Word Cloud from GVSU/Aramark Market Match Study/Survey in 2019</a:t>
            </a:r>
            <a:br>
              <a:rPr lang="en-US" sz="1400" dirty="0"/>
            </a:br>
            <a:r>
              <a:rPr lang="en-US" sz="1400" dirty="0"/>
              <a:t>Question ask to students:  Which brands would you most like to see on campus?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B54B69-0AD6-4568-9CC2-EA574F880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A8B258-0B9A-4271-83C3-6951E90AA15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629" y="2015231"/>
            <a:ext cx="6791418" cy="44776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7623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8BAF5-014F-4C7D-A524-EB38F50DA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Student Response to Market Match question</a:t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1B6842-04BB-4DD6-9D32-0667A26B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2B65F-3D7F-4931-A226-798F87A8A642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54B4EE1-A0A4-49D0-B121-9CB4D8F2D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280983"/>
              </p:ext>
            </p:extLst>
          </p:nvPr>
        </p:nvGraphicFramePr>
        <p:xfrm>
          <a:off x="1074198" y="3381534"/>
          <a:ext cx="7084382" cy="26020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60956">
                  <a:extLst>
                    <a:ext uri="{9D8B030D-6E8A-4147-A177-3AD203B41FA5}">
                      <a16:colId xmlns:a16="http://schemas.microsoft.com/office/drawing/2014/main" val="3975069419"/>
                    </a:ext>
                  </a:extLst>
                </a:gridCol>
                <a:gridCol w="2361713">
                  <a:extLst>
                    <a:ext uri="{9D8B030D-6E8A-4147-A177-3AD203B41FA5}">
                      <a16:colId xmlns:a16="http://schemas.microsoft.com/office/drawing/2014/main" val="2179717796"/>
                    </a:ext>
                  </a:extLst>
                </a:gridCol>
                <a:gridCol w="2361713">
                  <a:extLst>
                    <a:ext uri="{9D8B030D-6E8A-4147-A177-3AD203B41FA5}">
                      <a16:colId xmlns:a16="http://schemas.microsoft.com/office/drawing/2014/main" val="1754421454"/>
                    </a:ext>
                  </a:extLst>
                </a:gridCol>
              </a:tblGrid>
              <a:tr h="4905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Choices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Responses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Percentage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4665068"/>
                  </a:ext>
                </a:extLst>
              </a:tr>
              <a:tr h="3519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Chick-fil-A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350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64.58%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3574962"/>
                  </a:ext>
                </a:extLst>
              </a:tr>
              <a:tr h="3519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 preference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12.92%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9328392"/>
                  </a:ext>
                </a:extLst>
              </a:tr>
              <a:tr h="3519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KFC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11.07%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390900"/>
                  </a:ext>
                </a:extLst>
              </a:tr>
              <a:tr h="3519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Popeye’s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8.49%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437570"/>
                  </a:ext>
                </a:extLst>
              </a:tr>
              <a:tr h="3519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Raising Cane’s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16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2.95%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1400689"/>
                  </a:ext>
                </a:extLst>
              </a:tr>
              <a:tr h="3519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542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506711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9A1D1BA-60A0-4D71-9022-1F637B6B2790}"/>
              </a:ext>
            </a:extLst>
          </p:cNvPr>
          <p:cNvSpPr/>
          <p:nvPr/>
        </p:nvSpPr>
        <p:spPr>
          <a:xfrm>
            <a:off x="2095130" y="2059620"/>
            <a:ext cx="47628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Of the following chicken brands, from which are you likely to purchase a meal if offered on campus?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59915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2697</TotalTime>
  <Words>90</Words>
  <Application>Microsoft Office PowerPoint</Application>
  <PresentationFormat>On-screen Show 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Word Cloud from GVSU/Aramark Market Match Study/Survey in 2019 Question ask to students:  Which brands would you most like to see on campus? </vt:lpstr>
      <vt:lpstr>Student Response to Market Match question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Genton</dc:creator>
  <cp:lastModifiedBy>Doug Wentworth</cp:lastModifiedBy>
  <cp:revision>48</cp:revision>
  <cp:lastPrinted>2020-08-07T19:53:38Z</cp:lastPrinted>
  <dcterms:created xsi:type="dcterms:W3CDTF">2020-07-26T21:30:54Z</dcterms:created>
  <dcterms:modified xsi:type="dcterms:W3CDTF">2024-03-13T01:20:14Z</dcterms:modified>
</cp:coreProperties>
</file>