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1" d="100"/>
          <a:sy n="31" d="100"/>
        </p:scale>
        <p:origin x="1322" y="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21F49-0DF3-4FA5-B98F-017C1E68583F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1BAC4-12A9-4AA6-B2D7-58800F785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20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21F49-0DF3-4FA5-B98F-017C1E68583F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1BAC4-12A9-4AA6-B2D7-58800F785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990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21F49-0DF3-4FA5-B98F-017C1E68583F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1BAC4-12A9-4AA6-B2D7-58800F785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642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21F49-0DF3-4FA5-B98F-017C1E68583F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1BAC4-12A9-4AA6-B2D7-58800F785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20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21F49-0DF3-4FA5-B98F-017C1E68583F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1BAC4-12A9-4AA6-B2D7-58800F785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744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21F49-0DF3-4FA5-B98F-017C1E68583F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1BAC4-12A9-4AA6-B2D7-58800F785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63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21F49-0DF3-4FA5-B98F-017C1E68583F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1BAC4-12A9-4AA6-B2D7-58800F785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974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21F49-0DF3-4FA5-B98F-017C1E68583F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1BAC4-12A9-4AA6-B2D7-58800F785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450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21F49-0DF3-4FA5-B98F-017C1E68583F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1BAC4-12A9-4AA6-B2D7-58800F785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879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21F49-0DF3-4FA5-B98F-017C1E68583F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1BAC4-12A9-4AA6-B2D7-58800F785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38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21F49-0DF3-4FA5-B98F-017C1E68583F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1BAC4-12A9-4AA6-B2D7-58800F785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581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21F49-0DF3-4FA5-B98F-017C1E68583F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1BAC4-12A9-4AA6-B2D7-58800F785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559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571799"/>
            <a:ext cx="3847143" cy="5181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571799"/>
            <a:ext cx="3956074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494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GVSU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D Hollister</dc:creator>
  <cp:lastModifiedBy>Robert Hollister</cp:lastModifiedBy>
  <cp:revision>5</cp:revision>
  <dcterms:created xsi:type="dcterms:W3CDTF">2014-06-17T02:36:55Z</dcterms:created>
  <dcterms:modified xsi:type="dcterms:W3CDTF">2018-02-20T14:56:44Z</dcterms:modified>
</cp:coreProperties>
</file>