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3"/>
  </p:notesMasterIdLst>
  <p:sldIdLst>
    <p:sldId id="258" r:id="rId2"/>
  </p:sldIdLst>
  <p:sldSz cx="43891200" cy="3291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70C7"/>
    <a:srgbClr val="26ABA4"/>
    <a:srgbClr val="7D97AB"/>
    <a:srgbClr val="FFE699"/>
    <a:srgbClr val="70AD47"/>
    <a:srgbClr val="52A2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3175" cap="flat">
              <a:noFill/>
              <a:miter lim="400000"/>
            </a:ln>
          </a:left>
          <a:right>
            <a:ln w="3175" cap="flat">
              <a:noFill/>
              <a:miter lim="400000"/>
            </a:ln>
          </a:right>
          <a:top>
            <a:ln w="3175" cap="flat">
              <a:noFill/>
              <a:miter lim="400000"/>
            </a:ln>
          </a:top>
          <a:bottom>
            <a:ln w="3175" cap="flat">
              <a:noFill/>
              <a:miter lim="400000"/>
            </a:ln>
          </a:bottom>
          <a:insideH>
            <a:ln w="3175" cap="flat">
              <a:noFill/>
              <a:miter lim="400000"/>
            </a:ln>
          </a:insideH>
          <a:insideV>
            <a:ln w="3175"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3175" cap="flat">
              <a:noFill/>
              <a:miter lim="400000"/>
            </a:ln>
          </a:left>
          <a:right>
            <a:ln w="3175" cap="flat">
              <a:noFill/>
              <a:miter lim="400000"/>
            </a:ln>
          </a:right>
          <a:top>
            <a:ln w="3175" cap="flat">
              <a:noFill/>
              <a:miter lim="400000"/>
            </a:ln>
          </a:top>
          <a:bottom>
            <a:ln w="3175" cap="flat">
              <a:noFill/>
              <a:miter lim="400000"/>
            </a:ln>
          </a:bottom>
          <a:insideH>
            <a:ln w="3175" cap="flat">
              <a:noFill/>
              <a:miter lim="400000"/>
            </a:ln>
          </a:insideH>
          <a:insideV>
            <a:ln w="3175" cap="flat">
              <a:noFill/>
              <a:miter lim="400000"/>
            </a:ln>
          </a:insideV>
        </a:tcBdr>
        <a:fill>
          <a:solidFill>
            <a:schemeClr val="accent1"/>
          </a:solidFill>
        </a:fill>
      </a:tcStyle>
    </a:firstCol>
    <a:lastRow>
      <a:tcTxStyle b="on" i="off">
        <a:fontRef idx="minor">
          <a:srgbClr val="000000"/>
        </a:fontRef>
        <a:srgbClr val="000000"/>
      </a:tcTxStyle>
      <a:tcStyle>
        <a:tcBdr>
          <a:left>
            <a:ln w="3175" cap="flat">
              <a:noFill/>
              <a:miter lim="400000"/>
            </a:ln>
          </a:left>
          <a:right>
            <a:ln w="3175" cap="flat">
              <a:noFill/>
              <a:miter lim="400000"/>
            </a:ln>
          </a:right>
          <a:top>
            <a:ln w="38100" cap="flat">
              <a:solidFill>
                <a:srgbClr val="000000"/>
              </a:solidFill>
              <a:prstDash val="solid"/>
              <a:round/>
            </a:ln>
          </a:top>
          <a:bottom>
            <a:ln w="12700" cap="flat">
              <a:solidFill>
                <a:srgbClr val="000000"/>
              </a:solidFill>
              <a:prstDash val="solid"/>
              <a:round/>
            </a:ln>
          </a:bottom>
          <a:insideH>
            <a:ln w="3175" cap="flat">
              <a:noFill/>
              <a:miter lim="400000"/>
            </a:ln>
          </a:insideH>
          <a:insideV>
            <a:ln w="3175" cap="flat">
              <a:noFill/>
              <a:miter lim="400000"/>
            </a:ln>
          </a:insideV>
        </a:tcBdr>
        <a:fill>
          <a:solidFill>
            <a:srgbClr val="FFFFFF"/>
          </a:solidFill>
        </a:fill>
      </a:tcStyle>
    </a:lastRow>
    <a:firstRow>
      <a:tcTxStyle b="on" i="off">
        <a:fontRef idx="minor">
          <a:srgbClr val="FFFFFF"/>
        </a:fontRef>
        <a:srgbClr val="FFFFFF"/>
      </a:tcTxStyle>
      <a:tcStyle>
        <a:tcBdr>
          <a:left>
            <a:ln w="3175" cap="flat">
              <a:noFill/>
              <a:miter lim="400000"/>
            </a:ln>
          </a:left>
          <a:right>
            <a:ln w="3175" cap="flat">
              <a:noFill/>
              <a:miter lim="400000"/>
            </a:ln>
          </a:right>
          <a:top>
            <a:ln w="12700" cap="flat">
              <a:solidFill>
                <a:srgbClr val="000000"/>
              </a:solidFill>
              <a:prstDash val="solid"/>
              <a:round/>
            </a:ln>
          </a:top>
          <a:bottom>
            <a:ln w="12700" cap="flat">
              <a:solidFill>
                <a:srgbClr val="000000"/>
              </a:solidFill>
              <a:prstDash val="solid"/>
              <a:round/>
            </a:ln>
          </a:bottom>
          <a:insideH>
            <a:ln w="3175" cap="flat">
              <a:noFill/>
              <a:miter lim="400000"/>
            </a:ln>
          </a:insideH>
          <a:insideV>
            <a:ln w="3175"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3175" cap="flat">
              <a:solidFill>
                <a:srgbClr val="000000"/>
              </a:solidFill>
              <a:prstDash val="solid"/>
              <a:round/>
            </a:ln>
          </a:left>
          <a:right>
            <a:ln w="3175" cap="flat">
              <a:solidFill>
                <a:srgbClr val="000000"/>
              </a:solidFill>
              <a:prstDash val="solid"/>
              <a:round/>
            </a:ln>
          </a:right>
          <a:top>
            <a:ln w="3175" cap="flat">
              <a:solidFill>
                <a:srgbClr val="000000"/>
              </a:solidFill>
              <a:prstDash val="solid"/>
              <a:round/>
            </a:ln>
          </a:top>
          <a:bottom>
            <a:ln w="3175"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3175" cap="flat">
              <a:solidFill>
                <a:srgbClr val="000000"/>
              </a:solidFill>
              <a:prstDash val="solid"/>
              <a:round/>
            </a:ln>
          </a:left>
          <a:right>
            <a:ln w="3175" cap="flat">
              <a:solidFill>
                <a:srgbClr val="000000"/>
              </a:solidFill>
              <a:prstDash val="solid"/>
              <a:round/>
            </a:ln>
          </a:right>
          <a:top>
            <a:ln w="3175" cap="flat">
              <a:solidFill>
                <a:srgbClr val="000000"/>
              </a:solidFill>
              <a:prstDash val="solid"/>
              <a:round/>
            </a:ln>
          </a:top>
          <a:bottom>
            <a:ln w="3175"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3175" cap="flat">
              <a:solidFill>
                <a:srgbClr val="000000"/>
              </a:solidFill>
              <a:prstDash val="solid"/>
              <a:round/>
            </a:ln>
          </a:left>
          <a:right>
            <a:ln w="3175" cap="flat">
              <a:solidFill>
                <a:srgbClr val="000000"/>
              </a:solidFill>
              <a:prstDash val="solid"/>
              <a:round/>
            </a:ln>
          </a:right>
          <a:top>
            <a:ln w="38100" cap="flat">
              <a:solidFill>
                <a:srgbClr val="000000"/>
              </a:solidFill>
              <a:prstDash val="solid"/>
              <a:round/>
            </a:ln>
          </a:top>
          <a:bottom>
            <a:ln w="3175"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noFill/>
        </a:fill>
      </a:tcStyle>
    </a:lastRow>
    <a:firstRow>
      <a:tcTxStyle b="on" i="off">
        <a:fontRef idx="minor">
          <a:srgbClr val="000000"/>
        </a:fontRef>
        <a:srgbClr val="000000"/>
      </a:tcTxStyle>
      <a:tcStyle>
        <a:tcBdr>
          <a:left>
            <a:ln w="3175" cap="flat">
              <a:solidFill>
                <a:srgbClr val="000000"/>
              </a:solidFill>
              <a:prstDash val="solid"/>
              <a:round/>
            </a:ln>
          </a:left>
          <a:right>
            <a:ln w="3175" cap="flat">
              <a:solidFill>
                <a:srgbClr val="000000"/>
              </a:solidFill>
              <a:prstDash val="solid"/>
              <a:round/>
            </a:ln>
          </a:right>
          <a:top>
            <a:ln w="3175" cap="flat">
              <a:solidFill>
                <a:srgbClr val="000000"/>
              </a:solidFill>
              <a:prstDash val="solid"/>
              <a:round/>
            </a:ln>
          </a:top>
          <a:bottom>
            <a:ln w="12700"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95" autoAdjust="0"/>
    <p:restoredTop sz="93220" autoAdjust="0"/>
  </p:normalViewPr>
  <p:slideViewPr>
    <p:cSldViewPr snapToGrid="0" snapToObjects="1">
      <p:cViewPr>
        <p:scale>
          <a:sx n="20" d="100"/>
          <a:sy n="20" d="100"/>
        </p:scale>
        <p:origin x="1286" y="-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356BC3-BAB4-4394-B87B-F69A25202C10}"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A9569BFE-9604-4FEF-BE8D-FC54798E6EEC}">
      <dgm:prSet phldrT="[Text]" custT="1"/>
      <dgm:spPr/>
      <dgm:t>
        <a:bodyPr/>
        <a:lstStyle/>
        <a:p>
          <a:r>
            <a:rPr lang="en-US" sz="3200" b="1" dirty="0"/>
            <a:t>Patient Centric</a:t>
          </a:r>
        </a:p>
      </dgm:t>
    </dgm:pt>
    <dgm:pt modelId="{D49FE806-EAA2-4E6E-8747-C34B67925B0F}" type="parTrans" cxnId="{CBC6EAB7-36DB-4199-BEAA-F0FA5BAD6EFA}">
      <dgm:prSet/>
      <dgm:spPr/>
      <dgm:t>
        <a:bodyPr/>
        <a:lstStyle/>
        <a:p>
          <a:endParaRPr lang="en-US" sz="2800"/>
        </a:p>
      </dgm:t>
    </dgm:pt>
    <dgm:pt modelId="{34F0BB4F-FCD1-4BE2-993D-67BADE5FC60C}" type="sibTrans" cxnId="{CBC6EAB7-36DB-4199-BEAA-F0FA5BAD6EFA}">
      <dgm:prSet/>
      <dgm:spPr/>
      <dgm:t>
        <a:bodyPr/>
        <a:lstStyle/>
        <a:p>
          <a:endParaRPr lang="en-US" sz="2800"/>
        </a:p>
      </dgm:t>
    </dgm:pt>
    <dgm:pt modelId="{6E908362-326B-4103-873E-70E35E0477A6}">
      <dgm:prSet custT="1"/>
      <dgm:spPr/>
      <dgm:t>
        <a:bodyPr/>
        <a:lstStyle/>
        <a:p>
          <a:r>
            <a:rPr lang="en-US" sz="3200" dirty="0"/>
            <a:t>Workload</a:t>
          </a:r>
        </a:p>
      </dgm:t>
    </dgm:pt>
    <dgm:pt modelId="{B0532B72-A06B-47DB-870A-E7AE01CC1DB5}" type="parTrans" cxnId="{E52253CF-DAA5-4169-A5E5-FA0CB61CD397}">
      <dgm:prSet/>
      <dgm:spPr/>
      <dgm:t>
        <a:bodyPr/>
        <a:lstStyle/>
        <a:p>
          <a:endParaRPr lang="en-US" sz="2800"/>
        </a:p>
      </dgm:t>
    </dgm:pt>
    <dgm:pt modelId="{D1EDF2F8-FACD-49A2-BFFA-81A38D9A9724}" type="sibTrans" cxnId="{E52253CF-DAA5-4169-A5E5-FA0CB61CD397}">
      <dgm:prSet/>
      <dgm:spPr/>
      <dgm:t>
        <a:bodyPr/>
        <a:lstStyle/>
        <a:p>
          <a:endParaRPr lang="en-US" sz="2800"/>
        </a:p>
      </dgm:t>
    </dgm:pt>
    <dgm:pt modelId="{84147793-5B28-4790-B3A1-A194A9982B5D}">
      <dgm:prSet custT="1"/>
      <dgm:spPr/>
      <dgm:t>
        <a:bodyPr/>
        <a:lstStyle/>
        <a:p>
          <a:r>
            <a:rPr lang="en-US" sz="3200" dirty="0"/>
            <a:t>Implementation</a:t>
          </a:r>
        </a:p>
      </dgm:t>
    </dgm:pt>
    <dgm:pt modelId="{27AA8FD7-5F9C-4D8B-82D4-654AA83F9132}" type="parTrans" cxnId="{5F335A67-11F3-4E5F-860F-0075C838C410}">
      <dgm:prSet/>
      <dgm:spPr/>
      <dgm:t>
        <a:bodyPr/>
        <a:lstStyle/>
        <a:p>
          <a:endParaRPr lang="en-US" sz="2800"/>
        </a:p>
      </dgm:t>
    </dgm:pt>
    <dgm:pt modelId="{D13C8C82-B2FD-4EF2-B0F8-1409E08E9776}" type="sibTrans" cxnId="{5F335A67-11F3-4E5F-860F-0075C838C410}">
      <dgm:prSet/>
      <dgm:spPr/>
      <dgm:t>
        <a:bodyPr/>
        <a:lstStyle/>
        <a:p>
          <a:endParaRPr lang="en-US" sz="2800"/>
        </a:p>
      </dgm:t>
    </dgm:pt>
    <dgm:pt modelId="{15F9074D-5B40-4AF8-A18A-4BDDD31CF035}">
      <dgm:prSet custT="1"/>
      <dgm:spPr/>
      <dgm:t>
        <a:bodyPr/>
        <a:lstStyle/>
        <a:p>
          <a:r>
            <a:rPr lang="en-US" sz="3200" b="1" dirty="0"/>
            <a:t>Provider Centric</a:t>
          </a:r>
        </a:p>
      </dgm:t>
    </dgm:pt>
    <dgm:pt modelId="{CC4977FE-9941-49FD-A26C-0488A10AC0DF}" type="parTrans" cxnId="{63D95E86-C9EF-4F35-8B86-63FDCCAB2A0C}">
      <dgm:prSet/>
      <dgm:spPr/>
      <dgm:t>
        <a:bodyPr/>
        <a:lstStyle/>
        <a:p>
          <a:endParaRPr lang="en-US" sz="2800"/>
        </a:p>
      </dgm:t>
    </dgm:pt>
    <dgm:pt modelId="{0A6229D2-2219-4248-9C39-8C80A6568CB3}" type="sibTrans" cxnId="{63D95E86-C9EF-4F35-8B86-63FDCCAB2A0C}">
      <dgm:prSet/>
      <dgm:spPr/>
      <dgm:t>
        <a:bodyPr/>
        <a:lstStyle/>
        <a:p>
          <a:endParaRPr lang="en-US" sz="2800"/>
        </a:p>
      </dgm:t>
    </dgm:pt>
    <dgm:pt modelId="{70A99627-42D7-457A-B8E3-CDCCD0E8A77F}">
      <dgm:prSet custT="1"/>
      <dgm:spPr/>
      <dgm:t>
        <a:bodyPr/>
        <a:lstStyle/>
        <a:p>
          <a:r>
            <a:rPr lang="en-US" sz="3200" dirty="0"/>
            <a:t>Patient Safety</a:t>
          </a:r>
        </a:p>
      </dgm:t>
    </dgm:pt>
    <dgm:pt modelId="{6AF1F313-67D2-4C3D-B22F-4EC05948B553}" type="parTrans" cxnId="{96A25EDE-5706-4B45-8AEC-430FADEE2636}">
      <dgm:prSet/>
      <dgm:spPr/>
      <dgm:t>
        <a:bodyPr/>
        <a:lstStyle/>
        <a:p>
          <a:endParaRPr lang="en-US" sz="2800"/>
        </a:p>
      </dgm:t>
    </dgm:pt>
    <dgm:pt modelId="{664BFF70-DB26-44D8-ADD7-5D0BAA5ACA12}" type="sibTrans" cxnId="{96A25EDE-5706-4B45-8AEC-430FADEE2636}">
      <dgm:prSet/>
      <dgm:spPr/>
      <dgm:t>
        <a:bodyPr/>
        <a:lstStyle/>
        <a:p>
          <a:endParaRPr lang="en-US" sz="2800"/>
        </a:p>
      </dgm:t>
    </dgm:pt>
    <dgm:pt modelId="{A1AEBE6E-E7A0-434E-9BC5-BD83C87F009B}">
      <dgm:prSet custT="1"/>
      <dgm:spPr/>
      <dgm:t>
        <a:bodyPr/>
        <a:lstStyle/>
        <a:p>
          <a:r>
            <a:rPr lang="en-US" sz="3200" dirty="0"/>
            <a:t>Quality</a:t>
          </a:r>
        </a:p>
      </dgm:t>
    </dgm:pt>
    <dgm:pt modelId="{D8C5876A-F345-40DF-8D6E-1129F079FDF4}" type="parTrans" cxnId="{3CA9FCDA-3CA5-48BB-B2C2-279B92662685}">
      <dgm:prSet/>
      <dgm:spPr/>
      <dgm:t>
        <a:bodyPr/>
        <a:lstStyle/>
        <a:p>
          <a:endParaRPr lang="en-US" sz="2800"/>
        </a:p>
      </dgm:t>
    </dgm:pt>
    <dgm:pt modelId="{62D833A2-BE49-44AD-B419-285C37237505}" type="sibTrans" cxnId="{3CA9FCDA-3CA5-48BB-B2C2-279B92662685}">
      <dgm:prSet/>
      <dgm:spPr/>
      <dgm:t>
        <a:bodyPr/>
        <a:lstStyle/>
        <a:p>
          <a:endParaRPr lang="en-US" sz="2800"/>
        </a:p>
      </dgm:t>
    </dgm:pt>
    <dgm:pt modelId="{09A66E63-EC3D-4E7E-8CA5-1FC36BD1C76E}">
      <dgm:prSet custT="1"/>
      <dgm:spPr/>
      <dgm:t>
        <a:bodyPr/>
        <a:lstStyle/>
        <a:p>
          <a:r>
            <a:rPr lang="en-US" sz="3200" b="1" dirty="0"/>
            <a:t>Outcomes</a:t>
          </a:r>
        </a:p>
      </dgm:t>
    </dgm:pt>
    <dgm:pt modelId="{F5C23337-B750-40EF-8933-2763584429FC}" type="parTrans" cxnId="{011F3CF6-A078-4F67-8788-0945C8933B6E}">
      <dgm:prSet/>
      <dgm:spPr/>
      <dgm:t>
        <a:bodyPr/>
        <a:lstStyle/>
        <a:p>
          <a:endParaRPr lang="en-US" sz="2800"/>
        </a:p>
      </dgm:t>
    </dgm:pt>
    <dgm:pt modelId="{E1894639-4C85-4F74-8F3B-40E185826F0C}" type="sibTrans" cxnId="{011F3CF6-A078-4F67-8788-0945C8933B6E}">
      <dgm:prSet/>
      <dgm:spPr/>
      <dgm:t>
        <a:bodyPr/>
        <a:lstStyle/>
        <a:p>
          <a:endParaRPr lang="en-US" sz="2800"/>
        </a:p>
      </dgm:t>
    </dgm:pt>
    <dgm:pt modelId="{D7C559EC-F7DC-482C-BE05-275A53A08BDD}">
      <dgm:prSet custT="1"/>
      <dgm:spPr/>
      <dgm:t>
        <a:bodyPr/>
        <a:lstStyle/>
        <a:p>
          <a:r>
            <a:rPr lang="en-US" sz="3200" dirty="0"/>
            <a:t>Health Outcomes</a:t>
          </a:r>
        </a:p>
      </dgm:t>
    </dgm:pt>
    <dgm:pt modelId="{1D68E97E-D2B4-4F00-8C1E-CE0E6E5EE2E2}" type="parTrans" cxnId="{2A9972CE-0C0E-4BA5-B249-08F6023A149A}">
      <dgm:prSet/>
      <dgm:spPr/>
      <dgm:t>
        <a:bodyPr/>
        <a:lstStyle/>
        <a:p>
          <a:endParaRPr lang="en-US" sz="2800"/>
        </a:p>
      </dgm:t>
    </dgm:pt>
    <dgm:pt modelId="{64895FD5-5B2D-4BE9-8C5E-635B80C289E5}" type="sibTrans" cxnId="{2A9972CE-0C0E-4BA5-B249-08F6023A149A}">
      <dgm:prSet/>
      <dgm:spPr/>
      <dgm:t>
        <a:bodyPr/>
        <a:lstStyle/>
        <a:p>
          <a:endParaRPr lang="en-US" sz="2800"/>
        </a:p>
      </dgm:t>
    </dgm:pt>
    <dgm:pt modelId="{C29FFB43-EB63-49AA-86D6-9C89E7820E29}">
      <dgm:prSet custT="1"/>
      <dgm:spPr/>
      <dgm:t>
        <a:bodyPr/>
        <a:lstStyle/>
        <a:p>
          <a:r>
            <a:rPr lang="en-US" sz="3200" dirty="0"/>
            <a:t>Design</a:t>
          </a:r>
        </a:p>
      </dgm:t>
    </dgm:pt>
    <dgm:pt modelId="{6589F9D0-D735-4B47-BF47-328EC51CE4CF}" type="parTrans" cxnId="{F2E8956B-C469-4237-996B-A7A2918E34A6}">
      <dgm:prSet/>
      <dgm:spPr/>
      <dgm:t>
        <a:bodyPr/>
        <a:lstStyle/>
        <a:p>
          <a:endParaRPr lang="en-US" sz="2800"/>
        </a:p>
      </dgm:t>
    </dgm:pt>
    <dgm:pt modelId="{23BD423E-0764-4EF7-BE9B-F9BA3B8F95CE}" type="sibTrans" cxnId="{F2E8956B-C469-4237-996B-A7A2918E34A6}">
      <dgm:prSet/>
      <dgm:spPr/>
      <dgm:t>
        <a:bodyPr/>
        <a:lstStyle/>
        <a:p>
          <a:endParaRPr lang="en-US" sz="2800"/>
        </a:p>
      </dgm:t>
    </dgm:pt>
    <dgm:pt modelId="{75891E61-22EE-40A2-B778-7558CE6A0816}">
      <dgm:prSet custT="1"/>
      <dgm:spPr/>
      <dgm:t>
        <a:bodyPr/>
        <a:lstStyle/>
        <a:p>
          <a:r>
            <a:rPr lang="en-US" sz="3200" dirty="0"/>
            <a:t>Care Coordination</a:t>
          </a:r>
        </a:p>
      </dgm:t>
    </dgm:pt>
    <dgm:pt modelId="{B00B6B40-34A7-4C64-AFBB-62B922794DE8}" type="parTrans" cxnId="{9A669D0F-2ADD-4189-B874-832358B0FA5A}">
      <dgm:prSet/>
      <dgm:spPr/>
      <dgm:t>
        <a:bodyPr/>
        <a:lstStyle/>
        <a:p>
          <a:endParaRPr lang="en-US" sz="2800"/>
        </a:p>
      </dgm:t>
    </dgm:pt>
    <dgm:pt modelId="{B791C50B-F035-4200-BA2B-17A4F7ED94D0}" type="sibTrans" cxnId="{9A669D0F-2ADD-4189-B874-832358B0FA5A}">
      <dgm:prSet/>
      <dgm:spPr/>
      <dgm:t>
        <a:bodyPr/>
        <a:lstStyle/>
        <a:p>
          <a:endParaRPr lang="en-US" sz="2800"/>
        </a:p>
      </dgm:t>
    </dgm:pt>
    <dgm:pt modelId="{A8000859-2A4B-497A-A7B7-9012CAE873A7}">
      <dgm:prSet custT="1"/>
      <dgm:spPr/>
      <dgm:t>
        <a:bodyPr/>
        <a:lstStyle/>
        <a:p>
          <a:r>
            <a:rPr lang="en-US" sz="3200" dirty="0"/>
            <a:t>Patient-Provider Relationship</a:t>
          </a:r>
        </a:p>
      </dgm:t>
    </dgm:pt>
    <dgm:pt modelId="{94375DAE-1429-4D09-BB9D-DC43068B62A2}" type="parTrans" cxnId="{2CD80C18-FD7C-44C5-9715-20BF86DBF598}">
      <dgm:prSet/>
      <dgm:spPr/>
      <dgm:t>
        <a:bodyPr/>
        <a:lstStyle/>
        <a:p>
          <a:endParaRPr lang="en-US" sz="2800"/>
        </a:p>
      </dgm:t>
    </dgm:pt>
    <dgm:pt modelId="{C30E97D5-A61A-471D-8161-7B37F06D79DB}" type="sibTrans" cxnId="{2CD80C18-FD7C-44C5-9715-20BF86DBF598}">
      <dgm:prSet/>
      <dgm:spPr/>
      <dgm:t>
        <a:bodyPr/>
        <a:lstStyle/>
        <a:p>
          <a:endParaRPr lang="en-US" sz="2800"/>
        </a:p>
      </dgm:t>
    </dgm:pt>
    <dgm:pt modelId="{F767A0ED-8165-4D21-99BF-DA7144FAD227}" type="pres">
      <dgm:prSet presAssocID="{5A356BC3-BAB4-4394-B87B-F69A25202C10}" presName="vert0" presStyleCnt="0">
        <dgm:presLayoutVars>
          <dgm:dir/>
          <dgm:animOne val="branch"/>
          <dgm:animLvl val="lvl"/>
        </dgm:presLayoutVars>
      </dgm:prSet>
      <dgm:spPr/>
    </dgm:pt>
    <dgm:pt modelId="{7021EDC0-2A1A-489F-968B-EDD1BAD7ABFF}" type="pres">
      <dgm:prSet presAssocID="{A9569BFE-9604-4FEF-BE8D-FC54798E6EEC}" presName="thickLine" presStyleLbl="alignNode1" presStyleIdx="0" presStyleCnt="3"/>
      <dgm:spPr/>
    </dgm:pt>
    <dgm:pt modelId="{E0BAF8EF-9797-4F6B-A374-6E5C9B4ED842}" type="pres">
      <dgm:prSet presAssocID="{A9569BFE-9604-4FEF-BE8D-FC54798E6EEC}" presName="horz1" presStyleCnt="0"/>
      <dgm:spPr/>
    </dgm:pt>
    <dgm:pt modelId="{215471ED-F6E0-499D-8282-359B8B4C17B7}" type="pres">
      <dgm:prSet presAssocID="{A9569BFE-9604-4FEF-BE8D-FC54798E6EEC}" presName="tx1" presStyleLbl="revTx" presStyleIdx="0" presStyleCnt="11" custScaleX="129828"/>
      <dgm:spPr/>
    </dgm:pt>
    <dgm:pt modelId="{CB2E15CD-5216-403A-B8E7-B734C4ECC5D5}" type="pres">
      <dgm:prSet presAssocID="{A9569BFE-9604-4FEF-BE8D-FC54798E6EEC}" presName="vert1" presStyleCnt="0"/>
      <dgm:spPr/>
    </dgm:pt>
    <dgm:pt modelId="{6B754147-E816-4480-BCCB-593A27083BBB}" type="pres">
      <dgm:prSet presAssocID="{C29FFB43-EB63-49AA-86D6-9C89E7820E29}" presName="vertSpace2a" presStyleCnt="0"/>
      <dgm:spPr/>
    </dgm:pt>
    <dgm:pt modelId="{CE6CFB6E-BF62-4153-88D2-D7CC7648BEB2}" type="pres">
      <dgm:prSet presAssocID="{C29FFB43-EB63-49AA-86D6-9C89E7820E29}" presName="horz2" presStyleCnt="0"/>
      <dgm:spPr/>
    </dgm:pt>
    <dgm:pt modelId="{44787DE2-18AE-47D5-9802-092ECEDB66CD}" type="pres">
      <dgm:prSet presAssocID="{C29FFB43-EB63-49AA-86D6-9C89E7820E29}" presName="horzSpace2" presStyleCnt="0"/>
      <dgm:spPr/>
    </dgm:pt>
    <dgm:pt modelId="{485996EC-66D3-49C1-A4B1-061A50928E74}" type="pres">
      <dgm:prSet presAssocID="{C29FFB43-EB63-49AA-86D6-9C89E7820E29}" presName="tx2" presStyleLbl="revTx" presStyleIdx="1" presStyleCnt="11"/>
      <dgm:spPr/>
    </dgm:pt>
    <dgm:pt modelId="{3D30FE9B-D280-4719-BB1C-CBEB79C5889C}" type="pres">
      <dgm:prSet presAssocID="{C29FFB43-EB63-49AA-86D6-9C89E7820E29}" presName="vert2" presStyleCnt="0"/>
      <dgm:spPr/>
    </dgm:pt>
    <dgm:pt modelId="{01896795-EBE5-4873-8938-EB4C125A1289}" type="pres">
      <dgm:prSet presAssocID="{C29FFB43-EB63-49AA-86D6-9C89E7820E29}" presName="thinLine2b" presStyleLbl="callout" presStyleIdx="0" presStyleCnt="8"/>
      <dgm:spPr/>
    </dgm:pt>
    <dgm:pt modelId="{C095B63E-3F51-45F3-9BC5-A77744879877}" type="pres">
      <dgm:prSet presAssocID="{C29FFB43-EB63-49AA-86D6-9C89E7820E29}" presName="vertSpace2b" presStyleCnt="0"/>
      <dgm:spPr/>
    </dgm:pt>
    <dgm:pt modelId="{50D226AA-D444-4E1B-90C8-907049FD8281}" type="pres">
      <dgm:prSet presAssocID="{6E908362-326B-4103-873E-70E35E0477A6}" presName="horz2" presStyleCnt="0"/>
      <dgm:spPr/>
    </dgm:pt>
    <dgm:pt modelId="{B00FF61F-EDE3-401E-8757-1DF441A66D7D}" type="pres">
      <dgm:prSet presAssocID="{6E908362-326B-4103-873E-70E35E0477A6}" presName="horzSpace2" presStyleCnt="0"/>
      <dgm:spPr/>
    </dgm:pt>
    <dgm:pt modelId="{739C44D0-CEDE-424F-ABDC-4E8193175D26}" type="pres">
      <dgm:prSet presAssocID="{6E908362-326B-4103-873E-70E35E0477A6}" presName="tx2" presStyleLbl="revTx" presStyleIdx="2" presStyleCnt="11"/>
      <dgm:spPr/>
    </dgm:pt>
    <dgm:pt modelId="{1C6C48F8-B381-456A-8190-8C351B3CBE8C}" type="pres">
      <dgm:prSet presAssocID="{6E908362-326B-4103-873E-70E35E0477A6}" presName="vert2" presStyleCnt="0"/>
      <dgm:spPr/>
    </dgm:pt>
    <dgm:pt modelId="{DE5288B6-AB3F-4084-8530-856B254E3BEE}" type="pres">
      <dgm:prSet presAssocID="{6E908362-326B-4103-873E-70E35E0477A6}" presName="thinLine2b" presStyleLbl="callout" presStyleIdx="1" presStyleCnt="8"/>
      <dgm:spPr/>
    </dgm:pt>
    <dgm:pt modelId="{1704DAB3-DFDF-4F76-B4FC-D9B76DBB6618}" type="pres">
      <dgm:prSet presAssocID="{6E908362-326B-4103-873E-70E35E0477A6}" presName="vertSpace2b" presStyleCnt="0"/>
      <dgm:spPr/>
    </dgm:pt>
    <dgm:pt modelId="{51740376-8987-49E1-B972-B3378522A9CA}" type="pres">
      <dgm:prSet presAssocID="{84147793-5B28-4790-B3A1-A194A9982B5D}" presName="horz2" presStyleCnt="0"/>
      <dgm:spPr/>
    </dgm:pt>
    <dgm:pt modelId="{1EE96F09-52B7-4DC4-BD4D-A5A27C0ADA04}" type="pres">
      <dgm:prSet presAssocID="{84147793-5B28-4790-B3A1-A194A9982B5D}" presName="horzSpace2" presStyleCnt="0"/>
      <dgm:spPr/>
    </dgm:pt>
    <dgm:pt modelId="{05CFCB66-145D-4256-98F7-1578E8FB9D4C}" type="pres">
      <dgm:prSet presAssocID="{84147793-5B28-4790-B3A1-A194A9982B5D}" presName="tx2" presStyleLbl="revTx" presStyleIdx="3" presStyleCnt="11"/>
      <dgm:spPr/>
    </dgm:pt>
    <dgm:pt modelId="{0102943D-747C-4F05-A987-0C582F2E6D86}" type="pres">
      <dgm:prSet presAssocID="{84147793-5B28-4790-B3A1-A194A9982B5D}" presName="vert2" presStyleCnt="0"/>
      <dgm:spPr/>
    </dgm:pt>
    <dgm:pt modelId="{2713376B-6066-42BE-9BA1-C44774F01095}" type="pres">
      <dgm:prSet presAssocID="{84147793-5B28-4790-B3A1-A194A9982B5D}" presName="thinLine2b" presStyleLbl="callout" presStyleIdx="2" presStyleCnt="8"/>
      <dgm:spPr/>
    </dgm:pt>
    <dgm:pt modelId="{15281A93-24AC-4182-8165-387A9B569825}" type="pres">
      <dgm:prSet presAssocID="{84147793-5B28-4790-B3A1-A194A9982B5D}" presName="vertSpace2b" presStyleCnt="0"/>
      <dgm:spPr/>
    </dgm:pt>
    <dgm:pt modelId="{1DC9DD2D-77EA-4686-AE54-1A62A6DD6006}" type="pres">
      <dgm:prSet presAssocID="{15F9074D-5B40-4AF8-A18A-4BDDD31CF035}" presName="thickLine" presStyleLbl="alignNode1" presStyleIdx="1" presStyleCnt="3"/>
      <dgm:spPr/>
    </dgm:pt>
    <dgm:pt modelId="{D1550FB5-9428-43E5-BF8C-FC143B314634}" type="pres">
      <dgm:prSet presAssocID="{15F9074D-5B40-4AF8-A18A-4BDDD31CF035}" presName="horz1" presStyleCnt="0"/>
      <dgm:spPr/>
    </dgm:pt>
    <dgm:pt modelId="{C0B618DA-FADE-42A8-B15B-0D4410E58764}" type="pres">
      <dgm:prSet presAssocID="{15F9074D-5B40-4AF8-A18A-4BDDD31CF035}" presName="tx1" presStyleLbl="revTx" presStyleIdx="4" presStyleCnt="11" custScaleX="127787"/>
      <dgm:spPr/>
    </dgm:pt>
    <dgm:pt modelId="{0949E8C5-DB8E-4E14-8A43-D400B4D74776}" type="pres">
      <dgm:prSet presAssocID="{15F9074D-5B40-4AF8-A18A-4BDDD31CF035}" presName="vert1" presStyleCnt="0"/>
      <dgm:spPr/>
    </dgm:pt>
    <dgm:pt modelId="{BA47C1DF-A8E6-4E23-9C13-0F0ECA97346C}" type="pres">
      <dgm:prSet presAssocID="{75891E61-22EE-40A2-B778-7558CE6A0816}" presName="vertSpace2a" presStyleCnt="0"/>
      <dgm:spPr/>
    </dgm:pt>
    <dgm:pt modelId="{C29E8DED-7CCE-4CEC-AD6E-78AC26F9703A}" type="pres">
      <dgm:prSet presAssocID="{75891E61-22EE-40A2-B778-7558CE6A0816}" presName="horz2" presStyleCnt="0"/>
      <dgm:spPr/>
    </dgm:pt>
    <dgm:pt modelId="{39E2994A-856A-45CD-A52A-2009F755090F}" type="pres">
      <dgm:prSet presAssocID="{75891E61-22EE-40A2-B778-7558CE6A0816}" presName="horzSpace2" presStyleCnt="0"/>
      <dgm:spPr/>
    </dgm:pt>
    <dgm:pt modelId="{0AE9AE42-C414-4435-8B32-18B8BC5FC1B8}" type="pres">
      <dgm:prSet presAssocID="{75891E61-22EE-40A2-B778-7558CE6A0816}" presName="tx2" presStyleLbl="revTx" presStyleIdx="5" presStyleCnt="11"/>
      <dgm:spPr/>
    </dgm:pt>
    <dgm:pt modelId="{B7F1D27A-382F-455F-AEFF-CDFC1DA40184}" type="pres">
      <dgm:prSet presAssocID="{75891E61-22EE-40A2-B778-7558CE6A0816}" presName="vert2" presStyleCnt="0"/>
      <dgm:spPr/>
    </dgm:pt>
    <dgm:pt modelId="{413FD64C-9008-4330-BF6A-91283F3FC050}" type="pres">
      <dgm:prSet presAssocID="{75891E61-22EE-40A2-B778-7558CE6A0816}" presName="thinLine2b" presStyleLbl="callout" presStyleIdx="3" presStyleCnt="8"/>
      <dgm:spPr/>
    </dgm:pt>
    <dgm:pt modelId="{2D494F60-BEB6-4C49-B383-2DDC3EAF2CCB}" type="pres">
      <dgm:prSet presAssocID="{75891E61-22EE-40A2-B778-7558CE6A0816}" presName="vertSpace2b" presStyleCnt="0"/>
      <dgm:spPr/>
    </dgm:pt>
    <dgm:pt modelId="{30D0561D-C6D6-42CE-8387-6079B63A8501}" type="pres">
      <dgm:prSet presAssocID="{70A99627-42D7-457A-B8E3-CDCCD0E8A77F}" presName="horz2" presStyleCnt="0"/>
      <dgm:spPr/>
    </dgm:pt>
    <dgm:pt modelId="{0EE4F826-75DA-4DBE-BD02-91A2757B1A72}" type="pres">
      <dgm:prSet presAssocID="{70A99627-42D7-457A-B8E3-CDCCD0E8A77F}" presName="horzSpace2" presStyleCnt="0"/>
      <dgm:spPr/>
    </dgm:pt>
    <dgm:pt modelId="{08F074D6-267A-4709-B6E2-B6E097873056}" type="pres">
      <dgm:prSet presAssocID="{70A99627-42D7-457A-B8E3-CDCCD0E8A77F}" presName="tx2" presStyleLbl="revTx" presStyleIdx="6" presStyleCnt="11"/>
      <dgm:spPr/>
    </dgm:pt>
    <dgm:pt modelId="{CFFB696A-1636-47E5-B5B6-CE2CFC84FB4A}" type="pres">
      <dgm:prSet presAssocID="{70A99627-42D7-457A-B8E3-CDCCD0E8A77F}" presName="vert2" presStyleCnt="0"/>
      <dgm:spPr/>
    </dgm:pt>
    <dgm:pt modelId="{7A3287F1-F08B-4982-A6EB-C03A2C9490ED}" type="pres">
      <dgm:prSet presAssocID="{70A99627-42D7-457A-B8E3-CDCCD0E8A77F}" presName="thinLine2b" presStyleLbl="callout" presStyleIdx="4" presStyleCnt="8"/>
      <dgm:spPr/>
    </dgm:pt>
    <dgm:pt modelId="{7BCFC44C-4694-4C31-9F8B-EA1E4C2DAE19}" type="pres">
      <dgm:prSet presAssocID="{70A99627-42D7-457A-B8E3-CDCCD0E8A77F}" presName="vertSpace2b" presStyleCnt="0"/>
      <dgm:spPr/>
    </dgm:pt>
    <dgm:pt modelId="{89EC6231-BBA0-4D78-B96A-2A9ABB0FF29C}" type="pres">
      <dgm:prSet presAssocID="{A1AEBE6E-E7A0-434E-9BC5-BD83C87F009B}" presName="horz2" presStyleCnt="0"/>
      <dgm:spPr/>
    </dgm:pt>
    <dgm:pt modelId="{74877DBC-4DED-4FA7-BD41-986B39145328}" type="pres">
      <dgm:prSet presAssocID="{A1AEBE6E-E7A0-434E-9BC5-BD83C87F009B}" presName="horzSpace2" presStyleCnt="0"/>
      <dgm:spPr/>
    </dgm:pt>
    <dgm:pt modelId="{1494E07F-F10E-49E4-AC4A-7E0C930311D8}" type="pres">
      <dgm:prSet presAssocID="{A1AEBE6E-E7A0-434E-9BC5-BD83C87F009B}" presName="tx2" presStyleLbl="revTx" presStyleIdx="7" presStyleCnt="11"/>
      <dgm:spPr/>
    </dgm:pt>
    <dgm:pt modelId="{219BB245-1FB8-4E46-9FB6-5C2E07B11264}" type="pres">
      <dgm:prSet presAssocID="{A1AEBE6E-E7A0-434E-9BC5-BD83C87F009B}" presName="vert2" presStyleCnt="0"/>
      <dgm:spPr/>
    </dgm:pt>
    <dgm:pt modelId="{F3463711-7514-4798-AB2F-B3156A9A94E6}" type="pres">
      <dgm:prSet presAssocID="{A1AEBE6E-E7A0-434E-9BC5-BD83C87F009B}" presName="thinLine2b" presStyleLbl="callout" presStyleIdx="5" presStyleCnt="8"/>
      <dgm:spPr/>
    </dgm:pt>
    <dgm:pt modelId="{ACB4ECC5-711B-41AC-9299-D98BDEAB5DA7}" type="pres">
      <dgm:prSet presAssocID="{A1AEBE6E-E7A0-434E-9BC5-BD83C87F009B}" presName="vertSpace2b" presStyleCnt="0"/>
      <dgm:spPr/>
    </dgm:pt>
    <dgm:pt modelId="{87102F14-B1F1-4873-B596-E426CC771BE2}" type="pres">
      <dgm:prSet presAssocID="{09A66E63-EC3D-4E7E-8CA5-1FC36BD1C76E}" presName="thickLine" presStyleLbl="alignNode1" presStyleIdx="2" presStyleCnt="3"/>
      <dgm:spPr/>
    </dgm:pt>
    <dgm:pt modelId="{817103AC-8FA1-44A5-ABD4-628F7156A93E}" type="pres">
      <dgm:prSet presAssocID="{09A66E63-EC3D-4E7E-8CA5-1FC36BD1C76E}" presName="horz1" presStyleCnt="0"/>
      <dgm:spPr/>
    </dgm:pt>
    <dgm:pt modelId="{3138C31E-0EC0-41DB-AED0-74F7EF86D76F}" type="pres">
      <dgm:prSet presAssocID="{09A66E63-EC3D-4E7E-8CA5-1FC36BD1C76E}" presName="tx1" presStyleLbl="revTx" presStyleIdx="8" presStyleCnt="11" custScaleX="126791"/>
      <dgm:spPr/>
    </dgm:pt>
    <dgm:pt modelId="{D4CD6F87-3B77-412E-8B47-00F35578274F}" type="pres">
      <dgm:prSet presAssocID="{09A66E63-EC3D-4E7E-8CA5-1FC36BD1C76E}" presName="vert1" presStyleCnt="0"/>
      <dgm:spPr/>
    </dgm:pt>
    <dgm:pt modelId="{27FA0CA8-1230-418E-A30B-27894BCCD78B}" type="pres">
      <dgm:prSet presAssocID="{A8000859-2A4B-497A-A7B7-9012CAE873A7}" presName="vertSpace2a" presStyleCnt="0"/>
      <dgm:spPr/>
    </dgm:pt>
    <dgm:pt modelId="{63510C16-8BED-433C-A53C-5C2059B99C54}" type="pres">
      <dgm:prSet presAssocID="{A8000859-2A4B-497A-A7B7-9012CAE873A7}" presName="horz2" presStyleCnt="0"/>
      <dgm:spPr/>
    </dgm:pt>
    <dgm:pt modelId="{82C6FA19-5FD6-4B80-AD80-756EBEAEF26D}" type="pres">
      <dgm:prSet presAssocID="{A8000859-2A4B-497A-A7B7-9012CAE873A7}" presName="horzSpace2" presStyleCnt="0"/>
      <dgm:spPr/>
    </dgm:pt>
    <dgm:pt modelId="{06C195E0-CEE1-481D-A72E-8411EF2C54C1}" type="pres">
      <dgm:prSet presAssocID="{A8000859-2A4B-497A-A7B7-9012CAE873A7}" presName="tx2" presStyleLbl="revTx" presStyleIdx="9" presStyleCnt="11"/>
      <dgm:spPr/>
    </dgm:pt>
    <dgm:pt modelId="{052599E7-F0EB-4B6E-B931-880B2B2F5BEB}" type="pres">
      <dgm:prSet presAssocID="{A8000859-2A4B-497A-A7B7-9012CAE873A7}" presName="vert2" presStyleCnt="0"/>
      <dgm:spPr/>
    </dgm:pt>
    <dgm:pt modelId="{777E2519-583A-41C2-B815-7713230DB1AD}" type="pres">
      <dgm:prSet presAssocID="{A8000859-2A4B-497A-A7B7-9012CAE873A7}" presName="thinLine2b" presStyleLbl="callout" presStyleIdx="6" presStyleCnt="8"/>
      <dgm:spPr/>
    </dgm:pt>
    <dgm:pt modelId="{F6562008-98EE-49A5-ACC4-C6F1C3AFC079}" type="pres">
      <dgm:prSet presAssocID="{A8000859-2A4B-497A-A7B7-9012CAE873A7}" presName="vertSpace2b" presStyleCnt="0"/>
      <dgm:spPr/>
    </dgm:pt>
    <dgm:pt modelId="{05752867-0218-4298-A47C-948D32170B9F}" type="pres">
      <dgm:prSet presAssocID="{D7C559EC-F7DC-482C-BE05-275A53A08BDD}" presName="horz2" presStyleCnt="0"/>
      <dgm:spPr/>
    </dgm:pt>
    <dgm:pt modelId="{E6720E4D-90FC-4007-A314-86F33404ABAB}" type="pres">
      <dgm:prSet presAssocID="{D7C559EC-F7DC-482C-BE05-275A53A08BDD}" presName="horzSpace2" presStyleCnt="0"/>
      <dgm:spPr/>
    </dgm:pt>
    <dgm:pt modelId="{E2B3C185-8C5C-4D9C-92AA-3B4EBE4B2F18}" type="pres">
      <dgm:prSet presAssocID="{D7C559EC-F7DC-482C-BE05-275A53A08BDD}" presName="tx2" presStyleLbl="revTx" presStyleIdx="10" presStyleCnt="11"/>
      <dgm:spPr/>
    </dgm:pt>
    <dgm:pt modelId="{6BBA861B-63E0-49D8-8ED9-67B9E73C5A75}" type="pres">
      <dgm:prSet presAssocID="{D7C559EC-F7DC-482C-BE05-275A53A08BDD}" presName="vert2" presStyleCnt="0"/>
      <dgm:spPr/>
    </dgm:pt>
    <dgm:pt modelId="{54D3A119-FA32-4226-824D-67A7E4CD21A2}" type="pres">
      <dgm:prSet presAssocID="{D7C559EC-F7DC-482C-BE05-275A53A08BDD}" presName="thinLine2b" presStyleLbl="callout" presStyleIdx="7" presStyleCnt="8"/>
      <dgm:spPr/>
    </dgm:pt>
    <dgm:pt modelId="{59359053-BA49-49DA-982E-8D8014BE5CB4}" type="pres">
      <dgm:prSet presAssocID="{D7C559EC-F7DC-482C-BE05-275A53A08BDD}" presName="vertSpace2b" presStyleCnt="0"/>
      <dgm:spPr/>
    </dgm:pt>
  </dgm:ptLst>
  <dgm:cxnLst>
    <dgm:cxn modelId="{9A669D0F-2ADD-4189-B874-832358B0FA5A}" srcId="{15F9074D-5B40-4AF8-A18A-4BDDD31CF035}" destId="{75891E61-22EE-40A2-B778-7558CE6A0816}" srcOrd="0" destOrd="0" parTransId="{B00B6B40-34A7-4C64-AFBB-62B922794DE8}" sibTransId="{B791C50B-F035-4200-BA2B-17A4F7ED94D0}"/>
    <dgm:cxn modelId="{A2FEC617-8D6D-44DC-8C48-92B1AAF0C6A1}" type="presOf" srcId="{A1AEBE6E-E7A0-434E-9BC5-BD83C87F009B}" destId="{1494E07F-F10E-49E4-AC4A-7E0C930311D8}" srcOrd="0" destOrd="0" presId="urn:microsoft.com/office/officeart/2008/layout/LinedList"/>
    <dgm:cxn modelId="{2CD80C18-FD7C-44C5-9715-20BF86DBF598}" srcId="{09A66E63-EC3D-4E7E-8CA5-1FC36BD1C76E}" destId="{A8000859-2A4B-497A-A7B7-9012CAE873A7}" srcOrd="0" destOrd="0" parTransId="{94375DAE-1429-4D09-BB9D-DC43068B62A2}" sibTransId="{C30E97D5-A61A-471D-8161-7B37F06D79DB}"/>
    <dgm:cxn modelId="{50EFA440-B118-4015-A791-4F7364969F77}" type="presOf" srcId="{70A99627-42D7-457A-B8E3-CDCCD0E8A77F}" destId="{08F074D6-267A-4709-B6E2-B6E097873056}" srcOrd="0" destOrd="0" presId="urn:microsoft.com/office/officeart/2008/layout/LinedList"/>
    <dgm:cxn modelId="{8534EE62-E73E-463B-AA75-6AFD288A37AA}" type="presOf" srcId="{15F9074D-5B40-4AF8-A18A-4BDDD31CF035}" destId="{C0B618DA-FADE-42A8-B15B-0D4410E58764}" srcOrd="0" destOrd="0" presId="urn:microsoft.com/office/officeart/2008/layout/LinedList"/>
    <dgm:cxn modelId="{5F335A67-11F3-4E5F-860F-0075C838C410}" srcId="{A9569BFE-9604-4FEF-BE8D-FC54798E6EEC}" destId="{84147793-5B28-4790-B3A1-A194A9982B5D}" srcOrd="2" destOrd="0" parTransId="{27AA8FD7-5F9C-4D8B-82D4-654AA83F9132}" sibTransId="{D13C8C82-B2FD-4EF2-B0F8-1409E08E9776}"/>
    <dgm:cxn modelId="{33DBBA68-D505-4605-8132-107D4E93E882}" type="presOf" srcId="{5A356BC3-BAB4-4394-B87B-F69A25202C10}" destId="{F767A0ED-8165-4D21-99BF-DA7144FAD227}" srcOrd="0" destOrd="0" presId="urn:microsoft.com/office/officeart/2008/layout/LinedList"/>
    <dgm:cxn modelId="{347A8F6A-AF6E-4FA7-ADDB-2A484F46849D}" type="presOf" srcId="{84147793-5B28-4790-B3A1-A194A9982B5D}" destId="{05CFCB66-145D-4256-98F7-1578E8FB9D4C}" srcOrd="0" destOrd="0" presId="urn:microsoft.com/office/officeart/2008/layout/LinedList"/>
    <dgm:cxn modelId="{F2E8956B-C469-4237-996B-A7A2918E34A6}" srcId="{A9569BFE-9604-4FEF-BE8D-FC54798E6EEC}" destId="{C29FFB43-EB63-49AA-86D6-9C89E7820E29}" srcOrd="0" destOrd="0" parTransId="{6589F9D0-D735-4B47-BF47-328EC51CE4CF}" sibTransId="{23BD423E-0764-4EF7-BE9B-F9BA3B8F95CE}"/>
    <dgm:cxn modelId="{FDE2BA4C-094E-4DEE-AC47-623BCEA0EE59}" type="presOf" srcId="{D7C559EC-F7DC-482C-BE05-275A53A08BDD}" destId="{E2B3C185-8C5C-4D9C-92AA-3B4EBE4B2F18}" srcOrd="0" destOrd="0" presId="urn:microsoft.com/office/officeart/2008/layout/LinedList"/>
    <dgm:cxn modelId="{63D95E86-C9EF-4F35-8B86-63FDCCAB2A0C}" srcId="{5A356BC3-BAB4-4394-B87B-F69A25202C10}" destId="{15F9074D-5B40-4AF8-A18A-4BDDD31CF035}" srcOrd="1" destOrd="0" parTransId="{CC4977FE-9941-49FD-A26C-0488A10AC0DF}" sibTransId="{0A6229D2-2219-4248-9C39-8C80A6568CB3}"/>
    <dgm:cxn modelId="{167D789E-85CE-47AA-8BB5-F804FFFFD387}" type="presOf" srcId="{A9569BFE-9604-4FEF-BE8D-FC54798E6EEC}" destId="{215471ED-F6E0-499D-8282-359B8B4C17B7}" srcOrd="0" destOrd="0" presId="urn:microsoft.com/office/officeart/2008/layout/LinedList"/>
    <dgm:cxn modelId="{003D7DB3-CFE6-48B5-B779-EB06B076CA4E}" type="presOf" srcId="{A8000859-2A4B-497A-A7B7-9012CAE873A7}" destId="{06C195E0-CEE1-481D-A72E-8411EF2C54C1}" srcOrd="0" destOrd="0" presId="urn:microsoft.com/office/officeart/2008/layout/LinedList"/>
    <dgm:cxn modelId="{CBC6EAB7-36DB-4199-BEAA-F0FA5BAD6EFA}" srcId="{5A356BC3-BAB4-4394-B87B-F69A25202C10}" destId="{A9569BFE-9604-4FEF-BE8D-FC54798E6EEC}" srcOrd="0" destOrd="0" parTransId="{D49FE806-EAA2-4E6E-8747-C34B67925B0F}" sibTransId="{34F0BB4F-FCD1-4BE2-993D-67BADE5FC60C}"/>
    <dgm:cxn modelId="{1061D0C3-41CD-4761-98DA-5C66961FDE14}" type="presOf" srcId="{75891E61-22EE-40A2-B778-7558CE6A0816}" destId="{0AE9AE42-C414-4435-8B32-18B8BC5FC1B8}" srcOrd="0" destOrd="0" presId="urn:microsoft.com/office/officeart/2008/layout/LinedList"/>
    <dgm:cxn modelId="{2A9972CE-0C0E-4BA5-B249-08F6023A149A}" srcId="{09A66E63-EC3D-4E7E-8CA5-1FC36BD1C76E}" destId="{D7C559EC-F7DC-482C-BE05-275A53A08BDD}" srcOrd="1" destOrd="0" parTransId="{1D68E97E-D2B4-4F00-8C1E-CE0E6E5EE2E2}" sibTransId="{64895FD5-5B2D-4BE9-8C5E-635B80C289E5}"/>
    <dgm:cxn modelId="{E52253CF-DAA5-4169-A5E5-FA0CB61CD397}" srcId="{A9569BFE-9604-4FEF-BE8D-FC54798E6EEC}" destId="{6E908362-326B-4103-873E-70E35E0477A6}" srcOrd="1" destOrd="0" parTransId="{B0532B72-A06B-47DB-870A-E7AE01CC1DB5}" sibTransId="{D1EDF2F8-FACD-49A2-BFFA-81A38D9A9724}"/>
    <dgm:cxn modelId="{3CA9FCDA-3CA5-48BB-B2C2-279B92662685}" srcId="{15F9074D-5B40-4AF8-A18A-4BDDD31CF035}" destId="{A1AEBE6E-E7A0-434E-9BC5-BD83C87F009B}" srcOrd="2" destOrd="0" parTransId="{D8C5876A-F345-40DF-8D6E-1129F079FDF4}" sibTransId="{62D833A2-BE49-44AD-B419-285C37237505}"/>
    <dgm:cxn modelId="{96A25EDE-5706-4B45-8AEC-430FADEE2636}" srcId="{15F9074D-5B40-4AF8-A18A-4BDDD31CF035}" destId="{70A99627-42D7-457A-B8E3-CDCCD0E8A77F}" srcOrd="1" destOrd="0" parTransId="{6AF1F313-67D2-4C3D-B22F-4EC05948B553}" sibTransId="{664BFF70-DB26-44D8-ADD7-5D0BAA5ACA12}"/>
    <dgm:cxn modelId="{880310E7-C8FF-4DC0-9B9A-EFDC7AE4E066}" type="presOf" srcId="{C29FFB43-EB63-49AA-86D6-9C89E7820E29}" destId="{485996EC-66D3-49C1-A4B1-061A50928E74}" srcOrd="0" destOrd="0" presId="urn:microsoft.com/office/officeart/2008/layout/LinedList"/>
    <dgm:cxn modelId="{05DDD2F1-3E17-4990-8ADD-E4F82A6E2FE7}" type="presOf" srcId="{09A66E63-EC3D-4E7E-8CA5-1FC36BD1C76E}" destId="{3138C31E-0EC0-41DB-AED0-74F7EF86D76F}" srcOrd="0" destOrd="0" presId="urn:microsoft.com/office/officeart/2008/layout/LinedList"/>
    <dgm:cxn modelId="{011F3CF6-A078-4F67-8788-0945C8933B6E}" srcId="{5A356BC3-BAB4-4394-B87B-F69A25202C10}" destId="{09A66E63-EC3D-4E7E-8CA5-1FC36BD1C76E}" srcOrd="2" destOrd="0" parTransId="{F5C23337-B750-40EF-8933-2763584429FC}" sibTransId="{E1894639-4C85-4F74-8F3B-40E185826F0C}"/>
    <dgm:cxn modelId="{B7AFF0FC-1B35-4B18-B86C-88AA1E17E9C5}" type="presOf" srcId="{6E908362-326B-4103-873E-70E35E0477A6}" destId="{739C44D0-CEDE-424F-ABDC-4E8193175D26}" srcOrd="0" destOrd="0" presId="urn:microsoft.com/office/officeart/2008/layout/LinedList"/>
    <dgm:cxn modelId="{55FC5870-9278-408A-B26C-D2E2D9ED6630}" type="presParOf" srcId="{F767A0ED-8165-4D21-99BF-DA7144FAD227}" destId="{7021EDC0-2A1A-489F-968B-EDD1BAD7ABFF}" srcOrd="0" destOrd="0" presId="urn:microsoft.com/office/officeart/2008/layout/LinedList"/>
    <dgm:cxn modelId="{A55A91E1-C876-42BF-A202-1FCF00C7A90B}" type="presParOf" srcId="{F767A0ED-8165-4D21-99BF-DA7144FAD227}" destId="{E0BAF8EF-9797-4F6B-A374-6E5C9B4ED842}" srcOrd="1" destOrd="0" presId="urn:microsoft.com/office/officeart/2008/layout/LinedList"/>
    <dgm:cxn modelId="{956051D8-58CF-4A5E-AFAD-62B676DFA978}" type="presParOf" srcId="{E0BAF8EF-9797-4F6B-A374-6E5C9B4ED842}" destId="{215471ED-F6E0-499D-8282-359B8B4C17B7}" srcOrd="0" destOrd="0" presId="urn:microsoft.com/office/officeart/2008/layout/LinedList"/>
    <dgm:cxn modelId="{5A6D56D1-A2B4-411B-B824-66C83BB7DC17}" type="presParOf" srcId="{E0BAF8EF-9797-4F6B-A374-6E5C9B4ED842}" destId="{CB2E15CD-5216-403A-B8E7-B734C4ECC5D5}" srcOrd="1" destOrd="0" presId="urn:microsoft.com/office/officeart/2008/layout/LinedList"/>
    <dgm:cxn modelId="{CCAD7986-7856-4744-A0D6-684686F19EBA}" type="presParOf" srcId="{CB2E15CD-5216-403A-B8E7-B734C4ECC5D5}" destId="{6B754147-E816-4480-BCCB-593A27083BBB}" srcOrd="0" destOrd="0" presId="urn:microsoft.com/office/officeart/2008/layout/LinedList"/>
    <dgm:cxn modelId="{0E61BD9D-8C05-498F-A24D-269D07B47BA9}" type="presParOf" srcId="{CB2E15CD-5216-403A-B8E7-B734C4ECC5D5}" destId="{CE6CFB6E-BF62-4153-88D2-D7CC7648BEB2}" srcOrd="1" destOrd="0" presId="urn:microsoft.com/office/officeart/2008/layout/LinedList"/>
    <dgm:cxn modelId="{49ADA245-A278-45CE-8215-021D4983E373}" type="presParOf" srcId="{CE6CFB6E-BF62-4153-88D2-D7CC7648BEB2}" destId="{44787DE2-18AE-47D5-9802-092ECEDB66CD}" srcOrd="0" destOrd="0" presId="urn:microsoft.com/office/officeart/2008/layout/LinedList"/>
    <dgm:cxn modelId="{CE87EBB2-53F2-4988-B41F-85CCF84AF37B}" type="presParOf" srcId="{CE6CFB6E-BF62-4153-88D2-D7CC7648BEB2}" destId="{485996EC-66D3-49C1-A4B1-061A50928E74}" srcOrd="1" destOrd="0" presId="urn:microsoft.com/office/officeart/2008/layout/LinedList"/>
    <dgm:cxn modelId="{9EFBE5D3-9374-459E-B228-E607F41E0C04}" type="presParOf" srcId="{CE6CFB6E-BF62-4153-88D2-D7CC7648BEB2}" destId="{3D30FE9B-D280-4719-BB1C-CBEB79C5889C}" srcOrd="2" destOrd="0" presId="urn:microsoft.com/office/officeart/2008/layout/LinedList"/>
    <dgm:cxn modelId="{06947FEA-3E39-49EA-9671-59011F36ADA5}" type="presParOf" srcId="{CB2E15CD-5216-403A-B8E7-B734C4ECC5D5}" destId="{01896795-EBE5-4873-8938-EB4C125A1289}" srcOrd="2" destOrd="0" presId="urn:microsoft.com/office/officeart/2008/layout/LinedList"/>
    <dgm:cxn modelId="{5A034D64-85C8-4245-9999-519A2307DCBA}" type="presParOf" srcId="{CB2E15CD-5216-403A-B8E7-B734C4ECC5D5}" destId="{C095B63E-3F51-45F3-9BC5-A77744879877}" srcOrd="3" destOrd="0" presId="urn:microsoft.com/office/officeart/2008/layout/LinedList"/>
    <dgm:cxn modelId="{E490C027-5367-4FF5-A987-0C2803D2D826}" type="presParOf" srcId="{CB2E15CD-5216-403A-B8E7-B734C4ECC5D5}" destId="{50D226AA-D444-4E1B-90C8-907049FD8281}" srcOrd="4" destOrd="0" presId="urn:microsoft.com/office/officeart/2008/layout/LinedList"/>
    <dgm:cxn modelId="{035A5E93-8167-4C6A-9C73-A16207976BD6}" type="presParOf" srcId="{50D226AA-D444-4E1B-90C8-907049FD8281}" destId="{B00FF61F-EDE3-401E-8757-1DF441A66D7D}" srcOrd="0" destOrd="0" presId="urn:microsoft.com/office/officeart/2008/layout/LinedList"/>
    <dgm:cxn modelId="{48182E6C-EF8D-43E1-A842-74117E1E01B5}" type="presParOf" srcId="{50D226AA-D444-4E1B-90C8-907049FD8281}" destId="{739C44D0-CEDE-424F-ABDC-4E8193175D26}" srcOrd="1" destOrd="0" presId="urn:microsoft.com/office/officeart/2008/layout/LinedList"/>
    <dgm:cxn modelId="{4ED76F5C-D85D-4B48-BD7F-72734EF41B3D}" type="presParOf" srcId="{50D226AA-D444-4E1B-90C8-907049FD8281}" destId="{1C6C48F8-B381-456A-8190-8C351B3CBE8C}" srcOrd="2" destOrd="0" presId="urn:microsoft.com/office/officeart/2008/layout/LinedList"/>
    <dgm:cxn modelId="{14201874-0368-47F6-A2F7-BD7C6F256AFB}" type="presParOf" srcId="{CB2E15CD-5216-403A-B8E7-B734C4ECC5D5}" destId="{DE5288B6-AB3F-4084-8530-856B254E3BEE}" srcOrd="5" destOrd="0" presId="urn:microsoft.com/office/officeart/2008/layout/LinedList"/>
    <dgm:cxn modelId="{84BDA00A-EBC8-40AD-84E5-6D107DAE3029}" type="presParOf" srcId="{CB2E15CD-5216-403A-B8E7-B734C4ECC5D5}" destId="{1704DAB3-DFDF-4F76-B4FC-D9B76DBB6618}" srcOrd="6" destOrd="0" presId="urn:microsoft.com/office/officeart/2008/layout/LinedList"/>
    <dgm:cxn modelId="{C95880B1-EA01-4CCE-9867-6A6812DC21FC}" type="presParOf" srcId="{CB2E15CD-5216-403A-B8E7-B734C4ECC5D5}" destId="{51740376-8987-49E1-B972-B3378522A9CA}" srcOrd="7" destOrd="0" presId="urn:microsoft.com/office/officeart/2008/layout/LinedList"/>
    <dgm:cxn modelId="{ADA4AE5E-E6C3-4E89-B5C8-445D2FD15A91}" type="presParOf" srcId="{51740376-8987-49E1-B972-B3378522A9CA}" destId="{1EE96F09-52B7-4DC4-BD4D-A5A27C0ADA04}" srcOrd="0" destOrd="0" presId="urn:microsoft.com/office/officeart/2008/layout/LinedList"/>
    <dgm:cxn modelId="{4A0D773E-85CE-4396-925F-84FAD2E5903F}" type="presParOf" srcId="{51740376-8987-49E1-B972-B3378522A9CA}" destId="{05CFCB66-145D-4256-98F7-1578E8FB9D4C}" srcOrd="1" destOrd="0" presId="urn:microsoft.com/office/officeart/2008/layout/LinedList"/>
    <dgm:cxn modelId="{3CFECAC3-BF17-4B2F-872E-E42688415D29}" type="presParOf" srcId="{51740376-8987-49E1-B972-B3378522A9CA}" destId="{0102943D-747C-4F05-A987-0C582F2E6D86}" srcOrd="2" destOrd="0" presId="urn:microsoft.com/office/officeart/2008/layout/LinedList"/>
    <dgm:cxn modelId="{41F380EF-0F3B-48F4-BDFA-FDF453A9FF32}" type="presParOf" srcId="{CB2E15CD-5216-403A-B8E7-B734C4ECC5D5}" destId="{2713376B-6066-42BE-9BA1-C44774F01095}" srcOrd="8" destOrd="0" presId="urn:microsoft.com/office/officeart/2008/layout/LinedList"/>
    <dgm:cxn modelId="{D6292B30-491D-405E-99D3-B9F10D11B8C1}" type="presParOf" srcId="{CB2E15CD-5216-403A-B8E7-B734C4ECC5D5}" destId="{15281A93-24AC-4182-8165-387A9B569825}" srcOrd="9" destOrd="0" presId="urn:microsoft.com/office/officeart/2008/layout/LinedList"/>
    <dgm:cxn modelId="{79A2A725-2357-4E1B-9880-720DB77BA8FB}" type="presParOf" srcId="{F767A0ED-8165-4D21-99BF-DA7144FAD227}" destId="{1DC9DD2D-77EA-4686-AE54-1A62A6DD6006}" srcOrd="2" destOrd="0" presId="urn:microsoft.com/office/officeart/2008/layout/LinedList"/>
    <dgm:cxn modelId="{39CD39B4-E890-48FC-B854-F8502ADCA963}" type="presParOf" srcId="{F767A0ED-8165-4D21-99BF-DA7144FAD227}" destId="{D1550FB5-9428-43E5-BF8C-FC143B314634}" srcOrd="3" destOrd="0" presId="urn:microsoft.com/office/officeart/2008/layout/LinedList"/>
    <dgm:cxn modelId="{BAF8E65B-766D-4AF0-90A1-5FCEAAC37673}" type="presParOf" srcId="{D1550FB5-9428-43E5-BF8C-FC143B314634}" destId="{C0B618DA-FADE-42A8-B15B-0D4410E58764}" srcOrd="0" destOrd="0" presId="urn:microsoft.com/office/officeart/2008/layout/LinedList"/>
    <dgm:cxn modelId="{6B2C15F3-90CA-4B6A-AF2C-3B60AE0F8D6C}" type="presParOf" srcId="{D1550FB5-9428-43E5-BF8C-FC143B314634}" destId="{0949E8C5-DB8E-4E14-8A43-D400B4D74776}" srcOrd="1" destOrd="0" presId="urn:microsoft.com/office/officeart/2008/layout/LinedList"/>
    <dgm:cxn modelId="{47A0FE91-48D8-4999-96C9-A60601674C06}" type="presParOf" srcId="{0949E8C5-DB8E-4E14-8A43-D400B4D74776}" destId="{BA47C1DF-A8E6-4E23-9C13-0F0ECA97346C}" srcOrd="0" destOrd="0" presId="urn:microsoft.com/office/officeart/2008/layout/LinedList"/>
    <dgm:cxn modelId="{784AACEF-568B-4D5D-8058-106D0BAA1F46}" type="presParOf" srcId="{0949E8C5-DB8E-4E14-8A43-D400B4D74776}" destId="{C29E8DED-7CCE-4CEC-AD6E-78AC26F9703A}" srcOrd="1" destOrd="0" presId="urn:microsoft.com/office/officeart/2008/layout/LinedList"/>
    <dgm:cxn modelId="{DC75AEAC-A0E3-4310-8C98-0F45A0C3C341}" type="presParOf" srcId="{C29E8DED-7CCE-4CEC-AD6E-78AC26F9703A}" destId="{39E2994A-856A-45CD-A52A-2009F755090F}" srcOrd="0" destOrd="0" presId="urn:microsoft.com/office/officeart/2008/layout/LinedList"/>
    <dgm:cxn modelId="{9D88C01F-FA1A-40A8-B151-DFFB9575394F}" type="presParOf" srcId="{C29E8DED-7CCE-4CEC-AD6E-78AC26F9703A}" destId="{0AE9AE42-C414-4435-8B32-18B8BC5FC1B8}" srcOrd="1" destOrd="0" presId="urn:microsoft.com/office/officeart/2008/layout/LinedList"/>
    <dgm:cxn modelId="{E3571BE1-C92D-4ACB-9F5D-3A686BF13AD4}" type="presParOf" srcId="{C29E8DED-7CCE-4CEC-AD6E-78AC26F9703A}" destId="{B7F1D27A-382F-455F-AEFF-CDFC1DA40184}" srcOrd="2" destOrd="0" presId="urn:microsoft.com/office/officeart/2008/layout/LinedList"/>
    <dgm:cxn modelId="{8BCC8966-C33A-4AC0-944A-C0789E44B5E6}" type="presParOf" srcId="{0949E8C5-DB8E-4E14-8A43-D400B4D74776}" destId="{413FD64C-9008-4330-BF6A-91283F3FC050}" srcOrd="2" destOrd="0" presId="urn:microsoft.com/office/officeart/2008/layout/LinedList"/>
    <dgm:cxn modelId="{C57DF177-FAFB-4CA4-9E62-93A92264E88F}" type="presParOf" srcId="{0949E8C5-DB8E-4E14-8A43-D400B4D74776}" destId="{2D494F60-BEB6-4C49-B383-2DDC3EAF2CCB}" srcOrd="3" destOrd="0" presId="urn:microsoft.com/office/officeart/2008/layout/LinedList"/>
    <dgm:cxn modelId="{573C7D60-D47B-481E-9CBE-4FD2209F277F}" type="presParOf" srcId="{0949E8C5-DB8E-4E14-8A43-D400B4D74776}" destId="{30D0561D-C6D6-42CE-8387-6079B63A8501}" srcOrd="4" destOrd="0" presId="urn:microsoft.com/office/officeart/2008/layout/LinedList"/>
    <dgm:cxn modelId="{1773C406-AD1D-418E-85AF-21E8102004F8}" type="presParOf" srcId="{30D0561D-C6D6-42CE-8387-6079B63A8501}" destId="{0EE4F826-75DA-4DBE-BD02-91A2757B1A72}" srcOrd="0" destOrd="0" presId="urn:microsoft.com/office/officeart/2008/layout/LinedList"/>
    <dgm:cxn modelId="{B25441A3-31A2-4918-ABDB-7DAC8EC06431}" type="presParOf" srcId="{30D0561D-C6D6-42CE-8387-6079B63A8501}" destId="{08F074D6-267A-4709-B6E2-B6E097873056}" srcOrd="1" destOrd="0" presId="urn:microsoft.com/office/officeart/2008/layout/LinedList"/>
    <dgm:cxn modelId="{621B314C-C625-4580-96CD-E5B95A08D1B3}" type="presParOf" srcId="{30D0561D-C6D6-42CE-8387-6079B63A8501}" destId="{CFFB696A-1636-47E5-B5B6-CE2CFC84FB4A}" srcOrd="2" destOrd="0" presId="urn:microsoft.com/office/officeart/2008/layout/LinedList"/>
    <dgm:cxn modelId="{D020F8E3-B1E2-458F-9130-069BE9BA5A31}" type="presParOf" srcId="{0949E8C5-DB8E-4E14-8A43-D400B4D74776}" destId="{7A3287F1-F08B-4982-A6EB-C03A2C9490ED}" srcOrd="5" destOrd="0" presId="urn:microsoft.com/office/officeart/2008/layout/LinedList"/>
    <dgm:cxn modelId="{C15A5B7F-DFF0-4A4A-AB9E-C97943068850}" type="presParOf" srcId="{0949E8C5-DB8E-4E14-8A43-D400B4D74776}" destId="{7BCFC44C-4694-4C31-9F8B-EA1E4C2DAE19}" srcOrd="6" destOrd="0" presId="urn:microsoft.com/office/officeart/2008/layout/LinedList"/>
    <dgm:cxn modelId="{233AD507-0FD5-4D3C-B869-1EF193DBCD10}" type="presParOf" srcId="{0949E8C5-DB8E-4E14-8A43-D400B4D74776}" destId="{89EC6231-BBA0-4D78-B96A-2A9ABB0FF29C}" srcOrd="7" destOrd="0" presId="urn:microsoft.com/office/officeart/2008/layout/LinedList"/>
    <dgm:cxn modelId="{CABACFF4-14BA-40A9-A575-BA5B2290FAAE}" type="presParOf" srcId="{89EC6231-BBA0-4D78-B96A-2A9ABB0FF29C}" destId="{74877DBC-4DED-4FA7-BD41-986B39145328}" srcOrd="0" destOrd="0" presId="urn:microsoft.com/office/officeart/2008/layout/LinedList"/>
    <dgm:cxn modelId="{21EB6EC1-815D-4212-AE19-6BB3B9F05623}" type="presParOf" srcId="{89EC6231-BBA0-4D78-B96A-2A9ABB0FF29C}" destId="{1494E07F-F10E-49E4-AC4A-7E0C930311D8}" srcOrd="1" destOrd="0" presId="urn:microsoft.com/office/officeart/2008/layout/LinedList"/>
    <dgm:cxn modelId="{DAA21394-ECE7-43E6-BE7A-1C8AA4DB1A62}" type="presParOf" srcId="{89EC6231-BBA0-4D78-B96A-2A9ABB0FF29C}" destId="{219BB245-1FB8-4E46-9FB6-5C2E07B11264}" srcOrd="2" destOrd="0" presId="urn:microsoft.com/office/officeart/2008/layout/LinedList"/>
    <dgm:cxn modelId="{BD940558-EB0D-40D1-BDEC-FBF159260F12}" type="presParOf" srcId="{0949E8C5-DB8E-4E14-8A43-D400B4D74776}" destId="{F3463711-7514-4798-AB2F-B3156A9A94E6}" srcOrd="8" destOrd="0" presId="urn:microsoft.com/office/officeart/2008/layout/LinedList"/>
    <dgm:cxn modelId="{7CB89501-90DE-482A-80D5-55156BD1155B}" type="presParOf" srcId="{0949E8C5-DB8E-4E14-8A43-D400B4D74776}" destId="{ACB4ECC5-711B-41AC-9299-D98BDEAB5DA7}" srcOrd="9" destOrd="0" presId="urn:microsoft.com/office/officeart/2008/layout/LinedList"/>
    <dgm:cxn modelId="{24A09C66-9568-40D2-B1B6-9671C4DEA01C}" type="presParOf" srcId="{F767A0ED-8165-4D21-99BF-DA7144FAD227}" destId="{87102F14-B1F1-4873-B596-E426CC771BE2}" srcOrd="4" destOrd="0" presId="urn:microsoft.com/office/officeart/2008/layout/LinedList"/>
    <dgm:cxn modelId="{31C1392C-EB6A-4B4F-9164-A625FAE28CF2}" type="presParOf" srcId="{F767A0ED-8165-4D21-99BF-DA7144FAD227}" destId="{817103AC-8FA1-44A5-ABD4-628F7156A93E}" srcOrd="5" destOrd="0" presId="urn:microsoft.com/office/officeart/2008/layout/LinedList"/>
    <dgm:cxn modelId="{4BFECFC6-E240-4C0A-B114-79594BAA313B}" type="presParOf" srcId="{817103AC-8FA1-44A5-ABD4-628F7156A93E}" destId="{3138C31E-0EC0-41DB-AED0-74F7EF86D76F}" srcOrd="0" destOrd="0" presId="urn:microsoft.com/office/officeart/2008/layout/LinedList"/>
    <dgm:cxn modelId="{8050463D-DA3E-4C9E-AA09-CC1E0D08581D}" type="presParOf" srcId="{817103AC-8FA1-44A5-ABD4-628F7156A93E}" destId="{D4CD6F87-3B77-412E-8B47-00F35578274F}" srcOrd="1" destOrd="0" presId="urn:microsoft.com/office/officeart/2008/layout/LinedList"/>
    <dgm:cxn modelId="{9211262C-8026-48FA-920B-D0BFBCF4B462}" type="presParOf" srcId="{D4CD6F87-3B77-412E-8B47-00F35578274F}" destId="{27FA0CA8-1230-418E-A30B-27894BCCD78B}" srcOrd="0" destOrd="0" presId="urn:microsoft.com/office/officeart/2008/layout/LinedList"/>
    <dgm:cxn modelId="{0A72C132-C2D6-4E26-9F6D-BD4879D8D720}" type="presParOf" srcId="{D4CD6F87-3B77-412E-8B47-00F35578274F}" destId="{63510C16-8BED-433C-A53C-5C2059B99C54}" srcOrd="1" destOrd="0" presId="urn:microsoft.com/office/officeart/2008/layout/LinedList"/>
    <dgm:cxn modelId="{335E3FF8-4DFD-48A4-9370-06B462D10224}" type="presParOf" srcId="{63510C16-8BED-433C-A53C-5C2059B99C54}" destId="{82C6FA19-5FD6-4B80-AD80-756EBEAEF26D}" srcOrd="0" destOrd="0" presId="urn:microsoft.com/office/officeart/2008/layout/LinedList"/>
    <dgm:cxn modelId="{E5372F78-110A-4D14-9F79-BF24C63E325E}" type="presParOf" srcId="{63510C16-8BED-433C-A53C-5C2059B99C54}" destId="{06C195E0-CEE1-481D-A72E-8411EF2C54C1}" srcOrd="1" destOrd="0" presId="urn:microsoft.com/office/officeart/2008/layout/LinedList"/>
    <dgm:cxn modelId="{C5C42E67-23D6-4490-966A-A89A76816696}" type="presParOf" srcId="{63510C16-8BED-433C-A53C-5C2059B99C54}" destId="{052599E7-F0EB-4B6E-B931-880B2B2F5BEB}" srcOrd="2" destOrd="0" presId="urn:microsoft.com/office/officeart/2008/layout/LinedList"/>
    <dgm:cxn modelId="{274B15CB-F659-46A6-B963-D80930CE9552}" type="presParOf" srcId="{D4CD6F87-3B77-412E-8B47-00F35578274F}" destId="{777E2519-583A-41C2-B815-7713230DB1AD}" srcOrd="2" destOrd="0" presId="urn:microsoft.com/office/officeart/2008/layout/LinedList"/>
    <dgm:cxn modelId="{9CF60755-C863-4CAD-A2FE-E8A162A830BB}" type="presParOf" srcId="{D4CD6F87-3B77-412E-8B47-00F35578274F}" destId="{F6562008-98EE-49A5-ACC4-C6F1C3AFC079}" srcOrd="3" destOrd="0" presId="urn:microsoft.com/office/officeart/2008/layout/LinedList"/>
    <dgm:cxn modelId="{A69D4B57-B15E-4CE8-9868-60144A0C1080}" type="presParOf" srcId="{D4CD6F87-3B77-412E-8B47-00F35578274F}" destId="{05752867-0218-4298-A47C-948D32170B9F}" srcOrd="4" destOrd="0" presId="urn:microsoft.com/office/officeart/2008/layout/LinedList"/>
    <dgm:cxn modelId="{830382A4-B976-46E8-99D8-C1C4A6959E82}" type="presParOf" srcId="{05752867-0218-4298-A47C-948D32170B9F}" destId="{E6720E4D-90FC-4007-A314-86F33404ABAB}" srcOrd="0" destOrd="0" presId="urn:microsoft.com/office/officeart/2008/layout/LinedList"/>
    <dgm:cxn modelId="{600AE6F3-1374-4FA1-B2C5-9E4D26B4C7E6}" type="presParOf" srcId="{05752867-0218-4298-A47C-948D32170B9F}" destId="{E2B3C185-8C5C-4D9C-92AA-3B4EBE4B2F18}" srcOrd="1" destOrd="0" presId="urn:microsoft.com/office/officeart/2008/layout/LinedList"/>
    <dgm:cxn modelId="{90AC1545-EB17-42F5-84AA-CBC1260E5130}" type="presParOf" srcId="{05752867-0218-4298-A47C-948D32170B9F}" destId="{6BBA861B-63E0-49D8-8ED9-67B9E73C5A75}" srcOrd="2" destOrd="0" presId="urn:microsoft.com/office/officeart/2008/layout/LinedList"/>
    <dgm:cxn modelId="{CE586D1D-CB78-42A2-A669-4FA62F54DD45}" type="presParOf" srcId="{D4CD6F87-3B77-412E-8B47-00F35578274F}" destId="{54D3A119-FA32-4226-824D-67A7E4CD21A2}" srcOrd="5" destOrd="0" presId="urn:microsoft.com/office/officeart/2008/layout/LinedList"/>
    <dgm:cxn modelId="{E7D2CD69-ADC2-48C2-9F18-D7CB322FDDF5}" type="presParOf" srcId="{D4CD6F87-3B77-412E-8B47-00F35578274F}" destId="{59359053-BA49-49DA-982E-8D8014BE5CB4}" srcOrd="6" destOrd="0" presId="urn:microsoft.com/office/officeart/2008/layout/LinedList"/>
  </dgm:cxnLst>
  <dgm:bg/>
  <dgm:whole>
    <a:ln w="28575"/>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EB70D0-C0D8-46D0-AE29-0EBCCAEEE9B6}"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80784D2D-037C-4E7A-B51E-6664AF1EEA7D}">
      <dgm:prSet phldrT="[Text]" custT="1"/>
      <dgm:spPr/>
      <dgm:t>
        <a:bodyPr/>
        <a:lstStyle/>
        <a:p>
          <a:r>
            <a:rPr lang="en-US" sz="3600" b="1" dirty="0">
              <a:effectLst>
                <a:outerShdw blurRad="38100" dist="38100" dir="2700000" algn="tl">
                  <a:srgbClr val="000000">
                    <a:alpha val="43137"/>
                  </a:srgbClr>
                </a:outerShdw>
              </a:effectLst>
            </a:rPr>
            <a:t>Patient</a:t>
          </a:r>
        </a:p>
      </dgm:t>
    </dgm:pt>
    <dgm:pt modelId="{FB3B110C-4AC3-4DFA-B631-657D76DAE814}" type="parTrans" cxnId="{F9CEF0A6-0F6D-4252-8320-B8FC4349EFCF}">
      <dgm:prSet/>
      <dgm:spPr/>
      <dgm:t>
        <a:bodyPr/>
        <a:lstStyle/>
        <a:p>
          <a:endParaRPr lang="en-US" sz="2800"/>
        </a:p>
      </dgm:t>
    </dgm:pt>
    <dgm:pt modelId="{346396DC-9A76-436F-AD43-447B5A6785FC}" type="sibTrans" cxnId="{F9CEF0A6-0F6D-4252-8320-B8FC4349EFCF}">
      <dgm:prSet/>
      <dgm:spPr/>
      <dgm:t>
        <a:bodyPr/>
        <a:lstStyle/>
        <a:p>
          <a:endParaRPr lang="en-US" sz="2800"/>
        </a:p>
      </dgm:t>
    </dgm:pt>
    <dgm:pt modelId="{B2B4CD01-70A6-408E-AF55-3650814A41C7}">
      <dgm:prSet phldrT="[Text]" custT="1"/>
      <dgm:spPr/>
      <dgm:t>
        <a:bodyPr/>
        <a:lstStyle/>
        <a:p>
          <a:r>
            <a:rPr lang="en-US" sz="3600" b="1" dirty="0">
              <a:effectLst>
                <a:outerShdw blurRad="38100" dist="38100" dir="2700000" algn="tl">
                  <a:srgbClr val="000000">
                    <a:alpha val="43137"/>
                  </a:srgbClr>
                </a:outerShdw>
              </a:effectLst>
            </a:rPr>
            <a:t>Technical</a:t>
          </a:r>
        </a:p>
      </dgm:t>
    </dgm:pt>
    <dgm:pt modelId="{F5ED7D0B-5CBC-4422-8703-1502E6CEB761}" type="parTrans" cxnId="{B096FE48-A315-4DE0-A98B-48B0D5DB04BE}">
      <dgm:prSet/>
      <dgm:spPr/>
      <dgm:t>
        <a:bodyPr/>
        <a:lstStyle/>
        <a:p>
          <a:endParaRPr lang="en-US" sz="2800"/>
        </a:p>
      </dgm:t>
    </dgm:pt>
    <dgm:pt modelId="{A6292521-B5FA-4E93-B226-4786A3D6A4B3}" type="sibTrans" cxnId="{B096FE48-A315-4DE0-A98B-48B0D5DB04BE}">
      <dgm:prSet/>
      <dgm:spPr/>
      <dgm:t>
        <a:bodyPr/>
        <a:lstStyle/>
        <a:p>
          <a:endParaRPr lang="en-US" sz="2800"/>
        </a:p>
      </dgm:t>
    </dgm:pt>
    <dgm:pt modelId="{67378649-0170-4E36-9AF8-7C337820D6EC}">
      <dgm:prSet phldrT="[Text]" custT="1"/>
      <dgm:spPr/>
      <dgm:t>
        <a:bodyPr/>
        <a:lstStyle/>
        <a:p>
          <a:r>
            <a:rPr lang="en-US" sz="3600" b="1" dirty="0">
              <a:effectLst>
                <a:outerShdw blurRad="38100" dist="38100" dir="2700000" algn="tl">
                  <a:srgbClr val="000000">
                    <a:alpha val="43137"/>
                  </a:srgbClr>
                </a:outerShdw>
              </a:effectLst>
            </a:rPr>
            <a:t>Workflow</a:t>
          </a:r>
        </a:p>
      </dgm:t>
    </dgm:pt>
    <dgm:pt modelId="{0FA1EF4E-A25B-410F-B96B-132DE3302ABF}" type="parTrans" cxnId="{33BA9B2C-16B9-41A2-9DEE-015F08B63C39}">
      <dgm:prSet/>
      <dgm:spPr/>
      <dgm:t>
        <a:bodyPr/>
        <a:lstStyle/>
        <a:p>
          <a:endParaRPr lang="en-US" sz="2800"/>
        </a:p>
      </dgm:t>
    </dgm:pt>
    <dgm:pt modelId="{74A38B48-BE85-498D-856E-377EB2E1B329}" type="sibTrans" cxnId="{33BA9B2C-16B9-41A2-9DEE-015F08B63C39}">
      <dgm:prSet/>
      <dgm:spPr/>
      <dgm:t>
        <a:bodyPr/>
        <a:lstStyle/>
        <a:p>
          <a:endParaRPr lang="en-US" sz="2800"/>
        </a:p>
      </dgm:t>
    </dgm:pt>
    <dgm:pt modelId="{DD96DB50-C041-4534-AC5E-2EE41BE75E2D}">
      <dgm:prSet phldrT="[Text]" custT="1"/>
      <dgm:spPr/>
      <dgm:t>
        <a:bodyPr/>
        <a:lstStyle/>
        <a:p>
          <a:r>
            <a:rPr lang="en-US" sz="3600" b="1" dirty="0">
              <a:effectLst>
                <a:outerShdw blurRad="38100" dist="38100" dir="2700000" algn="tl">
                  <a:srgbClr val="000000">
                    <a:alpha val="43137"/>
                  </a:srgbClr>
                </a:outerShdw>
              </a:effectLst>
            </a:rPr>
            <a:t>Preparation &amp; Change</a:t>
          </a:r>
          <a:endParaRPr lang="en-US" sz="2800" b="1" dirty="0">
            <a:effectLst>
              <a:outerShdw blurRad="38100" dist="38100" dir="2700000" algn="tl">
                <a:srgbClr val="000000">
                  <a:alpha val="43137"/>
                </a:srgbClr>
              </a:outerShdw>
            </a:effectLst>
          </a:endParaRPr>
        </a:p>
      </dgm:t>
    </dgm:pt>
    <dgm:pt modelId="{12B9DCE6-074C-4238-A820-E424BAD443EF}" type="parTrans" cxnId="{FDDE6594-A92B-4B80-ADBE-7BD50D0D9BC8}">
      <dgm:prSet/>
      <dgm:spPr/>
      <dgm:t>
        <a:bodyPr/>
        <a:lstStyle/>
        <a:p>
          <a:endParaRPr lang="en-US" sz="2800"/>
        </a:p>
      </dgm:t>
    </dgm:pt>
    <dgm:pt modelId="{64658D65-4F00-4EF5-9572-421889D754F4}" type="sibTrans" cxnId="{FDDE6594-A92B-4B80-ADBE-7BD50D0D9BC8}">
      <dgm:prSet/>
      <dgm:spPr/>
      <dgm:t>
        <a:bodyPr/>
        <a:lstStyle/>
        <a:p>
          <a:endParaRPr lang="en-US" sz="2800"/>
        </a:p>
      </dgm:t>
    </dgm:pt>
    <dgm:pt modelId="{29727995-5175-445D-A9A0-776CF3F7DC20}" type="pres">
      <dgm:prSet presAssocID="{12EB70D0-C0D8-46D0-AE29-0EBCCAEEE9B6}" presName="Name0" presStyleCnt="0">
        <dgm:presLayoutVars>
          <dgm:dir/>
          <dgm:resizeHandles val="exact"/>
        </dgm:presLayoutVars>
      </dgm:prSet>
      <dgm:spPr/>
    </dgm:pt>
    <dgm:pt modelId="{39D14F2B-E082-4200-9660-44F367F4C907}" type="pres">
      <dgm:prSet presAssocID="{80784D2D-037C-4E7A-B51E-6664AF1EEA7D}" presName="compNode" presStyleCnt="0"/>
      <dgm:spPr/>
    </dgm:pt>
    <dgm:pt modelId="{1A1EF726-4948-43E6-A185-50D1001D68D0}" type="pres">
      <dgm:prSet presAssocID="{80784D2D-037C-4E7A-B51E-6664AF1EEA7D}" presName="pictRect" presStyleLbl="node1" presStyleIdx="0" presStyleCnt="4" custScaleX="8857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a:ln>
          <a:noFill/>
        </a:ln>
      </dgm:spPr>
      <dgm:extLst>
        <a:ext uri="{E40237B7-FDA0-4F09-8148-C483321AD2D9}">
          <dgm14:cNvPr xmlns:dgm14="http://schemas.microsoft.com/office/drawing/2010/diagram" id="0" name="" descr="Inpatient with solid fill"/>
        </a:ext>
      </dgm:extLst>
    </dgm:pt>
    <dgm:pt modelId="{D63BF3FC-1A4F-4AA0-A28A-EC1B1742F8DD}" type="pres">
      <dgm:prSet presAssocID="{80784D2D-037C-4E7A-B51E-6664AF1EEA7D}" presName="textRect" presStyleLbl="revTx" presStyleIdx="0" presStyleCnt="4">
        <dgm:presLayoutVars>
          <dgm:bulletEnabled val="1"/>
        </dgm:presLayoutVars>
      </dgm:prSet>
      <dgm:spPr/>
    </dgm:pt>
    <dgm:pt modelId="{26A654EF-393C-4414-AD04-847D5F9CE40D}" type="pres">
      <dgm:prSet presAssocID="{346396DC-9A76-436F-AD43-447B5A6785FC}" presName="sibTrans" presStyleLbl="sibTrans2D1" presStyleIdx="0" presStyleCnt="0"/>
      <dgm:spPr/>
    </dgm:pt>
    <dgm:pt modelId="{D03E8704-7074-450D-9CEA-6EBF579BC139}" type="pres">
      <dgm:prSet presAssocID="{B2B4CD01-70A6-408E-AF55-3650814A41C7}" presName="compNode" presStyleCnt="0"/>
      <dgm:spPr/>
    </dgm:pt>
    <dgm:pt modelId="{D532ACB2-4A70-4489-87EE-C6E02D615B99}" type="pres">
      <dgm:prSet presAssocID="{B2B4CD01-70A6-408E-AF55-3650814A41C7}" presName="pict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a:ln>
          <a:noFill/>
        </a:ln>
      </dgm:spPr>
      <dgm:extLst>
        <a:ext uri="{E40237B7-FDA0-4F09-8148-C483321AD2D9}">
          <dgm14:cNvPr xmlns:dgm14="http://schemas.microsoft.com/office/drawing/2010/diagram" id="0" name="" descr="Blueprint with solid fill"/>
        </a:ext>
      </dgm:extLst>
    </dgm:pt>
    <dgm:pt modelId="{9E0FB15B-9BE8-402F-9C92-D6BFA99FECCB}" type="pres">
      <dgm:prSet presAssocID="{B2B4CD01-70A6-408E-AF55-3650814A41C7}" presName="textRect" presStyleLbl="revTx" presStyleIdx="1" presStyleCnt="4">
        <dgm:presLayoutVars>
          <dgm:bulletEnabled val="1"/>
        </dgm:presLayoutVars>
      </dgm:prSet>
      <dgm:spPr/>
    </dgm:pt>
    <dgm:pt modelId="{9BF08238-808F-4EEF-A408-C22ED0E98A2C}" type="pres">
      <dgm:prSet presAssocID="{A6292521-B5FA-4E93-B226-4786A3D6A4B3}" presName="sibTrans" presStyleLbl="sibTrans2D1" presStyleIdx="0" presStyleCnt="0"/>
      <dgm:spPr/>
    </dgm:pt>
    <dgm:pt modelId="{B5DB252E-9BA1-4CC9-AED1-181C21EE2DB1}" type="pres">
      <dgm:prSet presAssocID="{67378649-0170-4E36-9AF8-7C337820D6EC}" presName="compNode" presStyleCnt="0"/>
      <dgm:spPr/>
    </dgm:pt>
    <dgm:pt modelId="{AD869D5D-8374-4327-AC6B-B1F5E26A5071}" type="pres">
      <dgm:prSet presAssocID="{67378649-0170-4E36-9AF8-7C337820D6EC}" presName="pict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a:ln>
          <a:noFill/>
        </a:ln>
      </dgm:spPr>
      <dgm:extLst>
        <a:ext uri="{E40237B7-FDA0-4F09-8148-C483321AD2D9}">
          <dgm14:cNvPr xmlns:dgm14="http://schemas.microsoft.com/office/drawing/2010/diagram" id="0" name="" descr="Inbox with solid fill"/>
        </a:ext>
      </dgm:extLst>
    </dgm:pt>
    <dgm:pt modelId="{72842E6A-ABF6-4031-B905-292A4E62A12C}" type="pres">
      <dgm:prSet presAssocID="{67378649-0170-4E36-9AF8-7C337820D6EC}" presName="textRect" presStyleLbl="revTx" presStyleIdx="2" presStyleCnt="4">
        <dgm:presLayoutVars>
          <dgm:bulletEnabled val="1"/>
        </dgm:presLayoutVars>
      </dgm:prSet>
      <dgm:spPr/>
    </dgm:pt>
    <dgm:pt modelId="{576F0225-C119-4115-8441-5E70BC4190DD}" type="pres">
      <dgm:prSet presAssocID="{74A38B48-BE85-498D-856E-377EB2E1B329}" presName="sibTrans" presStyleLbl="sibTrans2D1" presStyleIdx="0" presStyleCnt="0"/>
      <dgm:spPr/>
    </dgm:pt>
    <dgm:pt modelId="{EBF373DB-AD9B-4E93-A5AB-70B1805C4EE8}" type="pres">
      <dgm:prSet presAssocID="{DD96DB50-C041-4534-AC5E-2EE41BE75E2D}" presName="compNode" presStyleCnt="0"/>
      <dgm:spPr/>
    </dgm:pt>
    <dgm:pt modelId="{42DC86E8-4A9E-408B-90C3-1B03399EE965}" type="pres">
      <dgm:prSet presAssocID="{DD96DB50-C041-4534-AC5E-2EE41BE75E2D}" presName="pict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23000" b="-23000"/>
          </a:stretch>
        </a:blipFill>
        <a:ln>
          <a:noFill/>
        </a:ln>
      </dgm:spPr>
      <dgm:extLst>
        <a:ext uri="{E40237B7-FDA0-4F09-8148-C483321AD2D9}">
          <dgm14:cNvPr xmlns:dgm14="http://schemas.microsoft.com/office/drawing/2010/diagram" id="0" name="" descr="Transfer with solid fill"/>
        </a:ext>
      </dgm:extLst>
    </dgm:pt>
    <dgm:pt modelId="{AF6D8BC4-DADC-4980-B98F-0D612FC73DED}" type="pres">
      <dgm:prSet presAssocID="{DD96DB50-C041-4534-AC5E-2EE41BE75E2D}" presName="textRect" presStyleLbl="revTx" presStyleIdx="3" presStyleCnt="4">
        <dgm:presLayoutVars>
          <dgm:bulletEnabled val="1"/>
        </dgm:presLayoutVars>
      </dgm:prSet>
      <dgm:spPr/>
    </dgm:pt>
  </dgm:ptLst>
  <dgm:cxnLst>
    <dgm:cxn modelId="{22113C15-C44C-4A45-9BAE-8557885BB010}" type="presOf" srcId="{DD96DB50-C041-4534-AC5E-2EE41BE75E2D}" destId="{AF6D8BC4-DADC-4980-B98F-0D612FC73DED}" srcOrd="0" destOrd="0" presId="urn:microsoft.com/office/officeart/2005/8/layout/pList1"/>
    <dgm:cxn modelId="{73D46520-4B04-4B25-96E7-ABFE8B6A820C}" type="presOf" srcId="{B2B4CD01-70A6-408E-AF55-3650814A41C7}" destId="{9E0FB15B-9BE8-402F-9C92-D6BFA99FECCB}" srcOrd="0" destOrd="0" presId="urn:microsoft.com/office/officeart/2005/8/layout/pList1"/>
    <dgm:cxn modelId="{33BA9B2C-16B9-41A2-9DEE-015F08B63C39}" srcId="{12EB70D0-C0D8-46D0-AE29-0EBCCAEEE9B6}" destId="{67378649-0170-4E36-9AF8-7C337820D6EC}" srcOrd="2" destOrd="0" parTransId="{0FA1EF4E-A25B-410F-B96B-132DE3302ABF}" sibTransId="{74A38B48-BE85-498D-856E-377EB2E1B329}"/>
    <dgm:cxn modelId="{B096FE48-A315-4DE0-A98B-48B0D5DB04BE}" srcId="{12EB70D0-C0D8-46D0-AE29-0EBCCAEEE9B6}" destId="{B2B4CD01-70A6-408E-AF55-3650814A41C7}" srcOrd="1" destOrd="0" parTransId="{F5ED7D0B-5CBC-4422-8703-1502E6CEB761}" sibTransId="{A6292521-B5FA-4E93-B226-4786A3D6A4B3}"/>
    <dgm:cxn modelId="{7397CF5A-10E2-4F43-B109-F6BAA16A5694}" type="presOf" srcId="{80784D2D-037C-4E7A-B51E-6664AF1EEA7D}" destId="{D63BF3FC-1A4F-4AA0-A28A-EC1B1742F8DD}" srcOrd="0" destOrd="0" presId="urn:microsoft.com/office/officeart/2005/8/layout/pList1"/>
    <dgm:cxn modelId="{5D454881-7724-4C27-ADD7-D00165610699}" type="presOf" srcId="{12EB70D0-C0D8-46D0-AE29-0EBCCAEEE9B6}" destId="{29727995-5175-445D-A9A0-776CF3F7DC20}" srcOrd="0" destOrd="0" presId="urn:microsoft.com/office/officeart/2005/8/layout/pList1"/>
    <dgm:cxn modelId="{7D8B738F-3A00-47B5-985F-15D7948D3984}" type="presOf" srcId="{346396DC-9A76-436F-AD43-447B5A6785FC}" destId="{26A654EF-393C-4414-AD04-847D5F9CE40D}" srcOrd="0" destOrd="0" presId="urn:microsoft.com/office/officeart/2005/8/layout/pList1"/>
    <dgm:cxn modelId="{FDDE6594-A92B-4B80-ADBE-7BD50D0D9BC8}" srcId="{12EB70D0-C0D8-46D0-AE29-0EBCCAEEE9B6}" destId="{DD96DB50-C041-4534-AC5E-2EE41BE75E2D}" srcOrd="3" destOrd="0" parTransId="{12B9DCE6-074C-4238-A820-E424BAD443EF}" sibTransId="{64658D65-4F00-4EF5-9572-421889D754F4}"/>
    <dgm:cxn modelId="{F9CEF0A6-0F6D-4252-8320-B8FC4349EFCF}" srcId="{12EB70D0-C0D8-46D0-AE29-0EBCCAEEE9B6}" destId="{80784D2D-037C-4E7A-B51E-6664AF1EEA7D}" srcOrd="0" destOrd="0" parTransId="{FB3B110C-4AC3-4DFA-B631-657D76DAE814}" sibTransId="{346396DC-9A76-436F-AD43-447B5A6785FC}"/>
    <dgm:cxn modelId="{1869FEA7-5963-4D8A-B5B0-BC5225FB5292}" type="presOf" srcId="{A6292521-B5FA-4E93-B226-4786A3D6A4B3}" destId="{9BF08238-808F-4EEF-A408-C22ED0E98A2C}" srcOrd="0" destOrd="0" presId="urn:microsoft.com/office/officeart/2005/8/layout/pList1"/>
    <dgm:cxn modelId="{59C94AC9-BC09-47AD-8475-26280E1D8F6C}" type="presOf" srcId="{74A38B48-BE85-498D-856E-377EB2E1B329}" destId="{576F0225-C119-4115-8441-5E70BC4190DD}" srcOrd="0" destOrd="0" presId="urn:microsoft.com/office/officeart/2005/8/layout/pList1"/>
    <dgm:cxn modelId="{CA556FE5-C326-438B-A423-6FBEAF9F2F78}" type="presOf" srcId="{67378649-0170-4E36-9AF8-7C337820D6EC}" destId="{72842E6A-ABF6-4031-B905-292A4E62A12C}" srcOrd="0" destOrd="0" presId="urn:microsoft.com/office/officeart/2005/8/layout/pList1"/>
    <dgm:cxn modelId="{82181B54-BD86-4B3C-9902-2B043CF41D63}" type="presParOf" srcId="{29727995-5175-445D-A9A0-776CF3F7DC20}" destId="{39D14F2B-E082-4200-9660-44F367F4C907}" srcOrd="0" destOrd="0" presId="urn:microsoft.com/office/officeart/2005/8/layout/pList1"/>
    <dgm:cxn modelId="{741E80A6-F73E-470E-83A1-B1456C1910D9}" type="presParOf" srcId="{39D14F2B-E082-4200-9660-44F367F4C907}" destId="{1A1EF726-4948-43E6-A185-50D1001D68D0}" srcOrd="0" destOrd="0" presId="urn:microsoft.com/office/officeart/2005/8/layout/pList1"/>
    <dgm:cxn modelId="{B9EC654A-1833-4A78-B236-1F36326D3CA1}" type="presParOf" srcId="{39D14F2B-E082-4200-9660-44F367F4C907}" destId="{D63BF3FC-1A4F-4AA0-A28A-EC1B1742F8DD}" srcOrd="1" destOrd="0" presId="urn:microsoft.com/office/officeart/2005/8/layout/pList1"/>
    <dgm:cxn modelId="{5363BCB2-D419-4E44-BB51-35FD80B0598F}" type="presParOf" srcId="{29727995-5175-445D-A9A0-776CF3F7DC20}" destId="{26A654EF-393C-4414-AD04-847D5F9CE40D}" srcOrd="1" destOrd="0" presId="urn:microsoft.com/office/officeart/2005/8/layout/pList1"/>
    <dgm:cxn modelId="{FCC3D681-28E1-4DFD-B5EC-C8B23E180CF6}" type="presParOf" srcId="{29727995-5175-445D-A9A0-776CF3F7DC20}" destId="{D03E8704-7074-450D-9CEA-6EBF579BC139}" srcOrd="2" destOrd="0" presId="urn:microsoft.com/office/officeart/2005/8/layout/pList1"/>
    <dgm:cxn modelId="{3AEC3E4D-5B74-476A-802A-37B17351A3AB}" type="presParOf" srcId="{D03E8704-7074-450D-9CEA-6EBF579BC139}" destId="{D532ACB2-4A70-4489-87EE-C6E02D615B99}" srcOrd="0" destOrd="0" presId="urn:microsoft.com/office/officeart/2005/8/layout/pList1"/>
    <dgm:cxn modelId="{EA366BA8-1680-4381-A70B-4AD36606CD8E}" type="presParOf" srcId="{D03E8704-7074-450D-9CEA-6EBF579BC139}" destId="{9E0FB15B-9BE8-402F-9C92-D6BFA99FECCB}" srcOrd="1" destOrd="0" presId="urn:microsoft.com/office/officeart/2005/8/layout/pList1"/>
    <dgm:cxn modelId="{4C81FBE0-D7FF-4C10-9A4B-83AD82A2AEB8}" type="presParOf" srcId="{29727995-5175-445D-A9A0-776CF3F7DC20}" destId="{9BF08238-808F-4EEF-A408-C22ED0E98A2C}" srcOrd="3" destOrd="0" presId="urn:microsoft.com/office/officeart/2005/8/layout/pList1"/>
    <dgm:cxn modelId="{6658CBB1-2F36-4F56-894A-D66E6E070E65}" type="presParOf" srcId="{29727995-5175-445D-A9A0-776CF3F7DC20}" destId="{B5DB252E-9BA1-4CC9-AED1-181C21EE2DB1}" srcOrd="4" destOrd="0" presId="urn:microsoft.com/office/officeart/2005/8/layout/pList1"/>
    <dgm:cxn modelId="{1CF4E143-9ACE-4BB1-A52A-8540902E67D6}" type="presParOf" srcId="{B5DB252E-9BA1-4CC9-AED1-181C21EE2DB1}" destId="{AD869D5D-8374-4327-AC6B-B1F5E26A5071}" srcOrd="0" destOrd="0" presId="urn:microsoft.com/office/officeart/2005/8/layout/pList1"/>
    <dgm:cxn modelId="{F92EF7EB-FC13-4A3B-B1CD-B7C1BE28375F}" type="presParOf" srcId="{B5DB252E-9BA1-4CC9-AED1-181C21EE2DB1}" destId="{72842E6A-ABF6-4031-B905-292A4E62A12C}" srcOrd="1" destOrd="0" presId="urn:microsoft.com/office/officeart/2005/8/layout/pList1"/>
    <dgm:cxn modelId="{EB6A2043-FAB6-4062-BA20-0BCF2373289B}" type="presParOf" srcId="{29727995-5175-445D-A9A0-776CF3F7DC20}" destId="{576F0225-C119-4115-8441-5E70BC4190DD}" srcOrd="5" destOrd="0" presId="urn:microsoft.com/office/officeart/2005/8/layout/pList1"/>
    <dgm:cxn modelId="{2FC66486-1362-4F9A-B754-8933FCC0ABC5}" type="presParOf" srcId="{29727995-5175-445D-A9A0-776CF3F7DC20}" destId="{EBF373DB-AD9B-4E93-A5AB-70B1805C4EE8}" srcOrd="6" destOrd="0" presId="urn:microsoft.com/office/officeart/2005/8/layout/pList1"/>
    <dgm:cxn modelId="{70757FAA-90AF-45C6-8EFD-80E8F639D62F}" type="presParOf" srcId="{EBF373DB-AD9B-4E93-A5AB-70B1805C4EE8}" destId="{42DC86E8-4A9E-408B-90C3-1B03399EE965}" srcOrd="0" destOrd="0" presId="urn:microsoft.com/office/officeart/2005/8/layout/pList1"/>
    <dgm:cxn modelId="{72FF4F57-75F7-470A-94AB-4F2B2ACADC0A}" type="presParOf" srcId="{EBF373DB-AD9B-4E93-A5AB-70B1805C4EE8}" destId="{AF6D8BC4-DADC-4980-B98F-0D612FC73DED}" srcOrd="1" destOrd="0" presId="urn:microsoft.com/office/officeart/2005/8/layout/p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1EDC0-2A1A-489F-968B-EDD1BAD7ABFF}">
      <dsp:nvSpPr>
        <dsp:cNvPr id="0" name=""/>
        <dsp:cNvSpPr/>
      </dsp:nvSpPr>
      <dsp:spPr>
        <a:xfrm>
          <a:off x="0" y="2611"/>
          <a:ext cx="1255312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5471ED-F6E0-499D-8282-359B8B4C17B7}">
      <dsp:nvSpPr>
        <dsp:cNvPr id="0" name=""/>
        <dsp:cNvSpPr/>
      </dsp:nvSpPr>
      <dsp:spPr>
        <a:xfrm>
          <a:off x="0" y="2611"/>
          <a:ext cx="3074874" cy="1780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dirty="0"/>
            <a:t>Patient Centric</a:t>
          </a:r>
        </a:p>
      </dsp:txBody>
      <dsp:txXfrm>
        <a:off x="0" y="2611"/>
        <a:ext cx="3074874" cy="1780992"/>
      </dsp:txXfrm>
    </dsp:sp>
    <dsp:sp modelId="{485996EC-66D3-49C1-A4B1-061A50928E74}">
      <dsp:nvSpPr>
        <dsp:cNvPr id="0" name=""/>
        <dsp:cNvSpPr/>
      </dsp:nvSpPr>
      <dsp:spPr>
        <a:xfrm>
          <a:off x="3252506" y="30439"/>
          <a:ext cx="9296054" cy="556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Design</a:t>
          </a:r>
        </a:p>
      </dsp:txBody>
      <dsp:txXfrm>
        <a:off x="3252506" y="30439"/>
        <a:ext cx="9296054" cy="556560"/>
      </dsp:txXfrm>
    </dsp:sp>
    <dsp:sp modelId="{01896795-EBE5-4873-8938-EB4C125A1289}">
      <dsp:nvSpPr>
        <dsp:cNvPr id="0" name=""/>
        <dsp:cNvSpPr/>
      </dsp:nvSpPr>
      <dsp:spPr>
        <a:xfrm>
          <a:off x="3074874" y="586999"/>
          <a:ext cx="9473686"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9C44D0-CEDE-424F-ABDC-4E8193175D26}">
      <dsp:nvSpPr>
        <dsp:cNvPr id="0" name=""/>
        <dsp:cNvSpPr/>
      </dsp:nvSpPr>
      <dsp:spPr>
        <a:xfrm>
          <a:off x="3252506" y="614827"/>
          <a:ext cx="9296054" cy="556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Workload</a:t>
          </a:r>
        </a:p>
      </dsp:txBody>
      <dsp:txXfrm>
        <a:off x="3252506" y="614827"/>
        <a:ext cx="9296054" cy="556560"/>
      </dsp:txXfrm>
    </dsp:sp>
    <dsp:sp modelId="{DE5288B6-AB3F-4084-8530-856B254E3BEE}">
      <dsp:nvSpPr>
        <dsp:cNvPr id="0" name=""/>
        <dsp:cNvSpPr/>
      </dsp:nvSpPr>
      <dsp:spPr>
        <a:xfrm>
          <a:off x="3074874" y="1171387"/>
          <a:ext cx="9473686"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CFCB66-145D-4256-98F7-1578E8FB9D4C}">
      <dsp:nvSpPr>
        <dsp:cNvPr id="0" name=""/>
        <dsp:cNvSpPr/>
      </dsp:nvSpPr>
      <dsp:spPr>
        <a:xfrm>
          <a:off x="3252506" y="1199215"/>
          <a:ext cx="9296054" cy="556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Implementation</a:t>
          </a:r>
        </a:p>
      </dsp:txBody>
      <dsp:txXfrm>
        <a:off x="3252506" y="1199215"/>
        <a:ext cx="9296054" cy="556560"/>
      </dsp:txXfrm>
    </dsp:sp>
    <dsp:sp modelId="{2713376B-6066-42BE-9BA1-C44774F01095}">
      <dsp:nvSpPr>
        <dsp:cNvPr id="0" name=""/>
        <dsp:cNvSpPr/>
      </dsp:nvSpPr>
      <dsp:spPr>
        <a:xfrm>
          <a:off x="3074874" y="1755775"/>
          <a:ext cx="9473686"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C9DD2D-77EA-4686-AE54-1A62A6DD6006}">
      <dsp:nvSpPr>
        <dsp:cNvPr id="0" name=""/>
        <dsp:cNvSpPr/>
      </dsp:nvSpPr>
      <dsp:spPr>
        <a:xfrm>
          <a:off x="0" y="1783603"/>
          <a:ext cx="12553125" cy="0"/>
        </a:xfrm>
        <a:prstGeom prst="line">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B618DA-FADE-42A8-B15B-0D4410E58764}">
      <dsp:nvSpPr>
        <dsp:cNvPr id="0" name=""/>
        <dsp:cNvSpPr/>
      </dsp:nvSpPr>
      <dsp:spPr>
        <a:xfrm>
          <a:off x="0" y="1783603"/>
          <a:ext cx="3039067" cy="1780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dirty="0"/>
            <a:t>Provider Centric</a:t>
          </a:r>
        </a:p>
      </dsp:txBody>
      <dsp:txXfrm>
        <a:off x="0" y="1783603"/>
        <a:ext cx="3039067" cy="1780992"/>
      </dsp:txXfrm>
    </dsp:sp>
    <dsp:sp modelId="{0AE9AE42-C414-4435-8B32-18B8BC5FC1B8}">
      <dsp:nvSpPr>
        <dsp:cNvPr id="0" name=""/>
        <dsp:cNvSpPr/>
      </dsp:nvSpPr>
      <dsp:spPr>
        <a:xfrm>
          <a:off x="3217434" y="1811431"/>
          <a:ext cx="9334547" cy="556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Care Coordination</a:t>
          </a:r>
        </a:p>
      </dsp:txBody>
      <dsp:txXfrm>
        <a:off x="3217434" y="1811431"/>
        <a:ext cx="9334547" cy="556560"/>
      </dsp:txXfrm>
    </dsp:sp>
    <dsp:sp modelId="{413FD64C-9008-4330-BF6A-91283F3FC050}">
      <dsp:nvSpPr>
        <dsp:cNvPr id="0" name=""/>
        <dsp:cNvSpPr/>
      </dsp:nvSpPr>
      <dsp:spPr>
        <a:xfrm>
          <a:off x="3039067" y="2367991"/>
          <a:ext cx="9512915"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F074D6-267A-4709-B6E2-B6E097873056}">
      <dsp:nvSpPr>
        <dsp:cNvPr id="0" name=""/>
        <dsp:cNvSpPr/>
      </dsp:nvSpPr>
      <dsp:spPr>
        <a:xfrm>
          <a:off x="3217434" y="2395819"/>
          <a:ext cx="9334547" cy="556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Patient Safety</a:t>
          </a:r>
        </a:p>
      </dsp:txBody>
      <dsp:txXfrm>
        <a:off x="3217434" y="2395819"/>
        <a:ext cx="9334547" cy="556560"/>
      </dsp:txXfrm>
    </dsp:sp>
    <dsp:sp modelId="{7A3287F1-F08B-4982-A6EB-C03A2C9490ED}">
      <dsp:nvSpPr>
        <dsp:cNvPr id="0" name=""/>
        <dsp:cNvSpPr/>
      </dsp:nvSpPr>
      <dsp:spPr>
        <a:xfrm>
          <a:off x="3039067" y="2952380"/>
          <a:ext cx="9512915"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94E07F-F10E-49E4-AC4A-7E0C930311D8}">
      <dsp:nvSpPr>
        <dsp:cNvPr id="0" name=""/>
        <dsp:cNvSpPr/>
      </dsp:nvSpPr>
      <dsp:spPr>
        <a:xfrm>
          <a:off x="3217434" y="2980208"/>
          <a:ext cx="9334547" cy="556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Quality</a:t>
          </a:r>
        </a:p>
      </dsp:txBody>
      <dsp:txXfrm>
        <a:off x="3217434" y="2980208"/>
        <a:ext cx="9334547" cy="556560"/>
      </dsp:txXfrm>
    </dsp:sp>
    <dsp:sp modelId="{F3463711-7514-4798-AB2F-B3156A9A94E6}">
      <dsp:nvSpPr>
        <dsp:cNvPr id="0" name=""/>
        <dsp:cNvSpPr/>
      </dsp:nvSpPr>
      <dsp:spPr>
        <a:xfrm>
          <a:off x="3039067" y="3536768"/>
          <a:ext cx="9512915"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102F14-B1F1-4873-B596-E426CC771BE2}">
      <dsp:nvSpPr>
        <dsp:cNvPr id="0" name=""/>
        <dsp:cNvSpPr/>
      </dsp:nvSpPr>
      <dsp:spPr>
        <a:xfrm>
          <a:off x="0" y="3564596"/>
          <a:ext cx="12553125"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38C31E-0EC0-41DB-AED0-74F7EF86D76F}">
      <dsp:nvSpPr>
        <dsp:cNvPr id="0" name=""/>
        <dsp:cNvSpPr/>
      </dsp:nvSpPr>
      <dsp:spPr>
        <a:xfrm>
          <a:off x="0" y="3564596"/>
          <a:ext cx="3018488" cy="1780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dirty="0"/>
            <a:t>Outcomes</a:t>
          </a:r>
        </a:p>
      </dsp:txBody>
      <dsp:txXfrm>
        <a:off x="0" y="3564596"/>
        <a:ext cx="3018488" cy="1780992"/>
      </dsp:txXfrm>
    </dsp:sp>
    <dsp:sp modelId="{06C195E0-CEE1-481D-A72E-8411EF2C54C1}">
      <dsp:nvSpPr>
        <dsp:cNvPr id="0" name=""/>
        <dsp:cNvSpPr/>
      </dsp:nvSpPr>
      <dsp:spPr>
        <a:xfrm>
          <a:off x="3197039" y="3605990"/>
          <a:ext cx="9344171" cy="827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Patient-Provider Relationship</a:t>
          </a:r>
        </a:p>
      </dsp:txBody>
      <dsp:txXfrm>
        <a:off x="3197039" y="3605990"/>
        <a:ext cx="9344171" cy="827883"/>
      </dsp:txXfrm>
    </dsp:sp>
    <dsp:sp modelId="{777E2519-583A-41C2-B815-7713230DB1AD}">
      <dsp:nvSpPr>
        <dsp:cNvPr id="0" name=""/>
        <dsp:cNvSpPr/>
      </dsp:nvSpPr>
      <dsp:spPr>
        <a:xfrm>
          <a:off x="3018488" y="4433873"/>
          <a:ext cx="9522722"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B3C185-8C5C-4D9C-92AA-3B4EBE4B2F18}">
      <dsp:nvSpPr>
        <dsp:cNvPr id="0" name=""/>
        <dsp:cNvSpPr/>
      </dsp:nvSpPr>
      <dsp:spPr>
        <a:xfrm>
          <a:off x="3197039" y="4475267"/>
          <a:ext cx="9344171" cy="827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Health Outcomes</a:t>
          </a:r>
        </a:p>
      </dsp:txBody>
      <dsp:txXfrm>
        <a:off x="3197039" y="4475267"/>
        <a:ext cx="9344171" cy="827883"/>
      </dsp:txXfrm>
    </dsp:sp>
    <dsp:sp modelId="{54D3A119-FA32-4226-824D-67A7E4CD21A2}">
      <dsp:nvSpPr>
        <dsp:cNvPr id="0" name=""/>
        <dsp:cNvSpPr/>
      </dsp:nvSpPr>
      <dsp:spPr>
        <a:xfrm>
          <a:off x="3018488" y="5303150"/>
          <a:ext cx="9522722"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1EF726-4948-43E6-A185-50D1001D68D0}">
      <dsp:nvSpPr>
        <dsp:cNvPr id="0" name=""/>
        <dsp:cNvSpPr/>
      </dsp:nvSpPr>
      <dsp:spPr>
        <a:xfrm>
          <a:off x="170888" y="222159"/>
          <a:ext cx="2556432" cy="1988509"/>
        </a:xfrm>
        <a:prstGeom prst="round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3BF3FC-1A4F-4AA0-A28A-EC1B1742F8DD}">
      <dsp:nvSpPr>
        <dsp:cNvPr id="0" name=""/>
        <dsp:cNvSpPr/>
      </dsp:nvSpPr>
      <dsp:spPr>
        <a:xfrm>
          <a:off x="6064" y="2210668"/>
          <a:ext cx="2886080" cy="1070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marL="0" lvl="0" indent="0" algn="ctr" defTabSz="1600200">
            <a:lnSpc>
              <a:spcPct val="90000"/>
            </a:lnSpc>
            <a:spcBef>
              <a:spcPct val="0"/>
            </a:spcBef>
            <a:spcAft>
              <a:spcPct val="35000"/>
            </a:spcAft>
            <a:buNone/>
          </a:pPr>
          <a:r>
            <a:rPr lang="en-US" sz="3600" b="1" kern="1200" dirty="0">
              <a:effectLst>
                <a:outerShdw blurRad="38100" dist="38100" dir="2700000" algn="tl">
                  <a:srgbClr val="000000">
                    <a:alpha val="43137"/>
                  </a:srgbClr>
                </a:outerShdw>
              </a:effectLst>
            </a:rPr>
            <a:t>Patient</a:t>
          </a:r>
        </a:p>
      </dsp:txBody>
      <dsp:txXfrm>
        <a:off x="6064" y="2210668"/>
        <a:ext cx="2886080" cy="1070735"/>
      </dsp:txXfrm>
    </dsp:sp>
    <dsp:sp modelId="{D532ACB2-4A70-4489-87EE-C6E02D615B99}">
      <dsp:nvSpPr>
        <dsp:cNvPr id="0" name=""/>
        <dsp:cNvSpPr/>
      </dsp:nvSpPr>
      <dsp:spPr>
        <a:xfrm>
          <a:off x="3180874" y="222159"/>
          <a:ext cx="2886080" cy="1988509"/>
        </a:xfrm>
        <a:prstGeom prst="round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0FB15B-9BE8-402F-9C92-D6BFA99FECCB}">
      <dsp:nvSpPr>
        <dsp:cNvPr id="0" name=""/>
        <dsp:cNvSpPr/>
      </dsp:nvSpPr>
      <dsp:spPr>
        <a:xfrm>
          <a:off x="3180874" y="2210668"/>
          <a:ext cx="2886080" cy="1070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marL="0" lvl="0" indent="0" algn="ctr" defTabSz="1600200">
            <a:lnSpc>
              <a:spcPct val="90000"/>
            </a:lnSpc>
            <a:spcBef>
              <a:spcPct val="0"/>
            </a:spcBef>
            <a:spcAft>
              <a:spcPct val="35000"/>
            </a:spcAft>
            <a:buNone/>
          </a:pPr>
          <a:r>
            <a:rPr lang="en-US" sz="3600" b="1" kern="1200" dirty="0">
              <a:effectLst>
                <a:outerShdw blurRad="38100" dist="38100" dir="2700000" algn="tl">
                  <a:srgbClr val="000000">
                    <a:alpha val="43137"/>
                  </a:srgbClr>
                </a:outerShdw>
              </a:effectLst>
            </a:rPr>
            <a:t>Technical</a:t>
          </a:r>
        </a:p>
      </dsp:txBody>
      <dsp:txXfrm>
        <a:off x="3180874" y="2210668"/>
        <a:ext cx="2886080" cy="1070735"/>
      </dsp:txXfrm>
    </dsp:sp>
    <dsp:sp modelId="{AD869D5D-8374-4327-AC6B-B1F5E26A5071}">
      <dsp:nvSpPr>
        <dsp:cNvPr id="0" name=""/>
        <dsp:cNvSpPr/>
      </dsp:nvSpPr>
      <dsp:spPr>
        <a:xfrm>
          <a:off x="6355683" y="222159"/>
          <a:ext cx="2886080" cy="1988509"/>
        </a:xfrm>
        <a:prstGeom prst="round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842E6A-ABF6-4031-B905-292A4E62A12C}">
      <dsp:nvSpPr>
        <dsp:cNvPr id="0" name=""/>
        <dsp:cNvSpPr/>
      </dsp:nvSpPr>
      <dsp:spPr>
        <a:xfrm>
          <a:off x="6355683" y="2210668"/>
          <a:ext cx="2886080" cy="1070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marL="0" lvl="0" indent="0" algn="ctr" defTabSz="1600200">
            <a:lnSpc>
              <a:spcPct val="90000"/>
            </a:lnSpc>
            <a:spcBef>
              <a:spcPct val="0"/>
            </a:spcBef>
            <a:spcAft>
              <a:spcPct val="35000"/>
            </a:spcAft>
            <a:buNone/>
          </a:pPr>
          <a:r>
            <a:rPr lang="en-US" sz="3600" b="1" kern="1200" dirty="0">
              <a:effectLst>
                <a:outerShdw blurRad="38100" dist="38100" dir="2700000" algn="tl">
                  <a:srgbClr val="000000">
                    <a:alpha val="43137"/>
                  </a:srgbClr>
                </a:outerShdw>
              </a:effectLst>
            </a:rPr>
            <a:t>Workflow</a:t>
          </a:r>
        </a:p>
      </dsp:txBody>
      <dsp:txXfrm>
        <a:off x="6355683" y="2210668"/>
        <a:ext cx="2886080" cy="1070735"/>
      </dsp:txXfrm>
    </dsp:sp>
    <dsp:sp modelId="{42DC86E8-4A9E-408B-90C3-1B03399EE965}">
      <dsp:nvSpPr>
        <dsp:cNvPr id="0" name=""/>
        <dsp:cNvSpPr/>
      </dsp:nvSpPr>
      <dsp:spPr>
        <a:xfrm>
          <a:off x="9530493" y="222159"/>
          <a:ext cx="2886080" cy="1988509"/>
        </a:xfrm>
        <a:prstGeom prst="round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23000" b="-23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6D8BC4-DADC-4980-B98F-0D612FC73DED}">
      <dsp:nvSpPr>
        <dsp:cNvPr id="0" name=""/>
        <dsp:cNvSpPr/>
      </dsp:nvSpPr>
      <dsp:spPr>
        <a:xfrm>
          <a:off x="9530493" y="2210668"/>
          <a:ext cx="2886080" cy="1070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marL="0" lvl="0" indent="0" algn="ctr" defTabSz="1600200">
            <a:lnSpc>
              <a:spcPct val="90000"/>
            </a:lnSpc>
            <a:spcBef>
              <a:spcPct val="0"/>
            </a:spcBef>
            <a:spcAft>
              <a:spcPct val="35000"/>
            </a:spcAft>
            <a:buNone/>
          </a:pPr>
          <a:r>
            <a:rPr lang="en-US" sz="3600" b="1" kern="1200" dirty="0">
              <a:effectLst>
                <a:outerShdw blurRad="38100" dist="38100" dir="2700000" algn="tl">
                  <a:srgbClr val="000000">
                    <a:alpha val="43137"/>
                  </a:srgbClr>
                </a:outerShdw>
              </a:effectLst>
            </a:rPr>
            <a:t>Preparation &amp; Change</a:t>
          </a:r>
          <a:endParaRPr lang="en-US" sz="2800" b="1" kern="1200" dirty="0">
            <a:effectLst>
              <a:outerShdw blurRad="38100" dist="38100" dir="2700000" algn="tl">
                <a:srgbClr val="000000">
                  <a:alpha val="43137"/>
                </a:srgbClr>
              </a:outerShdw>
            </a:effectLst>
          </a:endParaRPr>
        </a:p>
      </dsp:txBody>
      <dsp:txXfrm>
        <a:off x="9530493" y="2210668"/>
        <a:ext cx="2886080" cy="107073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3461134" latinLnBrk="0">
      <a:defRPr sz="1000">
        <a:latin typeface="+mn-lt"/>
        <a:ea typeface="+mn-ea"/>
        <a:cs typeface="+mn-cs"/>
        <a:sym typeface="Helvetica"/>
      </a:defRPr>
    </a:lvl1pPr>
    <a:lvl2pPr indent="228600" defTabSz="3461134" latinLnBrk="0">
      <a:defRPr sz="1000">
        <a:latin typeface="+mn-lt"/>
        <a:ea typeface="+mn-ea"/>
        <a:cs typeface="+mn-cs"/>
        <a:sym typeface="Helvetica"/>
      </a:defRPr>
    </a:lvl2pPr>
    <a:lvl3pPr indent="457200" defTabSz="3461134" latinLnBrk="0">
      <a:defRPr sz="1000">
        <a:latin typeface="+mn-lt"/>
        <a:ea typeface="+mn-ea"/>
        <a:cs typeface="+mn-cs"/>
        <a:sym typeface="Helvetica"/>
      </a:defRPr>
    </a:lvl3pPr>
    <a:lvl4pPr indent="685800" defTabSz="3461134" latinLnBrk="0">
      <a:defRPr sz="1000">
        <a:latin typeface="+mn-lt"/>
        <a:ea typeface="+mn-ea"/>
        <a:cs typeface="+mn-cs"/>
        <a:sym typeface="Helvetica"/>
      </a:defRPr>
    </a:lvl4pPr>
    <a:lvl5pPr indent="914400" defTabSz="3461134" latinLnBrk="0">
      <a:defRPr sz="1000">
        <a:latin typeface="+mn-lt"/>
        <a:ea typeface="+mn-ea"/>
        <a:cs typeface="+mn-cs"/>
        <a:sym typeface="Helvetica"/>
      </a:defRPr>
    </a:lvl5pPr>
    <a:lvl6pPr indent="1143000" defTabSz="3461134" latinLnBrk="0">
      <a:defRPr sz="1000">
        <a:latin typeface="+mn-lt"/>
        <a:ea typeface="+mn-ea"/>
        <a:cs typeface="+mn-cs"/>
        <a:sym typeface="Helvetica"/>
      </a:defRPr>
    </a:lvl6pPr>
    <a:lvl7pPr indent="1371600" defTabSz="3461134" latinLnBrk="0">
      <a:defRPr sz="1000">
        <a:latin typeface="+mn-lt"/>
        <a:ea typeface="+mn-ea"/>
        <a:cs typeface="+mn-cs"/>
        <a:sym typeface="Helvetica"/>
      </a:defRPr>
    </a:lvl7pPr>
    <a:lvl8pPr indent="1600200" defTabSz="3461134" latinLnBrk="0">
      <a:defRPr sz="1000">
        <a:latin typeface="+mn-lt"/>
        <a:ea typeface="+mn-ea"/>
        <a:cs typeface="+mn-cs"/>
        <a:sym typeface="Helvetica"/>
      </a:defRPr>
    </a:lvl8pPr>
    <a:lvl9pPr indent="1828800" defTabSz="3461134" latinLnBrk="0">
      <a:defRPr sz="1000">
        <a:latin typeface="+mn-lt"/>
        <a:ea typeface="+mn-ea"/>
        <a:cs typeface="+mn-cs"/>
        <a:sym typeface="Helvetica"/>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28197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B405E-AE40-46FA-947B-2B6BB0302AF8}"/>
              </a:ext>
            </a:extLst>
          </p:cNvPr>
          <p:cNvSpPr>
            <a:spLocks noGrp="1"/>
          </p:cNvSpPr>
          <p:nvPr>
            <p:ph type="ctrTitle"/>
          </p:nvPr>
        </p:nvSpPr>
        <p:spPr>
          <a:xfrm>
            <a:off x="5486400" y="5387342"/>
            <a:ext cx="32918400" cy="11460480"/>
          </a:xfrm>
        </p:spPr>
        <p:txBody>
          <a:bodyPr anchor="b"/>
          <a:lstStyle>
            <a:lvl1pPr algn="ctr">
              <a:defRPr sz="21600"/>
            </a:lvl1pPr>
          </a:lstStyle>
          <a:p>
            <a:r>
              <a:rPr lang="en-US"/>
              <a:t>Click to edit Master title style</a:t>
            </a:r>
          </a:p>
        </p:txBody>
      </p:sp>
      <p:sp>
        <p:nvSpPr>
          <p:cNvPr id="3" name="Subtitle 2">
            <a:extLst>
              <a:ext uri="{FF2B5EF4-FFF2-40B4-BE49-F238E27FC236}">
                <a16:creationId xmlns:a16="http://schemas.microsoft.com/office/drawing/2014/main" id="{7BF1814E-4106-43F9-8554-42F4BA7C94C9}"/>
              </a:ext>
            </a:extLst>
          </p:cNvPr>
          <p:cNvSpPr>
            <a:spLocks noGrp="1"/>
          </p:cNvSpPr>
          <p:nvPr>
            <p:ph type="subTitle" idx="1"/>
          </p:nvPr>
        </p:nvSpPr>
        <p:spPr>
          <a:xfrm>
            <a:off x="5486400" y="17289782"/>
            <a:ext cx="32918400" cy="7947658"/>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p>
        </p:txBody>
      </p:sp>
      <p:sp>
        <p:nvSpPr>
          <p:cNvPr id="4" name="Date Placeholder 3">
            <a:extLst>
              <a:ext uri="{FF2B5EF4-FFF2-40B4-BE49-F238E27FC236}">
                <a16:creationId xmlns:a16="http://schemas.microsoft.com/office/drawing/2014/main" id="{427D92D9-0192-497C-A976-D2818721E439}"/>
              </a:ext>
            </a:extLst>
          </p:cNvPr>
          <p:cNvSpPr>
            <a:spLocks noGrp="1"/>
          </p:cNvSpPr>
          <p:nvPr>
            <p:ph type="dt" sz="half" idx="10"/>
          </p:nvPr>
        </p:nvSpPr>
        <p:spPr/>
        <p:txBody>
          <a:bodyPr/>
          <a:lstStyle/>
          <a:p>
            <a:fld id="{771575BD-F055-41E5-9130-7FD9332CF84B}" type="datetimeFigureOut">
              <a:rPr lang="en-US" smtClean="0"/>
              <a:t>4/5/2022</a:t>
            </a:fld>
            <a:endParaRPr lang="en-US"/>
          </a:p>
        </p:txBody>
      </p:sp>
      <p:sp>
        <p:nvSpPr>
          <p:cNvPr id="5" name="Footer Placeholder 4">
            <a:extLst>
              <a:ext uri="{FF2B5EF4-FFF2-40B4-BE49-F238E27FC236}">
                <a16:creationId xmlns:a16="http://schemas.microsoft.com/office/drawing/2014/main" id="{7A260B7C-6B3D-49CE-8AFB-290CF64365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6989D7-2370-4241-A12D-322EC0C2768D}"/>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609853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8DC2A-A978-4290-A35E-EB3B8F819E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82ED1E-1D77-4F95-9CEC-56FD4ECC53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518118-6500-4FED-810E-4CBCB9CD08D1}"/>
              </a:ext>
            </a:extLst>
          </p:cNvPr>
          <p:cNvSpPr>
            <a:spLocks noGrp="1"/>
          </p:cNvSpPr>
          <p:nvPr>
            <p:ph type="dt" sz="half" idx="10"/>
          </p:nvPr>
        </p:nvSpPr>
        <p:spPr/>
        <p:txBody>
          <a:bodyPr/>
          <a:lstStyle/>
          <a:p>
            <a:fld id="{771575BD-F055-41E5-9130-7FD9332CF84B}" type="datetimeFigureOut">
              <a:rPr lang="en-US" smtClean="0"/>
              <a:t>4/5/2022</a:t>
            </a:fld>
            <a:endParaRPr lang="en-US"/>
          </a:p>
        </p:txBody>
      </p:sp>
      <p:sp>
        <p:nvSpPr>
          <p:cNvPr id="5" name="Footer Placeholder 4">
            <a:extLst>
              <a:ext uri="{FF2B5EF4-FFF2-40B4-BE49-F238E27FC236}">
                <a16:creationId xmlns:a16="http://schemas.microsoft.com/office/drawing/2014/main" id="{90CE970B-8C2F-4F91-897F-2310BA852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260FBB-84B8-44FD-9DDB-2481BC1E7173}"/>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959987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FD71EB-C2C2-4654-BC67-B75CE8C2C125}"/>
              </a:ext>
            </a:extLst>
          </p:cNvPr>
          <p:cNvSpPr>
            <a:spLocks noGrp="1"/>
          </p:cNvSpPr>
          <p:nvPr>
            <p:ph type="title" orient="vert"/>
          </p:nvPr>
        </p:nvSpPr>
        <p:spPr>
          <a:xfrm>
            <a:off x="31409640" y="1752600"/>
            <a:ext cx="9464040" cy="2789682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3855EE-61A2-46FC-A1C5-33462D467241}"/>
              </a:ext>
            </a:extLst>
          </p:cNvPr>
          <p:cNvSpPr>
            <a:spLocks noGrp="1"/>
          </p:cNvSpPr>
          <p:nvPr>
            <p:ph type="body" orient="vert" idx="1"/>
          </p:nvPr>
        </p:nvSpPr>
        <p:spPr>
          <a:xfrm>
            <a:off x="3017520"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9639BB-9B43-4DB6-9F85-1D00AADC6FB6}"/>
              </a:ext>
            </a:extLst>
          </p:cNvPr>
          <p:cNvSpPr>
            <a:spLocks noGrp="1"/>
          </p:cNvSpPr>
          <p:nvPr>
            <p:ph type="dt" sz="half" idx="10"/>
          </p:nvPr>
        </p:nvSpPr>
        <p:spPr/>
        <p:txBody>
          <a:bodyPr/>
          <a:lstStyle/>
          <a:p>
            <a:fld id="{771575BD-F055-41E5-9130-7FD9332CF84B}" type="datetimeFigureOut">
              <a:rPr lang="en-US" smtClean="0"/>
              <a:t>4/5/2022</a:t>
            </a:fld>
            <a:endParaRPr lang="en-US"/>
          </a:p>
        </p:txBody>
      </p:sp>
      <p:sp>
        <p:nvSpPr>
          <p:cNvPr id="5" name="Footer Placeholder 4">
            <a:extLst>
              <a:ext uri="{FF2B5EF4-FFF2-40B4-BE49-F238E27FC236}">
                <a16:creationId xmlns:a16="http://schemas.microsoft.com/office/drawing/2014/main" id="{457A5895-F463-4E11-A61A-AF61269CA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470AE2-3B4A-4349-95DF-439CA01B4DD5}"/>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017854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8B4BC-7521-45CC-BA17-89F39DB91C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1D1CA5-7362-42FC-A1DD-553877C9CD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42CB8D-213E-464E-9E30-2752228D0956}"/>
              </a:ext>
            </a:extLst>
          </p:cNvPr>
          <p:cNvSpPr>
            <a:spLocks noGrp="1"/>
          </p:cNvSpPr>
          <p:nvPr>
            <p:ph type="dt" sz="half" idx="10"/>
          </p:nvPr>
        </p:nvSpPr>
        <p:spPr/>
        <p:txBody>
          <a:bodyPr/>
          <a:lstStyle/>
          <a:p>
            <a:fld id="{771575BD-F055-41E5-9130-7FD9332CF84B}" type="datetimeFigureOut">
              <a:rPr lang="en-US" smtClean="0"/>
              <a:t>4/5/2022</a:t>
            </a:fld>
            <a:endParaRPr lang="en-US"/>
          </a:p>
        </p:txBody>
      </p:sp>
      <p:sp>
        <p:nvSpPr>
          <p:cNvPr id="5" name="Footer Placeholder 4">
            <a:extLst>
              <a:ext uri="{FF2B5EF4-FFF2-40B4-BE49-F238E27FC236}">
                <a16:creationId xmlns:a16="http://schemas.microsoft.com/office/drawing/2014/main" id="{FB1CEA0A-D985-4308-8CE4-E66D1772A0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4FE1A4-C90E-430F-9B01-DCAF205D28D7}"/>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705762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98785-19A6-4AC2-945E-874E11D15DDB}"/>
              </a:ext>
            </a:extLst>
          </p:cNvPr>
          <p:cNvSpPr>
            <a:spLocks noGrp="1"/>
          </p:cNvSpPr>
          <p:nvPr>
            <p:ph type="title"/>
          </p:nvPr>
        </p:nvSpPr>
        <p:spPr>
          <a:xfrm>
            <a:off x="2994660" y="8206745"/>
            <a:ext cx="37856160" cy="13693138"/>
          </a:xfrm>
        </p:spPr>
        <p:txBody>
          <a:bodyPr anchor="b"/>
          <a:lstStyle>
            <a:lvl1pPr>
              <a:defRPr sz="21600"/>
            </a:lvl1pPr>
          </a:lstStyle>
          <a:p>
            <a:r>
              <a:rPr lang="en-US"/>
              <a:t>Click to edit Master title style</a:t>
            </a:r>
          </a:p>
        </p:txBody>
      </p:sp>
      <p:sp>
        <p:nvSpPr>
          <p:cNvPr id="3" name="Text Placeholder 2">
            <a:extLst>
              <a:ext uri="{FF2B5EF4-FFF2-40B4-BE49-F238E27FC236}">
                <a16:creationId xmlns:a16="http://schemas.microsoft.com/office/drawing/2014/main" id="{85BF713A-DD18-47B9-86B2-F889B28DAAEC}"/>
              </a:ext>
            </a:extLst>
          </p:cNvPr>
          <p:cNvSpPr>
            <a:spLocks noGrp="1"/>
          </p:cNvSpPr>
          <p:nvPr>
            <p:ph type="body" idx="1"/>
          </p:nvPr>
        </p:nvSpPr>
        <p:spPr>
          <a:xfrm>
            <a:off x="2994660" y="22029425"/>
            <a:ext cx="37856160" cy="7200898"/>
          </a:xfrm>
        </p:spPr>
        <p:txBody>
          <a:bodyPr/>
          <a:lstStyle>
            <a:lvl1pPr marL="0" indent="0">
              <a:buNone/>
              <a:defRPr sz="8640">
                <a:solidFill>
                  <a:schemeClr val="tx1">
                    <a:tint val="75000"/>
                  </a:schemeClr>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47BD78-403F-4AC8-A89A-5CC453923CBC}"/>
              </a:ext>
            </a:extLst>
          </p:cNvPr>
          <p:cNvSpPr>
            <a:spLocks noGrp="1"/>
          </p:cNvSpPr>
          <p:nvPr>
            <p:ph type="dt" sz="half" idx="10"/>
          </p:nvPr>
        </p:nvSpPr>
        <p:spPr/>
        <p:txBody>
          <a:bodyPr/>
          <a:lstStyle/>
          <a:p>
            <a:fld id="{771575BD-F055-41E5-9130-7FD9332CF84B}" type="datetimeFigureOut">
              <a:rPr lang="en-US" smtClean="0"/>
              <a:t>4/5/2022</a:t>
            </a:fld>
            <a:endParaRPr lang="en-US"/>
          </a:p>
        </p:txBody>
      </p:sp>
      <p:sp>
        <p:nvSpPr>
          <p:cNvPr id="5" name="Footer Placeholder 4">
            <a:extLst>
              <a:ext uri="{FF2B5EF4-FFF2-40B4-BE49-F238E27FC236}">
                <a16:creationId xmlns:a16="http://schemas.microsoft.com/office/drawing/2014/main" id="{55F3253C-2F63-4D41-A26D-D5FDBE4AE6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7B7B56-702C-4C38-9AD6-81639771A418}"/>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415795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21BBF-F65A-43F8-B970-60AC34E64D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D1822F-2370-4380-A61D-0349BE9E5DDD}"/>
              </a:ext>
            </a:extLst>
          </p:cNvPr>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845999-FA0F-41B9-92C4-B0574DAF29DE}"/>
              </a:ext>
            </a:extLst>
          </p:cNvPr>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2C8761-34B9-42FB-A226-F7FFB00BE05C}"/>
              </a:ext>
            </a:extLst>
          </p:cNvPr>
          <p:cNvSpPr>
            <a:spLocks noGrp="1"/>
          </p:cNvSpPr>
          <p:nvPr>
            <p:ph type="dt" sz="half" idx="10"/>
          </p:nvPr>
        </p:nvSpPr>
        <p:spPr/>
        <p:txBody>
          <a:bodyPr/>
          <a:lstStyle/>
          <a:p>
            <a:fld id="{771575BD-F055-41E5-9130-7FD9332CF84B}" type="datetimeFigureOut">
              <a:rPr lang="en-US" smtClean="0"/>
              <a:t>4/5/2022</a:t>
            </a:fld>
            <a:endParaRPr lang="en-US"/>
          </a:p>
        </p:txBody>
      </p:sp>
      <p:sp>
        <p:nvSpPr>
          <p:cNvPr id="6" name="Footer Placeholder 5">
            <a:extLst>
              <a:ext uri="{FF2B5EF4-FFF2-40B4-BE49-F238E27FC236}">
                <a16:creationId xmlns:a16="http://schemas.microsoft.com/office/drawing/2014/main" id="{82C1365D-6204-4299-B451-89267D25DE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BC488-BCE7-4878-A52E-68C3487DAFA4}"/>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623321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25F80-1FBE-4DC8-902D-21D8C30D7A61}"/>
              </a:ext>
            </a:extLst>
          </p:cNvPr>
          <p:cNvSpPr>
            <a:spLocks noGrp="1"/>
          </p:cNvSpPr>
          <p:nvPr>
            <p:ph type="title"/>
          </p:nvPr>
        </p:nvSpPr>
        <p:spPr>
          <a:xfrm>
            <a:off x="3023237" y="1752603"/>
            <a:ext cx="37856160" cy="6362702"/>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622C59-08BA-49F0-B69E-4B06F2FEADB7}"/>
              </a:ext>
            </a:extLst>
          </p:cNvPr>
          <p:cNvSpPr>
            <a:spLocks noGrp="1"/>
          </p:cNvSpPr>
          <p:nvPr>
            <p:ph type="body" idx="1"/>
          </p:nvPr>
        </p:nvSpPr>
        <p:spPr>
          <a:xfrm>
            <a:off x="3023239" y="8069582"/>
            <a:ext cx="18568033"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4" name="Content Placeholder 3">
            <a:extLst>
              <a:ext uri="{FF2B5EF4-FFF2-40B4-BE49-F238E27FC236}">
                <a16:creationId xmlns:a16="http://schemas.microsoft.com/office/drawing/2014/main" id="{06AD7646-07BA-49E3-8192-0ED5A66ACF17}"/>
              </a:ext>
            </a:extLst>
          </p:cNvPr>
          <p:cNvSpPr>
            <a:spLocks noGrp="1"/>
          </p:cNvSpPr>
          <p:nvPr>
            <p:ph sz="half" idx="2"/>
          </p:nvPr>
        </p:nvSpPr>
        <p:spPr>
          <a:xfrm>
            <a:off x="3023239" y="12024360"/>
            <a:ext cx="18568033"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982EE8-F6EC-4125-BAEC-AB967402A6E1}"/>
              </a:ext>
            </a:extLst>
          </p:cNvPr>
          <p:cNvSpPr>
            <a:spLocks noGrp="1"/>
          </p:cNvSpPr>
          <p:nvPr>
            <p:ph type="body" sz="quarter" idx="3"/>
          </p:nvPr>
        </p:nvSpPr>
        <p:spPr>
          <a:xfrm>
            <a:off x="22219920" y="8069582"/>
            <a:ext cx="18659477"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6" name="Content Placeholder 5">
            <a:extLst>
              <a:ext uri="{FF2B5EF4-FFF2-40B4-BE49-F238E27FC236}">
                <a16:creationId xmlns:a16="http://schemas.microsoft.com/office/drawing/2014/main" id="{EA072062-E367-4CF3-BC7C-9253E4A4415A}"/>
              </a:ext>
            </a:extLst>
          </p:cNvPr>
          <p:cNvSpPr>
            <a:spLocks noGrp="1"/>
          </p:cNvSpPr>
          <p:nvPr>
            <p:ph sz="quarter" idx="4"/>
          </p:nvPr>
        </p:nvSpPr>
        <p:spPr>
          <a:xfrm>
            <a:off x="22219920"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C3BCEE-3FE8-4B4D-9A52-BE67E0854D64}"/>
              </a:ext>
            </a:extLst>
          </p:cNvPr>
          <p:cNvSpPr>
            <a:spLocks noGrp="1"/>
          </p:cNvSpPr>
          <p:nvPr>
            <p:ph type="dt" sz="half" idx="10"/>
          </p:nvPr>
        </p:nvSpPr>
        <p:spPr/>
        <p:txBody>
          <a:bodyPr/>
          <a:lstStyle/>
          <a:p>
            <a:fld id="{771575BD-F055-41E5-9130-7FD9332CF84B}" type="datetimeFigureOut">
              <a:rPr lang="en-US" smtClean="0"/>
              <a:t>4/5/2022</a:t>
            </a:fld>
            <a:endParaRPr lang="en-US"/>
          </a:p>
        </p:txBody>
      </p:sp>
      <p:sp>
        <p:nvSpPr>
          <p:cNvPr id="8" name="Footer Placeholder 7">
            <a:extLst>
              <a:ext uri="{FF2B5EF4-FFF2-40B4-BE49-F238E27FC236}">
                <a16:creationId xmlns:a16="http://schemas.microsoft.com/office/drawing/2014/main" id="{32138956-95E3-48DE-8BB5-84CC4F9E88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EBA6D8-24F7-4DA2-B84C-73722EB17514}"/>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31349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7BA4A-8FC3-42ED-A73B-A093A1C64E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FC8DFE-3BB4-4536-8138-FF8AA0C346AC}"/>
              </a:ext>
            </a:extLst>
          </p:cNvPr>
          <p:cNvSpPr>
            <a:spLocks noGrp="1"/>
          </p:cNvSpPr>
          <p:nvPr>
            <p:ph type="dt" sz="half" idx="10"/>
          </p:nvPr>
        </p:nvSpPr>
        <p:spPr/>
        <p:txBody>
          <a:bodyPr/>
          <a:lstStyle/>
          <a:p>
            <a:fld id="{771575BD-F055-41E5-9130-7FD9332CF84B}" type="datetimeFigureOut">
              <a:rPr lang="en-US" smtClean="0"/>
              <a:t>4/5/2022</a:t>
            </a:fld>
            <a:endParaRPr lang="en-US"/>
          </a:p>
        </p:txBody>
      </p:sp>
      <p:sp>
        <p:nvSpPr>
          <p:cNvPr id="4" name="Footer Placeholder 3">
            <a:extLst>
              <a:ext uri="{FF2B5EF4-FFF2-40B4-BE49-F238E27FC236}">
                <a16:creationId xmlns:a16="http://schemas.microsoft.com/office/drawing/2014/main" id="{318C2A41-3350-4B0C-B240-6656F89689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722043-D4CA-4CE6-B9CA-D4832FAB6D8A}"/>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606580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7FCB06-1508-4D08-AB9A-17E18ECE9B12}"/>
              </a:ext>
            </a:extLst>
          </p:cNvPr>
          <p:cNvSpPr>
            <a:spLocks noGrp="1"/>
          </p:cNvSpPr>
          <p:nvPr>
            <p:ph type="dt" sz="half" idx="10"/>
          </p:nvPr>
        </p:nvSpPr>
        <p:spPr/>
        <p:txBody>
          <a:bodyPr/>
          <a:lstStyle/>
          <a:p>
            <a:fld id="{771575BD-F055-41E5-9130-7FD9332CF84B}" type="datetimeFigureOut">
              <a:rPr lang="en-US" smtClean="0"/>
              <a:t>4/5/2022</a:t>
            </a:fld>
            <a:endParaRPr lang="en-US"/>
          </a:p>
        </p:txBody>
      </p:sp>
      <p:sp>
        <p:nvSpPr>
          <p:cNvPr id="3" name="Footer Placeholder 2">
            <a:extLst>
              <a:ext uri="{FF2B5EF4-FFF2-40B4-BE49-F238E27FC236}">
                <a16:creationId xmlns:a16="http://schemas.microsoft.com/office/drawing/2014/main" id="{89C14E53-C554-4A05-9F79-0641159E92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8E4645-E55A-494C-AC49-173378EF96F3}"/>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514668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DF194-7DC8-4283-B422-DF19D6937FB6}"/>
              </a:ext>
            </a:extLst>
          </p:cNvPr>
          <p:cNvSpPr>
            <a:spLocks noGrp="1"/>
          </p:cNvSpPr>
          <p:nvPr>
            <p:ph type="title"/>
          </p:nvPr>
        </p:nvSpPr>
        <p:spPr>
          <a:xfrm>
            <a:off x="3023239" y="2194560"/>
            <a:ext cx="14156053" cy="7680960"/>
          </a:xfrm>
        </p:spPr>
        <p:txBody>
          <a:bodyPr anchor="b"/>
          <a:lstStyle>
            <a:lvl1pPr>
              <a:defRPr sz="11520"/>
            </a:lvl1pPr>
          </a:lstStyle>
          <a:p>
            <a:r>
              <a:rPr lang="en-US"/>
              <a:t>Click to edit Master title style</a:t>
            </a:r>
          </a:p>
        </p:txBody>
      </p:sp>
      <p:sp>
        <p:nvSpPr>
          <p:cNvPr id="3" name="Content Placeholder 2">
            <a:extLst>
              <a:ext uri="{FF2B5EF4-FFF2-40B4-BE49-F238E27FC236}">
                <a16:creationId xmlns:a16="http://schemas.microsoft.com/office/drawing/2014/main" id="{6EA2B4D5-3C49-4FAF-AA89-A5901ED85B68}"/>
              </a:ext>
            </a:extLst>
          </p:cNvPr>
          <p:cNvSpPr>
            <a:spLocks noGrp="1"/>
          </p:cNvSpPr>
          <p:nvPr>
            <p:ph idx="1"/>
          </p:nvPr>
        </p:nvSpPr>
        <p:spPr>
          <a:xfrm>
            <a:off x="18659477" y="4739642"/>
            <a:ext cx="22219920" cy="233934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9B1795-958C-483C-BF23-9B30FC156E2C}"/>
              </a:ext>
            </a:extLst>
          </p:cNvPr>
          <p:cNvSpPr>
            <a:spLocks noGrp="1"/>
          </p:cNvSpPr>
          <p:nvPr>
            <p:ph type="body" sz="half" idx="2"/>
          </p:nvPr>
        </p:nvSpPr>
        <p:spPr>
          <a:xfrm>
            <a:off x="3023239" y="9875520"/>
            <a:ext cx="14156053"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a:extLst>
              <a:ext uri="{FF2B5EF4-FFF2-40B4-BE49-F238E27FC236}">
                <a16:creationId xmlns:a16="http://schemas.microsoft.com/office/drawing/2014/main" id="{634D93EB-0933-4384-9754-3C8512FDD27B}"/>
              </a:ext>
            </a:extLst>
          </p:cNvPr>
          <p:cNvSpPr>
            <a:spLocks noGrp="1"/>
          </p:cNvSpPr>
          <p:nvPr>
            <p:ph type="dt" sz="half" idx="10"/>
          </p:nvPr>
        </p:nvSpPr>
        <p:spPr/>
        <p:txBody>
          <a:bodyPr/>
          <a:lstStyle/>
          <a:p>
            <a:fld id="{771575BD-F055-41E5-9130-7FD9332CF84B}" type="datetimeFigureOut">
              <a:rPr lang="en-US" smtClean="0"/>
              <a:t>4/5/2022</a:t>
            </a:fld>
            <a:endParaRPr lang="en-US"/>
          </a:p>
        </p:txBody>
      </p:sp>
      <p:sp>
        <p:nvSpPr>
          <p:cNvPr id="6" name="Footer Placeholder 5">
            <a:extLst>
              <a:ext uri="{FF2B5EF4-FFF2-40B4-BE49-F238E27FC236}">
                <a16:creationId xmlns:a16="http://schemas.microsoft.com/office/drawing/2014/main" id="{3E15821F-F7E5-4AAB-9DF9-2AEEE43CDA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28BF0A-753F-476B-BDF7-06C8E7A835DA}"/>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882140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5B985-E5A2-4BA0-9041-57AADCB69A1A}"/>
              </a:ext>
            </a:extLst>
          </p:cNvPr>
          <p:cNvSpPr>
            <a:spLocks noGrp="1"/>
          </p:cNvSpPr>
          <p:nvPr>
            <p:ph type="title"/>
          </p:nvPr>
        </p:nvSpPr>
        <p:spPr>
          <a:xfrm>
            <a:off x="3023239" y="2194560"/>
            <a:ext cx="14156053" cy="7680960"/>
          </a:xfrm>
        </p:spPr>
        <p:txBody>
          <a:bodyPr anchor="b"/>
          <a:lstStyle>
            <a:lvl1pPr>
              <a:defRPr sz="11520"/>
            </a:lvl1pPr>
          </a:lstStyle>
          <a:p>
            <a:r>
              <a:rPr lang="en-US"/>
              <a:t>Click to edit Master title style</a:t>
            </a:r>
          </a:p>
        </p:txBody>
      </p:sp>
      <p:sp>
        <p:nvSpPr>
          <p:cNvPr id="3" name="Picture Placeholder 2">
            <a:extLst>
              <a:ext uri="{FF2B5EF4-FFF2-40B4-BE49-F238E27FC236}">
                <a16:creationId xmlns:a16="http://schemas.microsoft.com/office/drawing/2014/main" id="{424CDDAB-E4C1-4ECB-8348-89F6723BB8FD}"/>
              </a:ext>
            </a:extLst>
          </p:cNvPr>
          <p:cNvSpPr>
            <a:spLocks noGrp="1"/>
          </p:cNvSpPr>
          <p:nvPr>
            <p:ph type="pic" idx="1"/>
          </p:nvPr>
        </p:nvSpPr>
        <p:spPr>
          <a:xfrm>
            <a:off x="18659477" y="4739642"/>
            <a:ext cx="22219920" cy="23393400"/>
          </a:xfrm>
        </p:spPr>
        <p:txBody>
          <a:bodyPr/>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endParaRPr lang="en-US"/>
          </a:p>
        </p:txBody>
      </p:sp>
      <p:sp>
        <p:nvSpPr>
          <p:cNvPr id="4" name="Text Placeholder 3">
            <a:extLst>
              <a:ext uri="{FF2B5EF4-FFF2-40B4-BE49-F238E27FC236}">
                <a16:creationId xmlns:a16="http://schemas.microsoft.com/office/drawing/2014/main" id="{D9CCCD8E-787C-4A4E-8B59-2A5C4B2A70B9}"/>
              </a:ext>
            </a:extLst>
          </p:cNvPr>
          <p:cNvSpPr>
            <a:spLocks noGrp="1"/>
          </p:cNvSpPr>
          <p:nvPr>
            <p:ph type="body" sz="half" idx="2"/>
          </p:nvPr>
        </p:nvSpPr>
        <p:spPr>
          <a:xfrm>
            <a:off x="3023239" y="9875520"/>
            <a:ext cx="14156053"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a:extLst>
              <a:ext uri="{FF2B5EF4-FFF2-40B4-BE49-F238E27FC236}">
                <a16:creationId xmlns:a16="http://schemas.microsoft.com/office/drawing/2014/main" id="{B90EF7D1-5BB3-46E5-B511-29B9379F54A9}"/>
              </a:ext>
            </a:extLst>
          </p:cNvPr>
          <p:cNvSpPr>
            <a:spLocks noGrp="1"/>
          </p:cNvSpPr>
          <p:nvPr>
            <p:ph type="dt" sz="half" idx="10"/>
          </p:nvPr>
        </p:nvSpPr>
        <p:spPr/>
        <p:txBody>
          <a:bodyPr/>
          <a:lstStyle/>
          <a:p>
            <a:fld id="{771575BD-F055-41E5-9130-7FD9332CF84B}" type="datetimeFigureOut">
              <a:rPr lang="en-US" smtClean="0"/>
              <a:t>4/5/2022</a:t>
            </a:fld>
            <a:endParaRPr lang="en-US"/>
          </a:p>
        </p:txBody>
      </p:sp>
      <p:sp>
        <p:nvSpPr>
          <p:cNvPr id="6" name="Footer Placeholder 5">
            <a:extLst>
              <a:ext uri="{FF2B5EF4-FFF2-40B4-BE49-F238E27FC236}">
                <a16:creationId xmlns:a16="http://schemas.microsoft.com/office/drawing/2014/main" id="{BCBED820-FADD-4AFD-BD76-55358CE0D7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3C009D-8F67-4FF8-8249-180662F43DB2}"/>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77986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40C1BA-A005-4E30-9519-F7342AB133B2}"/>
              </a:ext>
            </a:extLst>
          </p:cNvPr>
          <p:cNvSpPr>
            <a:spLocks noGrp="1"/>
          </p:cNvSpPr>
          <p:nvPr>
            <p:ph type="title"/>
          </p:nvPr>
        </p:nvSpPr>
        <p:spPr>
          <a:xfrm>
            <a:off x="3017520" y="1752603"/>
            <a:ext cx="3785616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E9FB9F-59A3-4192-8884-D98320AA1D48}"/>
              </a:ext>
            </a:extLst>
          </p:cNvPr>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8CB803-667C-42DC-91A8-BAEA67D74707}"/>
              </a:ext>
            </a:extLst>
          </p:cNvPr>
          <p:cNvSpPr>
            <a:spLocks noGrp="1"/>
          </p:cNvSpPr>
          <p:nvPr>
            <p:ph type="dt" sz="half" idx="2"/>
          </p:nvPr>
        </p:nvSpPr>
        <p:spPr>
          <a:xfrm>
            <a:off x="3017520" y="30510482"/>
            <a:ext cx="9875520" cy="1752600"/>
          </a:xfrm>
          <a:prstGeom prst="rect">
            <a:avLst/>
          </a:prstGeom>
        </p:spPr>
        <p:txBody>
          <a:bodyPr vert="horz" lIns="91440" tIns="45720" rIns="91440" bIns="45720" rtlCol="0" anchor="ctr"/>
          <a:lstStyle>
            <a:lvl1pPr algn="l">
              <a:defRPr sz="4320">
                <a:solidFill>
                  <a:schemeClr val="tx1">
                    <a:tint val="75000"/>
                  </a:schemeClr>
                </a:solidFill>
              </a:defRPr>
            </a:lvl1pPr>
          </a:lstStyle>
          <a:p>
            <a:fld id="{771575BD-F055-41E5-9130-7FD9332CF84B}" type="datetimeFigureOut">
              <a:rPr lang="en-US" smtClean="0"/>
              <a:t>4/5/2022</a:t>
            </a:fld>
            <a:endParaRPr lang="en-US"/>
          </a:p>
        </p:txBody>
      </p:sp>
      <p:sp>
        <p:nvSpPr>
          <p:cNvPr id="5" name="Footer Placeholder 4">
            <a:extLst>
              <a:ext uri="{FF2B5EF4-FFF2-40B4-BE49-F238E27FC236}">
                <a16:creationId xmlns:a16="http://schemas.microsoft.com/office/drawing/2014/main" id="{D8DD0F7F-6CD8-4102-B526-EE5FE98A1FD5}"/>
              </a:ext>
            </a:extLst>
          </p:cNvPr>
          <p:cNvSpPr>
            <a:spLocks noGrp="1"/>
          </p:cNvSpPr>
          <p:nvPr>
            <p:ph type="ftr" sz="quarter" idx="3"/>
          </p:nvPr>
        </p:nvSpPr>
        <p:spPr>
          <a:xfrm>
            <a:off x="14538960" y="30510482"/>
            <a:ext cx="14813280" cy="17526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C1C0BE-D209-4006-BBC2-095183487BBA}"/>
              </a:ext>
            </a:extLst>
          </p:cNvPr>
          <p:cNvSpPr>
            <a:spLocks noGrp="1"/>
          </p:cNvSpPr>
          <p:nvPr>
            <p:ph type="sldNum" sz="quarter" idx="4"/>
          </p:nvPr>
        </p:nvSpPr>
        <p:spPr>
          <a:xfrm>
            <a:off x="30998160" y="30510482"/>
            <a:ext cx="9875520" cy="1752600"/>
          </a:xfrm>
          <a:prstGeom prst="rect">
            <a:avLst/>
          </a:prstGeom>
        </p:spPr>
        <p:txBody>
          <a:bodyPr vert="horz" lIns="91440" tIns="45720" rIns="91440" bIns="45720" rtlCol="0" anchor="ctr"/>
          <a:lstStyle>
            <a:lvl1pPr algn="r">
              <a:defRPr sz="4320">
                <a:solidFill>
                  <a:schemeClr val="tx1">
                    <a:tint val="75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39774055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openxmlformats.org/officeDocument/2006/relationships/image" Target="../media/image14.png"/><Relationship Id="rId3" Type="http://schemas.openxmlformats.org/officeDocument/2006/relationships/image" Target="../media/image1.tif"/><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image" Target="../media/image11.png"/><Relationship Id="rId10" Type="http://schemas.openxmlformats.org/officeDocument/2006/relationships/diagramLayout" Target="../diagrams/layout2.xml"/><Relationship Id="rId19" Type="http://schemas.openxmlformats.org/officeDocument/2006/relationships/image" Target="../media/image15.png"/><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Image" descr="Image"/>
          <p:cNvPicPr>
            <a:picLocks noChangeAspect="1"/>
          </p:cNvPicPr>
          <p:nvPr/>
        </p:nvPicPr>
        <p:blipFill>
          <a:blip r:embed="rId3"/>
          <a:stretch>
            <a:fillRect/>
          </a:stretch>
        </p:blipFill>
        <p:spPr>
          <a:xfrm>
            <a:off x="39054547" y="519234"/>
            <a:ext cx="3243390" cy="2073915"/>
          </a:xfrm>
          <a:prstGeom prst="rect">
            <a:avLst/>
          </a:prstGeom>
          <a:ln w="12700">
            <a:miter lim="400000"/>
          </a:ln>
        </p:spPr>
      </p:pic>
      <p:sp>
        <p:nvSpPr>
          <p:cNvPr id="124" name="ELECTRONIC HEALTH RECORD…"/>
          <p:cNvSpPr txBox="1"/>
          <p:nvPr/>
        </p:nvSpPr>
        <p:spPr>
          <a:xfrm>
            <a:off x="1371600" y="871185"/>
            <a:ext cx="32994600" cy="144325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4087" tIns="44087" rIns="44087" bIns="44087" anchor="ctr">
            <a:spAutoFit/>
          </a:bodyPr>
          <a:lstStyle/>
          <a:p>
            <a:pPr defTabSz="396784">
              <a:defRPr sz="10000" b="1">
                <a:uFill>
                  <a:solidFill>
                    <a:srgbClr val="000000"/>
                  </a:solidFill>
                </a:uFill>
              </a:defRPr>
            </a:pPr>
            <a:r>
              <a:rPr sz="8800" dirty="0"/>
              <a:t>ELECTRONIC HEALTH RECORD USABILITY AND PATIENT SAFETY</a:t>
            </a:r>
            <a:r>
              <a:rPr lang="en-US" sz="8800" dirty="0"/>
              <a:t> STUDY</a:t>
            </a:r>
            <a:endParaRPr sz="8800" dirty="0"/>
          </a:p>
        </p:txBody>
      </p:sp>
      <p:sp>
        <p:nvSpPr>
          <p:cNvPr id="129" name="Jamie Cole, Shreya Paithans, Raymond J. Higbea, PhD, Marie VanderKooi, DNP, Guenter Tusch, PhD"/>
          <p:cNvSpPr txBox="1"/>
          <p:nvPr/>
        </p:nvSpPr>
        <p:spPr>
          <a:xfrm>
            <a:off x="1144681" y="1979326"/>
            <a:ext cx="35423168" cy="76614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4087" tIns="44087" rIns="44087" bIns="44087" anchor="ctr">
            <a:spAutoFit/>
          </a:bodyPr>
          <a:lstStyle>
            <a:lvl1pPr indent="274319" defTabSz="391885">
              <a:defRPr sz="2800">
                <a:uFill>
                  <a:solidFill>
                    <a:srgbClr val="000000"/>
                  </a:solidFill>
                </a:uFill>
              </a:defRPr>
            </a:lvl1pPr>
          </a:lstStyle>
          <a:p>
            <a:r>
              <a:rPr lang="en-US" sz="4000" dirty="0"/>
              <a:t>Jacob Jackson, Sierra Strutz</a:t>
            </a:r>
            <a:r>
              <a:rPr sz="4000" dirty="0"/>
              <a:t>, </a:t>
            </a:r>
            <a:r>
              <a:rPr lang="en-US" sz="4000" dirty="0"/>
              <a:t>Guenter </a:t>
            </a:r>
            <a:r>
              <a:rPr lang="en-US" sz="4000" dirty="0" err="1"/>
              <a:t>Tusch</a:t>
            </a:r>
            <a:r>
              <a:rPr lang="en-US" sz="4000" dirty="0"/>
              <a:t>, PhD, </a:t>
            </a:r>
            <a:r>
              <a:rPr sz="4000" dirty="0"/>
              <a:t>Raymond J. </a:t>
            </a:r>
            <a:r>
              <a:rPr sz="4000" dirty="0" err="1"/>
              <a:t>Higbea</a:t>
            </a:r>
            <a:r>
              <a:rPr sz="4000" dirty="0"/>
              <a:t>, PhD, Marie </a:t>
            </a:r>
            <a:r>
              <a:rPr sz="4000" dirty="0" err="1"/>
              <a:t>VanderKooi</a:t>
            </a:r>
            <a:r>
              <a:rPr sz="4000" dirty="0"/>
              <a:t>, DNP,</a:t>
            </a:r>
            <a:r>
              <a:rPr lang="en-US" sz="4000" dirty="0"/>
              <a:t> Larry </a:t>
            </a:r>
            <a:r>
              <a:rPr lang="en-US" sz="4000" dirty="0" err="1"/>
              <a:t>Warkoczeski</a:t>
            </a:r>
            <a:r>
              <a:rPr lang="en-US" sz="4000" dirty="0"/>
              <a:t>, </a:t>
            </a:r>
            <a:r>
              <a:rPr lang="en-US" sz="4400" dirty="0"/>
              <a:t>JD</a:t>
            </a:r>
            <a:r>
              <a:rPr sz="4000" dirty="0"/>
              <a:t> </a:t>
            </a:r>
          </a:p>
        </p:txBody>
      </p:sp>
      <p:sp>
        <p:nvSpPr>
          <p:cNvPr id="2" name="TextBox 1">
            <a:extLst>
              <a:ext uri="{FF2B5EF4-FFF2-40B4-BE49-F238E27FC236}">
                <a16:creationId xmlns:a16="http://schemas.microsoft.com/office/drawing/2014/main" id="{636C17D8-DF62-4D5E-9414-346C50CED91A}"/>
              </a:ext>
            </a:extLst>
          </p:cNvPr>
          <p:cNvSpPr txBox="1"/>
          <p:nvPr/>
        </p:nvSpPr>
        <p:spPr>
          <a:xfrm>
            <a:off x="4076700" y="6362700"/>
            <a:ext cx="4381500" cy="369332"/>
          </a:xfrm>
          <a:prstGeom prst="rect">
            <a:avLst/>
          </a:prstGeom>
          <a:noFill/>
        </p:spPr>
        <p:txBody>
          <a:bodyPr wrap="square" rtlCol="0">
            <a:spAutoFit/>
          </a:bodyPr>
          <a:lstStyle/>
          <a:p>
            <a:endParaRPr lang="en-US" dirty="0"/>
          </a:p>
        </p:txBody>
      </p:sp>
      <p:sp>
        <p:nvSpPr>
          <p:cNvPr id="15" name="TextBox 14">
            <a:extLst>
              <a:ext uri="{FF2B5EF4-FFF2-40B4-BE49-F238E27FC236}">
                <a16:creationId xmlns:a16="http://schemas.microsoft.com/office/drawing/2014/main" id="{A57E2AD0-5595-4370-9148-BBF0510E6CF5}"/>
              </a:ext>
            </a:extLst>
          </p:cNvPr>
          <p:cNvSpPr txBox="1"/>
          <p:nvPr/>
        </p:nvSpPr>
        <p:spPr>
          <a:xfrm>
            <a:off x="1371600" y="3203427"/>
            <a:ext cx="41148000" cy="29463066"/>
          </a:xfrm>
          <a:prstGeom prst="rect">
            <a:avLst/>
          </a:prstGeom>
          <a:noFill/>
        </p:spPr>
        <p:txBody>
          <a:bodyPr wrap="square" numCol="3" spcCol="1371600" rtlCol="0">
            <a:spAutoFit/>
          </a:bodyPr>
          <a:lstStyle/>
          <a:p>
            <a:pPr marL="0" marR="0" algn="ctr">
              <a:lnSpc>
                <a:spcPct val="107000"/>
              </a:lnSpc>
              <a:spcBef>
                <a:spcPts val="0"/>
              </a:spcBef>
              <a:spcAft>
                <a:spcPts val="800"/>
              </a:spcAft>
            </a:pPr>
            <a:r>
              <a:rPr lang="en-US" sz="3600" b="1" dirty="0">
                <a:effectLst/>
                <a:latin typeface="Calibri" panose="020F0502020204030204" pitchFamily="34" charset="0"/>
                <a:ea typeface="Calibri" panose="020F0502020204030204" pitchFamily="34" charset="0"/>
                <a:cs typeface="Times New Roman" panose="02020603050405020304" pitchFamily="18" charset="0"/>
              </a:rPr>
              <a:t>Abstract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EHR usability and patient safety impact the effectiveness of the system’s use and the satisfaction of the EHR users when trying to accomplish specific tasks. This study aims to analyze the benefits and drawbacks of electronic health record implementation in physician offices in order to mitigate the drawbacks of implementing an electronic health record. A survey was administered to a large medical group, data were mapped and analyzed using R and Tableau. The survey questions were based on a model including three categories and eight subcategories. A focus group was conducted using an interview guide with physicians and clinical office staff. Results identified several strengths and weaknesses of a current EHR implementation.  </a:t>
            </a:r>
          </a:p>
          <a:p>
            <a:pPr marL="0" marR="0">
              <a:lnSpc>
                <a:spcPct val="107000"/>
              </a:lnSpc>
              <a:spcBef>
                <a:spcPts val="0"/>
              </a:spcBef>
              <a:spcAft>
                <a:spcPts val="800"/>
              </a:spcAft>
            </a:pP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3600" b="1" u="sng" dirty="0">
                <a:effectLst/>
                <a:latin typeface="Calibri" panose="020F0502020204030204" pitchFamily="34" charset="0"/>
                <a:ea typeface="Calibri" panose="020F0502020204030204" pitchFamily="34" charset="0"/>
                <a:cs typeface="Times New Roman" panose="02020603050405020304" pitchFamily="18" charset="0"/>
              </a:rPr>
              <a:t>Background</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EHR usability and patient safety impact the effectiveness of the system’s use as well as the satisfaction of the EHR users when trying to accomplish specific tasks. These tasks include providing quality care to patients, securely storing all patient information, as well as the user-friendly design supporting the implementation. EHRs have a wide variety of designs, possibly resulting in physician burnout as well as negative impact on patient-provider trust and general office productivity. Given that most healthcare interactions take place in non-hospital settings, identifying the usability of EHRs in this area would have a large impact on the field. This study aims to analyze the benefits and drawbacks of electronic health record implementation in physician offices in order to mitigate the drawbacks of implementing an electronic health record. </a:t>
            </a:r>
          </a:p>
          <a:p>
            <a:pPr marL="0" marR="0">
              <a:lnSpc>
                <a:spcPct val="107000"/>
              </a:lnSpc>
              <a:spcBef>
                <a:spcPts val="0"/>
              </a:spcBef>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3600" b="1" u="sng" dirty="0">
                <a:effectLst/>
                <a:latin typeface="Calibri" panose="020F0502020204030204" pitchFamily="34" charset="0"/>
                <a:ea typeface="Calibri" panose="020F0502020204030204" pitchFamily="34" charset="0"/>
                <a:cs typeface="Times New Roman" panose="02020603050405020304" pitchFamily="18" charset="0"/>
              </a:rPr>
              <a:t>Purpose &amp; Goals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Times New Roman" panose="02020603050405020304" pitchFamily="18" charset="0"/>
              <a:buChar char="•"/>
              <a:tabLst>
                <a:tab pos="914400" algn="l"/>
              </a:tabLst>
            </a:pPr>
            <a:r>
              <a:rPr lang="en-US" sz="3200" dirty="0">
                <a:effectLst/>
                <a:latin typeface="Calibri" panose="020F0502020204030204" pitchFamily="34" charset="0"/>
                <a:ea typeface="Calibri" panose="020F0502020204030204" pitchFamily="34" charset="0"/>
                <a:cs typeface="Times New Roman" panose="02020603050405020304" pitchFamily="18" charset="0"/>
              </a:rPr>
              <a:t>Assess usability of EHR systems in non-hospital settings</a:t>
            </a:r>
          </a:p>
          <a:p>
            <a:pPr marL="285750" indent="-285750">
              <a:lnSpc>
                <a:spcPct val="107000"/>
              </a:lnSpc>
              <a:spcAft>
                <a:spcPts val="800"/>
              </a:spcAft>
              <a:buFont typeface="Times New Roman" panose="02020603050405020304" pitchFamily="18" charset="0"/>
              <a:buChar char="•"/>
              <a:tabLst>
                <a:tab pos="914400" algn="l"/>
              </a:tabLst>
            </a:pPr>
            <a:r>
              <a:rPr lang="en-US" sz="3200" dirty="0">
                <a:effectLst/>
                <a:latin typeface="Calibri" panose="020F0502020204030204" pitchFamily="34" charset="0"/>
                <a:ea typeface="Calibri" panose="020F0502020204030204" pitchFamily="34" charset="0"/>
                <a:cs typeface="Times New Roman" panose="02020603050405020304" pitchFamily="18" charset="0"/>
              </a:rPr>
              <a:t>Evaluate EHR system design and implementation</a:t>
            </a:r>
          </a:p>
          <a:p>
            <a:pPr marL="285750" indent="-285750">
              <a:lnSpc>
                <a:spcPct val="107000"/>
              </a:lnSpc>
              <a:spcAft>
                <a:spcPts val="800"/>
              </a:spcAft>
              <a:buFont typeface="Times New Roman" panose="02020603050405020304" pitchFamily="18" charset="0"/>
              <a:buChar char="•"/>
              <a:tabLst>
                <a:tab pos="914400" algn="l"/>
              </a:tabLst>
            </a:pPr>
            <a:r>
              <a:rPr lang="en-US" sz="3200" dirty="0">
                <a:effectLst/>
                <a:latin typeface="Calibri" panose="020F0502020204030204" pitchFamily="34" charset="0"/>
                <a:ea typeface="Calibri" panose="020F0502020204030204" pitchFamily="34" charset="0"/>
                <a:cs typeface="Times New Roman" panose="02020603050405020304" pitchFamily="18" charset="0"/>
              </a:rPr>
              <a:t>Identify challenges that impact EHR usability regarding workload, efficiency, quality, and patient safety</a:t>
            </a:r>
          </a:p>
          <a:p>
            <a:pPr marL="285750" indent="-285750">
              <a:lnSpc>
                <a:spcPct val="107000"/>
              </a:lnSpc>
              <a:spcAft>
                <a:spcPts val="800"/>
              </a:spcAft>
              <a:buFont typeface="Times New Roman" panose="02020603050405020304" pitchFamily="18" charset="0"/>
              <a:buChar char="•"/>
              <a:tabLst>
                <a:tab pos="914400" algn="l"/>
              </a:tabLst>
            </a:pPr>
            <a:r>
              <a:rPr lang="en-US" sz="3200" dirty="0">
                <a:effectLst/>
                <a:latin typeface="Calibri" panose="020F0502020204030204" pitchFamily="34" charset="0"/>
                <a:ea typeface="Calibri" panose="020F0502020204030204" pitchFamily="34" charset="0"/>
                <a:cs typeface="Times New Roman" panose="02020603050405020304" pitchFamily="18" charset="0"/>
              </a:rPr>
              <a:t>Determine how use of the EHR impacts patient-provider relationships, from the provider and allied health staff point of view</a:t>
            </a:r>
          </a:p>
          <a:p>
            <a:pPr marL="0" marR="0" algn="ctr">
              <a:lnSpc>
                <a:spcPct val="107000"/>
              </a:lnSpc>
              <a:spcBef>
                <a:spcPts val="0"/>
              </a:spcBef>
              <a:spcAft>
                <a:spcPts val="800"/>
              </a:spcAft>
            </a:pPr>
            <a:endParaRPr lang="en-US" sz="3600" b="1"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3600" b="1" u="sng" dirty="0">
                <a:effectLst/>
                <a:latin typeface="Calibri" panose="020F0502020204030204" pitchFamily="34" charset="0"/>
                <a:ea typeface="Calibri" panose="020F0502020204030204" pitchFamily="34" charset="0"/>
                <a:cs typeface="Times New Roman" panose="02020603050405020304" pitchFamily="18" charset="0"/>
              </a:rPr>
              <a:t>Participants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3200" dirty="0">
                <a:effectLst/>
                <a:latin typeface="Calibri" panose="020F0502020204030204" pitchFamily="34" charset="0"/>
                <a:ea typeface="Calibri" panose="020F0502020204030204" pitchFamily="34" charset="0"/>
                <a:cs typeface="Times New Roman" panose="02020603050405020304" pitchFamily="18" charset="0"/>
              </a:rPr>
              <a:t>Physician offices recruited by research team</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3200" dirty="0">
                <a:effectLst/>
                <a:latin typeface="Calibri" panose="020F0502020204030204" pitchFamily="34" charset="0"/>
                <a:ea typeface="Calibri" panose="020F0502020204030204" pitchFamily="34" charset="0"/>
                <a:cs typeface="Times New Roman" panose="02020603050405020304" pitchFamily="18" charset="0"/>
              </a:rPr>
              <a:t>Survey distributed electronically for individual participation</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3200" dirty="0">
                <a:effectLst/>
                <a:latin typeface="Calibri" panose="020F0502020204030204" pitchFamily="34" charset="0"/>
                <a:ea typeface="Calibri" panose="020F0502020204030204" pitchFamily="34" charset="0"/>
                <a:cs typeface="Times New Roman" panose="02020603050405020304" pitchFamily="18" charset="0"/>
              </a:rPr>
              <a:t>Group interviews conducted </a:t>
            </a:r>
            <a:r>
              <a:rPr lang="en-US" sz="3200" dirty="0">
                <a:latin typeface="Calibri" panose="020F0502020204030204" pitchFamily="34" charset="0"/>
                <a:ea typeface="Calibri" panose="020F0502020204030204" pitchFamily="34" charset="0"/>
                <a:cs typeface="Times New Roman" panose="02020603050405020304" pitchFamily="18" charset="0"/>
              </a:rPr>
              <a:t>with physicians and medical assistants</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endParaRPr lang="en-US" sz="3200" b="1" u="sng"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tabLst>
                <a:tab pos="457200" algn="l"/>
              </a:tabLst>
            </a:pPr>
            <a:endParaRPr lang="en-US" sz="3600" b="1"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3600" b="1" u="sng"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3600" b="1"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3600" b="1" u="sng"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3600" b="1"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3600" b="1" u="sng"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3600" b="1" u="sng"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3600" b="1"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3600" b="1" u="sng"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3600" b="1"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3600" b="1" u="sng" dirty="0">
                <a:effectLst/>
                <a:latin typeface="Calibri" panose="020F0502020204030204" pitchFamily="34" charset="0"/>
                <a:ea typeface="Calibri" panose="020F0502020204030204" pitchFamily="34" charset="0"/>
                <a:cs typeface="Times New Roman" panose="02020603050405020304" pitchFamily="18" charset="0"/>
              </a:rPr>
              <a:t>Methods &amp; Materials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A survey was administered by a commercial vendor to a large medical group, data were mapped and analyzed using R and Tableau. The survey questions and interview guide were based on a model including three categories and eight subcategories: </a:t>
            </a:r>
          </a:p>
          <a:p>
            <a:pPr marL="0" marR="0">
              <a:lnSpc>
                <a:spcPct val="107000"/>
              </a:lnSpc>
              <a:spcBef>
                <a:spcPts val="0"/>
              </a:spcBef>
              <a:spcAft>
                <a:spcPts val="80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57200" algn="l"/>
              </a:tabLs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57200" algn="l"/>
              </a:tabLs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57200" algn="l"/>
              </a:tabLs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57200" algn="l"/>
              </a:tabLs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57200" algn="l"/>
              </a:tabLs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57200" algn="l"/>
              </a:tabLs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57200" algn="l"/>
              </a:tabLs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57200" algn="l"/>
              </a:tabLs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57200" algn="l"/>
              </a:tabLs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57200" algn="l"/>
              </a:tabLst>
            </a:pP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57200" algn="l"/>
              </a:tabLs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457200" algn="l"/>
              </a:tabLst>
            </a:pPr>
            <a:r>
              <a:rPr lang="en-US" sz="3200" dirty="0">
                <a:effectLst/>
                <a:latin typeface="Calibri" panose="020F0502020204030204" pitchFamily="34" charset="0"/>
                <a:ea typeface="Calibri" panose="020F0502020204030204" pitchFamily="34" charset="0"/>
                <a:cs typeface="Times New Roman" panose="02020603050405020304" pitchFamily="18" charset="0"/>
              </a:rPr>
              <a:t>These categories were aligned with four themes present within the vendor survey and focus groups were conducted using a prepared interview guide, with participants including clinical and administration physician office staff. These four themes include the following:</a:t>
            </a:r>
            <a:endParaRPr lang="en-US" sz="4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57200" algn="l"/>
              </a:tabLs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57200" algn="l"/>
              </a:tabLs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57200" algn="l"/>
              </a:tabLs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57200" algn="l"/>
              </a:tabLs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7800" b="1" u="sng"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800"/>
              </a:spcAft>
              <a:tabLst>
                <a:tab pos="457200" algn="l"/>
              </a:tabLs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800"/>
              </a:spcAft>
              <a:tabLst>
                <a:tab pos="457200" algn="l"/>
              </a:tabLs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800"/>
              </a:spcAft>
              <a:tabLst>
                <a:tab pos="457200" algn="l"/>
              </a:tabLst>
            </a:pPr>
            <a:r>
              <a:rPr lang="en-US" sz="3200" dirty="0">
                <a:effectLst/>
                <a:latin typeface="Calibri" panose="020F0502020204030204" pitchFamily="34" charset="0"/>
                <a:ea typeface="Calibri" panose="020F0502020204030204" pitchFamily="34" charset="0"/>
                <a:cs typeface="Times New Roman" panose="02020603050405020304" pitchFamily="18" charset="0"/>
              </a:rPr>
              <a:t>Qualitative (Tableau) and quantitative (R) methods were used in analyzing the collected data. Descriptive and inferential statistical analysis were performed using Chi-Square Tests and these results were later visualized</a:t>
            </a:r>
            <a:r>
              <a:rPr lang="en-US" sz="3200" dirty="0">
                <a:latin typeface="Calibri" panose="020F0502020204030204" pitchFamily="34" charset="0"/>
                <a:ea typeface="Calibri" panose="020F0502020204030204" pitchFamily="34" charset="0"/>
                <a:cs typeface="Times New Roman" panose="02020603050405020304" pitchFamily="18" charset="0"/>
              </a:rPr>
              <a:t>. Through data discovery, a large proportion of null values were discovered in the collected survey data; specifically, one section of questions was identified as optional for study participants to complete. To this end, we performed statistical analysis on the data including and excluding null values to compare the end results.  Using these findings, data visualizations were created to investigate the responses categorized by clinical background.</a:t>
            </a:r>
          </a:p>
          <a:p>
            <a:pPr marR="0" lvl="0">
              <a:lnSpc>
                <a:spcPct val="107000"/>
              </a:lnSpc>
              <a:spcBef>
                <a:spcPts val="0"/>
              </a:spcBef>
              <a:spcAft>
                <a:spcPts val="800"/>
              </a:spcAft>
              <a:tabLst>
                <a:tab pos="457200" algn="l"/>
              </a:tabLs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tabLst>
                <a:tab pos="457200" algn="l"/>
              </a:tabLs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tabLst>
                <a:tab pos="457200" algn="l"/>
              </a:tabLs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tabLst>
                <a:tab pos="457200" algn="l"/>
              </a:tabLs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tabLst>
                <a:tab pos="457200" algn="l"/>
              </a:tabLs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457200" algn="l"/>
              </a:tabLst>
            </a:pPr>
            <a:r>
              <a:rPr lang="en-US" sz="3200" dirty="0">
                <a:effectLst/>
                <a:latin typeface="Calibri" panose="020F0502020204030204" pitchFamily="34" charset="0"/>
                <a:ea typeface="Calibri" panose="020F0502020204030204" pitchFamily="34" charset="0"/>
                <a:cs typeface="Times New Roman" panose="02020603050405020304" pitchFamily="18" charset="0"/>
              </a:rPr>
              <a:t>Null and non-null Chi-Square results are presented for comparison (see below), however, for brevity, the following visualizations do not contain nulls.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Arial" panose="020B0604020202020204" pitchFamily="34" charset="0"/>
              <a:buChar char="•"/>
              <a:tabLst>
                <a:tab pos="457200" algn="l"/>
              </a:tabLs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Arial" panose="020B0604020202020204" pitchFamily="34" charset="0"/>
              <a:buChar char="•"/>
              <a:tabLst>
                <a:tab pos="457200" algn="l"/>
              </a:tabLs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Arial" panose="020B0604020202020204" pitchFamily="34" charset="0"/>
              <a:buChar char="•"/>
              <a:tabLst>
                <a:tab pos="457200" algn="l"/>
              </a:tabLs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Arial" panose="020B0604020202020204" pitchFamily="34" charset="0"/>
              <a:buChar char="•"/>
              <a:tabLst>
                <a:tab pos="457200" algn="l"/>
              </a:tabLs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57200" algn="l"/>
              </a:tabLs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Arial" panose="020B0604020202020204" pitchFamily="34" charset="0"/>
              <a:buChar char="•"/>
              <a:tabLst>
                <a:tab pos="457200" algn="l"/>
              </a:tabLs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Arial" panose="020B0604020202020204" pitchFamily="34" charset="0"/>
              <a:buChar char="•"/>
              <a:tabLst>
                <a:tab pos="457200" algn="l"/>
              </a:tabLs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Arial" panose="020B0604020202020204" pitchFamily="34" charset="0"/>
              <a:buChar char="•"/>
              <a:tabLst>
                <a:tab pos="457200" algn="l"/>
              </a:tabLs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57200" algn="l"/>
              </a:tabLs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457200" algn="l"/>
              </a:tabLst>
            </a:pPr>
            <a:r>
              <a:rPr lang="en-US" sz="3200" dirty="0">
                <a:effectLst/>
                <a:latin typeface="Calibri" panose="020F0502020204030204" pitchFamily="34" charset="0"/>
                <a:ea typeface="Calibri" panose="020F0502020204030204" pitchFamily="34" charset="0"/>
                <a:cs typeface="Times New Roman" panose="02020603050405020304" pitchFamily="18" charset="0"/>
              </a:rPr>
              <a:t>Physician-specific complaints are practice efficiency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see Does the EHR Help Me Work Efficiently below</a:t>
            </a:r>
            <a:r>
              <a:rPr lang="en-US" sz="3200" dirty="0">
                <a:effectLst/>
                <a:latin typeface="Calibri" panose="020F0502020204030204" pitchFamily="34" charset="0"/>
                <a:ea typeface="Calibri" panose="020F0502020204030204" pitchFamily="34" charset="0"/>
                <a:cs typeface="Times New Roman" panose="02020603050405020304" pitchFamily="18" charset="0"/>
              </a:rPr>
              <a:t>), analytics, and decreased time talking to patients. </a:t>
            </a:r>
            <a:r>
              <a:rPr lang="en-US" sz="3200" dirty="0"/>
              <a:t>Physicians and nurses also agreed that the EHR improves quality, continuity, and communication (</a:t>
            </a:r>
            <a:r>
              <a:rPr lang="en-US" sz="3200" i="1" dirty="0"/>
              <a:t>see Does the EHR Decrease Time Talking to Patients below</a:t>
            </a:r>
            <a:r>
              <a:rPr lang="en-US" sz="3200" dirty="0"/>
              <a:t>), but not particularly patient-centered care. All clinical staff were satisfied with EHR reliability (</a:t>
            </a:r>
            <a:r>
              <a:rPr lang="en-US" sz="3200" i="1" dirty="0"/>
              <a:t>see Is the EHR Reliable below</a:t>
            </a:r>
            <a:r>
              <a:rPr lang="en-US" sz="3200" dirty="0"/>
              <a:t>), functionality, and vendors, whereas participation in EHR changes, IT delivery and system response needed improvement.</a:t>
            </a:r>
          </a:p>
          <a:p>
            <a:pPr algn="just">
              <a:lnSpc>
                <a:spcPct val="107000"/>
              </a:lnSpc>
              <a:spcAft>
                <a:spcPts val="800"/>
              </a:spcAft>
              <a:tabLst>
                <a:tab pos="457200" algn="l"/>
              </a:tabLst>
            </a:pPr>
            <a:endParaRPr lang="en-US" sz="3200" dirty="0"/>
          </a:p>
          <a:p>
            <a:pPr algn="just">
              <a:lnSpc>
                <a:spcPct val="107000"/>
              </a:lnSpc>
              <a:spcAft>
                <a:spcPts val="800"/>
              </a:spcAft>
              <a:tabLst>
                <a:tab pos="457200" algn="l"/>
              </a:tabLst>
            </a:pPr>
            <a:endParaRPr lang="en-US" sz="3200" dirty="0"/>
          </a:p>
          <a:p>
            <a:pPr algn="just">
              <a:lnSpc>
                <a:spcPct val="107000"/>
              </a:lnSpc>
              <a:spcAft>
                <a:spcPts val="800"/>
              </a:spcAft>
              <a:tabLst>
                <a:tab pos="457200" algn="l"/>
              </a:tabLs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457200" algn="l"/>
              </a:tabLs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tabLst>
                <a:tab pos="457200" algn="l"/>
              </a:tabLs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tabLst>
                <a:tab pos="457200" algn="l"/>
              </a:tabLs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tabLst>
                <a:tab pos="457200" algn="l"/>
              </a:tabLs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Arial" panose="020B0604020202020204" pitchFamily="34" charset="0"/>
              <a:buChar char="•"/>
              <a:tabLst>
                <a:tab pos="457200" algn="l"/>
              </a:tabLst>
            </a:pPr>
            <a:endParaRPr lang="en-US" sz="3200" dirty="0"/>
          </a:p>
          <a:p>
            <a:pPr marL="0" marR="0" algn="ctr">
              <a:lnSpc>
                <a:spcPct val="107000"/>
              </a:lnSpc>
              <a:spcBef>
                <a:spcPts val="0"/>
              </a:spcBef>
              <a:spcAft>
                <a:spcPts val="800"/>
              </a:spcAft>
            </a:pPr>
            <a:endParaRPr lang="en-US" sz="3600" b="1" u="sng"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3600" b="1" u="sng"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3600" b="1"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3600" b="1" u="sng"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3600" b="1"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3600" b="1" u="sng"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4" name="Diagram 33">
            <a:extLst>
              <a:ext uri="{FF2B5EF4-FFF2-40B4-BE49-F238E27FC236}">
                <a16:creationId xmlns:a16="http://schemas.microsoft.com/office/drawing/2014/main" id="{20CC45F6-561C-46B5-926B-797F5DE48B5D}"/>
              </a:ext>
            </a:extLst>
          </p:cNvPr>
          <p:cNvGraphicFramePr/>
          <p:nvPr>
            <p:extLst>
              <p:ext uri="{D42A27DB-BD31-4B8C-83A1-F6EECF244321}">
                <p14:modId xmlns:p14="http://schemas.microsoft.com/office/powerpoint/2010/main" val="4125850360"/>
              </p:ext>
            </p:extLst>
          </p:nvPr>
        </p:nvGraphicFramePr>
        <p:xfrm>
          <a:off x="15658446" y="6216032"/>
          <a:ext cx="12553125" cy="534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8" name="Diagram 37">
            <a:extLst>
              <a:ext uri="{FF2B5EF4-FFF2-40B4-BE49-F238E27FC236}">
                <a16:creationId xmlns:a16="http://schemas.microsoft.com/office/drawing/2014/main" id="{2DF2AF34-7469-4DBE-8CB2-0D14A71154C2}"/>
              </a:ext>
            </a:extLst>
          </p:cNvPr>
          <p:cNvGraphicFramePr/>
          <p:nvPr>
            <p:extLst>
              <p:ext uri="{D42A27DB-BD31-4B8C-83A1-F6EECF244321}">
                <p14:modId xmlns:p14="http://schemas.microsoft.com/office/powerpoint/2010/main" val="3869145662"/>
              </p:ext>
            </p:extLst>
          </p:nvPr>
        </p:nvGraphicFramePr>
        <p:xfrm>
          <a:off x="15481509" y="21870698"/>
          <a:ext cx="12422638" cy="350356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48" name="Picture 47" descr="Chart, pie chart&#10;&#10;Description automatically generated">
            <a:extLst>
              <a:ext uri="{FF2B5EF4-FFF2-40B4-BE49-F238E27FC236}">
                <a16:creationId xmlns:a16="http://schemas.microsoft.com/office/drawing/2014/main" id="{444C98BC-0791-428B-9A92-F59CC2B02E0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476098" y="25176119"/>
            <a:ext cx="10702244" cy="6409944"/>
          </a:xfrm>
          <a:prstGeom prst="rect">
            <a:avLst/>
          </a:prstGeom>
        </p:spPr>
      </p:pic>
      <p:grpSp>
        <p:nvGrpSpPr>
          <p:cNvPr id="12" name="Group 11">
            <a:extLst>
              <a:ext uri="{FF2B5EF4-FFF2-40B4-BE49-F238E27FC236}">
                <a16:creationId xmlns:a16="http://schemas.microsoft.com/office/drawing/2014/main" id="{F901E9A0-44E1-44CD-827F-A8FAEEBA33D2}"/>
              </a:ext>
            </a:extLst>
          </p:cNvPr>
          <p:cNvGrpSpPr/>
          <p:nvPr/>
        </p:nvGrpSpPr>
        <p:grpSpPr>
          <a:xfrm>
            <a:off x="15334504" y="12021177"/>
            <a:ext cx="13138372" cy="6807933"/>
            <a:chOff x="15610026" y="11540332"/>
            <a:chExt cx="12553124" cy="6164293"/>
          </a:xfrm>
        </p:grpSpPr>
        <p:pic>
          <p:nvPicPr>
            <p:cNvPr id="37" name="image1.png" descr="image1.png">
              <a:extLst>
                <a:ext uri="{FF2B5EF4-FFF2-40B4-BE49-F238E27FC236}">
                  <a16:creationId xmlns:a16="http://schemas.microsoft.com/office/drawing/2014/main" id="{27EC5815-1E0A-481F-B532-DC41E1AC50D0}"/>
                </a:ext>
              </a:extLst>
            </p:cNvPr>
            <p:cNvPicPr>
              <a:picLocks noChangeAspect="1"/>
            </p:cNvPicPr>
            <p:nvPr/>
          </p:nvPicPr>
          <p:blipFill>
            <a:blip r:embed="rId15"/>
            <a:srcRect l="2147" t="5962" r="1972" b="1131"/>
            <a:stretch>
              <a:fillRect/>
            </a:stretch>
          </p:blipFill>
          <p:spPr>
            <a:xfrm>
              <a:off x="15610026" y="11540332"/>
              <a:ext cx="12553124" cy="6164293"/>
            </a:xfrm>
            <a:custGeom>
              <a:avLst/>
              <a:gdLst/>
              <a:ahLst/>
              <a:cxnLst>
                <a:cxn ang="0">
                  <a:pos x="wd2" y="hd2"/>
                </a:cxn>
                <a:cxn ang="5400000">
                  <a:pos x="wd2" y="hd2"/>
                </a:cxn>
                <a:cxn ang="10800000">
                  <a:pos x="wd2" y="hd2"/>
                </a:cxn>
                <a:cxn ang="16200000">
                  <a:pos x="wd2" y="hd2"/>
                </a:cxn>
              </a:cxnLst>
              <a:rect l="0" t="0" r="r" b="b"/>
              <a:pathLst>
                <a:path w="21600" h="21600" extrusionOk="0">
                  <a:moveTo>
                    <a:pt x="17733" y="0"/>
                  </a:moveTo>
                  <a:cubicBezTo>
                    <a:pt x="17690" y="26"/>
                    <a:pt x="17623" y="148"/>
                    <a:pt x="17359" y="659"/>
                  </a:cubicBezTo>
                  <a:cubicBezTo>
                    <a:pt x="17295" y="782"/>
                    <a:pt x="17139" y="1077"/>
                    <a:pt x="17011" y="1313"/>
                  </a:cubicBezTo>
                  <a:cubicBezTo>
                    <a:pt x="16884" y="1550"/>
                    <a:pt x="16692" y="1915"/>
                    <a:pt x="16586" y="2124"/>
                  </a:cubicBezTo>
                  <a:cubicBezTo>
                    <a:pt x="16480" y="2333"/>
                    <a:pt x="16289" y="2697"/>
                    <a:pt x="16162" y="2933"/>
                  </a:cubicBezTo>
                  <a:cubicBezTo>
                    <a:pt x="16036" y="3169"/>
                    <a:pt x="15895" y="3433"/>
                    <a:pt x="15851" y="3520"/>
                  </a:cubicBezTo>
                  <a:cubicBezTo>
                    <a:pt x="15806" y="3607"/>
                    <a:pt x="15689" y="3831"/>
                    <a:pt x="15589" y="4018"/>
                  </a:cubicBezTo>
                  <a:cubicBezTo>
                    <a:pt x="15489" y="4206"/>
                    <a:pt x="15290" y="4583"/>
                    <a:pt x="15147" y="4856"/>
                  </a:cubicBezTo>
                  <a:cubicBezTo>
                    <a:pt x="15003" y="5129"/>
                    <a:pt x="14743" y="5621"/>
                    <a:pt x="14567" y="5952"/>
                  </a:cubicBezTo>
                  <a:cubicBezTo>
                    <a:pt x="14392" y="6282"/>
                    <a:pt x="14170" y="6709"/>
                    <a:pt x="14074" y="6900"/>
                  </a:cubicBezTo>
                  <a:lnTo>
                    <a:pt x="13901" y="7247"/>
                  </a:lnTo>
                  <a:lnTo>
                    <a:pt x="14065" y="7567"/>
                  </a:lnTo>
                  <a:cubicBezTo>
                    <a:pt x="14155" y="7743"/>
                    <a:pt x="14399" y="8206"/>
                    <a:pt x="14606" y="8596"/>
                  </a:cubicBezTo>
                  <a:cubicBezTo>
                    <a:pt x="14963" y="9268"/>
                    <a:pt x="15139" y="9605"/>
                    <a:pt x="15299" y="9926"/>
                  </a:cubicBezTo>
                  <a:cubicBezTo>
                    <a:pt x="15337" y="10004"/>
                    <a:pt x="15466" y="10250"/>
                    <a:pt x="15586" y="10472"/>
                  </a:cubicBezTo>
                  <a:lnTo>
                    <a:pt x="15802" y="10878"/>
                  </a:lnTo>
                  <a:lnTo>
                    <a:pt x="15673" y="11124"/>
                  </a:lnTo>
                  <a:cubicBezTo>
                    <a:pt x="15601" y="11260"/>
                    <a:pt x="15430" y="11581"/>
                    <a:pt x="15292" y="11840"/>
                  </a:cubicBezTo>
                  <a:cubicBezTo>
                    <a:pt x="15154" y="12098"/>
                    <a:pt x="15018" y="12354"/>
                    <a:pt x="14990" y="12407"/>
                  </a:cubicBezTo>
                  <a:cubicBezTo>
                    <a:pt x="14866" y="12645"/>
                    <a:pt x="14755" y="12851"/>
                    <a:pt x="14555" y="13221"/>
                  </a:cubicBezTo>
                  <a:cubicBezTo>
                    <a:pt x="14437" y="13440"/>
                    <a:pt x="14323" y="13651"/>
                    <a:pt x="14303" y="13691"/>
                  </a:cubicBezTo>
                  <a:cubicBezTo>
                    <a:pt x="14282" y="13732"/>
                    <a:pt x="14186" y="13915"/>
                    <a:pt x="14088" y="14097"/>
                  </a:cubicBezTo>
                  <a:cubicBezTo>
                    <a:pt x="13990" y="14280"/>
                    <a:pt x="13910" y="14459"/>
                    <a:pt x="13910" y="14495"/>
                  </a:cubicBezTo>
                  <a:cubicBezTo>
                    <a:pt x="13910" y="14532"/>
                    <a:pt x="13960" y="14651"/>
                    <a:pt x="14021" y="14761"/>
                  </a:cubicBezTo>
                  <a:cubicBezTo>
                    <a:pt x="14142" y="14976"/>
                    <a:pt x="14368" y="15403"/>
                    <a:pt x="14461" y="15591"/>
                  </a:cubicBezTo>
                  <a:cubicBezTo>
                    <a:pt x="14493" y="15655"/>
                    <a:pt x="14614" y="15880"/>
                    <a:pt x="14731" y="16092"/>
                  </a:cubicBezTo>
                  <a:cubicBezTo>
                    <a:pt x="14848" y="16303"/>
                    <a:pt x="15009" y="16604"/>
                    <a:pt x="15089" y="16761"/>
                  </a:cubicBezTo>
                  <a:cubicBezTo>
                    <a:pt x="15168" y="16917"/>
                    <a:pt x="15338" y="17237"/>
                    <a:pt x="15466" y="17471"/>
                  </a:cubicBezTo>
                  <a:cubicBezTo>
                    <a:pt x="15593" y="17705"/>
                    <a:pt x="15716" y="17933"/>
                    <a:pt x="15738" y="17978"/>
                  </a:cubicBezTo>
                  <a:cubicBezTo>
                    <a:pt x="15760" y="18024"/>
                    <a:pt x="15855" y="18205"/>
                    <a:pt x="15950" y="18381"/>
                  </a:cubicBezTo>
                  <a:cubicBezTo>
                    <a:pt x="16315" y="19060"/>
                    <a:pt x="16505" y="19415"/>
                    <a:pt x="16716" y="19810"/>
                  </a:cubicBezTo>
                  <a:cubicBezTo>
                    <a:pt x="16836" y="20036"/>
                    <a:pt x="17020" y="20381"/>
                    <a:pt x="17125" y="20579"/>
                  </a:cubicBezTo>
                  <a:cubicBezTo>
                    <a:pt x="17230" y="20776"/>
                    <a:pt x="17369" y="21040"/>
                    <a:pt x="17434" y="21166"/>
                  </a:cubicBezTo>
                  <a:cubicBezTo>
                    <a:pt x="17499" y="21292"/>
                    <a:pt x="17581" y="21440"/>
                    <a:pt x="17615" y="21496"/>
                  </a:cubicBezTo>
                  <a:cubicBezTo>
                    <a:pt x="17638" y="21533"/>
                    <a:pt x="17656" y="21572"/>
                    <a:pt x="17663" y="21600"/>
                  </a:cubicBezTo>
                  <a:lnTo>
                    <a:pt x="17852" y="21600"/>
                  </a:lnTo>
                  <a:cubicBezTo>
                    <a:pt x="17861" y="21567"/>
                    <a:pt x="17882" y="21518"/>
                    <a:pt x="17921" y="21445"/>
                  </a:cubicBezTo>
                  <a:cubicBezTo>
                    <a:pt x="17973" y="21346"/>
                    <a:pt x="18060" y="21180"/>
                    <a:pt x="18115" y="21075"/>
                  </a:cubicBezTo>
                  <a:cubicBezTo>
                    <a:pt x="18170" y="20971"/>
                    <a:pt x="18344" y="20647"/>
                    <a:pt x="18502" y="20356"/>
                  </a:cubicBezTo>
                  <a:cubicBezTo>
                    <a:pt x="18660" y="20065"/>
                    <a:pt x="18828" y="19748"/>
                    <a:pt x="18876" y="19653"/>
                  </a:cubicBezTo>
                  <a:cubicBezTo>
                    <a:pt x="18925" y="19557"/>
                    <a:pt x="19045" y="19328"/>
                    <a:pt x="19144" y="19144"/>
                  </a:cubicBezTo>
                  <a:cubicBezTo>
                    <a:pt x="19244" y="18959"/>
                    <a:pt x="19371" y="18720"/>
                    <a:pt x="19427" y="18612"/>
                  </a:cubicBezTo>
                  <a:cubicBezTo>
                    <a:pt x="19576" y="18327"/>
                    <a:pt x="19633" y="18222"/>
                    <a:pt x="19881" y="17764"/>
                  </a:cubicBezTo>
                  <a:cubicBezTo>
                    <a:pt x="20003" y="17539"/>
                    <a:pt x="20130" y="17296"/>
                    <a:pt x="20163" y="17225"/>
                  </a:cubicBezTo>
                  <a:cubicBezTo>
                    <a:pt x="20196" y="17153"/>
                    <a:pt x="20230" y="17095"/>
                    <a:pt x="20237" y="17095"/>
                  </a:cubicBezTo>
                  <a:cubicBezTo>
                    <a:pt x="20245" y="17095"/>
                    <a:pt x="20279" y="17035"/>
                    <a:pt x="20313" y="16962"/>
                  </a:cubicBezTo>
                  <a:cubicBezTo>
                    <a:pt x="20368" y="16841"/>
                    <a:pt x="20760" y="16109"/>
                    <a:pt x="20894" y="15874"/>
                  </a:cubicBezTo>
                  <a:cubicBezTo>
                    <a:pt x="20925" y="15820"/>
                    <a:pt x="20978" y="15720"/>
                    <a:pt x="21010" y="15652"/>
                  </a:cubicBezTo>
                  <a:cubicBezTo>
                    <a:pt x="21042" y="15585"/>
                    <a:pt x="21171" y="15341"/>
                    <a:pt x="21297" y="15108"/>
                  </a:cubicBezTo>
                  <a:cubicBezTo>
                    <a:pt x="21586" y="14573"/>
                    <a:pt x="21600" y="14545"/>
                    <a:pt x="21600" y="14480"/>
                  </a:cubicBezTo>
                  <a:cubicBezTo>
                    <a:pt x="21600" y="14451"/>
                    <a:pt x="21537" y="14314"/>
                    <a:pt x="21461" y="14175"/>
                  </a:cubicBezTo>
                  <a:cubicBezTo>
                    <a:pt x="21305" y="13894"/>
                    <a:pt x="21321" y="13923"/>
                    <a:pt x="21018" y="13348"/>
                  </a:cubicBezTo>
                  <a:cubicBezTo>
                    <a:pt x="20897" y="13119"/>
                    <a:pt x="20690" y="12730"/>
                    <a:pt x="20557" y="12483"/>
                  </a:cubicBezTo>
                  <a:cubicBezTo>
                    <a:pt x="20424" y="12236"/>
                    <a:pt x="20302" y="12006"/>
                    <a:pt x="20286" y="11970"/>
                  </a:cubicBezTo>
                  <a:cubicBezTo>
                    <a:pt x="20270" y="11934"/>
                    <a:pt x="20134" y="11679"/>
                    <a:pt x="19983" y="11403"/>
                  </a:cubicBezTo>
                  <a:cubicBezTo>
                    <a:pt x="19710" y="10905"/>
                    <a:pt x="19708" y="10901"/>
                    <a:pt x="19739" y="10806"/>
                  </a:cubicBezTo>
                  <a:cubicBezTo>
                    <a:pt x="19755" y="10754"/>
                    <a:pt x="19778" y="10711"/>
                    <a:pt x="19788" y="10711"/>
                  </a:cubicBezTo>
                  <a:cubicBezTo>
                    <a:pt x="19799" y="10711"/>
                    <a:pt x="19849" y="10627"/>
                    <a:pt x="19900" y="10524"/>
                  </a:cubicBezTo>
                  <a:cubicBezTo>
                    <a:pt x="19951" y="10421"/>
                    <a:pt x="20031" y="10266"/>
                    <a:pt x="20077" y="10179"/>
                  </a:cubicBezTo>
                  <a:cubicBezTo>
                    <a:pt x="20123" y="10093"/>
                    <a:pt x="20325" y="9710"/>
                    <a:pt x="20527" y="9329"/>
                  </a:cubicBezTo>
                  <a:cubicBezTo>
                    <a:pt x="20729" y="8948"/>
                    <a:pt x="20946" y="8534"/>
                    <a:pt x="21010" y="8409"/>
                  </a:cubicBezTo>
                  <a:cubicBezTo>
                    <a:pt x="21073" y="8285"/>
                    <a:pt x="21231" y="7987"/>
                    <a:pt x="21362" y="7746"/>
                  </a:cubicBezTo>
                  <a:cubicBezTo>
                    <a:pt x="21493" y="7505"/>
                    <a:pt x="21600" y="7278"/>
                    <a:pt x="21600" y="7242"/>
                  </a:cubicBezTo>
                  <a:cubicBezTo>
                    <a:pt x="21600" y="7205"/>
                    <a:pt x="21504" y="7001"/>
                    <a:pt x="21385" y="6787"/>
                  </a:cubicBezTo>
                  <a:cubicBezTo>
                    <a:pt x="21267" y="6573"/>
                    <a:pt x="21161" y="6369"/>
                    <a:pt x="21149" y="6335"/>
                  </a:cubicBezTo>
                  <a:cubicBezTo>
                    <a:pt x="21137" y="6301"/>
                    <a:pt x="21022" y="6081"/>
                    <a:pt x="20895" y="5846"/>
                  </a:cubicBezTo>
                  <a:cubicBezTo>
                    <a:pt x="20767" y="5611"/>
                    <a:pt x="20537" y="5177"/>
                    <a:pt x="20383" y="4881"/>
                  </a:cubicBezTo>
                  <a:cubicBezTo>
                    <a:pt x="20229" y="4585"/>
                    <a:pt x="19998" y="4150"/>
                    <a:pt x="19871" y="3915"/>
                  </a:cubicBezTo>
                  <a:cubicBezTo>
                    <a:pt x="19743" y="3680"/>
                    <a:pt x="19517" y="3254"/>
                    <a:pt x="19368" y="2968"/>
                  </a:cubicBezTo>
                  <a:cubicBezTo>
                    <a:pt x="19220" y="2682"/>
                    <a:pt x="19014" y="2290"/>
                    <a:pt x="18911" y="2097"/>
                  </a:cubicBezTo>
                  <a:cubicBezTo>
                    <a:pt x="18372" y="1088"/>
                    <a:pt x="18060" y="498"/>
                    <a:pt x="17939" y="259"/>
                  </a:cubicBezTo>
                  <a:cubicBezTo>
                    <a:pt x="17855" y="95"/>
                    <a:pt x="17803" y="16"/>
                    <a:pt x="17769" y="0"/>
                  </a:cubicBezTo>
                  <a:lnTo>
                    <a:pt x="17733" y="0"/>
                  </a:lnTo>
                  <a:close/>
                  <a:moveTo>
                    <a:pt x="3782" y="277"/>
                  </a:moveTo>
                  <a:cubicBezTo>
                    <a:pt x="3772" y="277"/>
                    <a:pt x="3702" y="390"/>
                    <a:pt x="3628" y="529"/>
                  </a:cubicBezTo>
                  <a:cubicBezTo>
                    <a:pt x="3554" y="669"/>
                    <a:pt x="3454" y="855"/>
                    <a:pt x="3406" y="943"/>
                  </a:cubicBezTo>
                  <a:cubicBezTo>
                    <a:pt x="3357" y="1031"/>
                    <a:pt x="3111" y="1491"/>
                    <a:pt x="2859" y="1965"/>
                  </a:cubicBezTo>
                  <a:cubicBezTo>
                    <a:pt x="2607" y="2439"/>
                    <a:pt x="2363" y="2896"/>
                    <a:pt x="2318" y="2981"/>
                  </a:cubicBezTo>
                  <a:cubicBezTo>
                    <a:pt x="2272" y="3066"/>
                    <a:pt x="2001" y="3575"/>
                    <a:pt x="1716" y="4112"/>
                  </a:cubicBezTo>
                  <a:cubicBezTo>
                    <a:pt x="1431" y="4648"/>
                    <a:pt x="1175" y="5120"/>
                    <a:pt x="1149" y="5159"/>
                  </a:cubicBezTo>
                  <a:cubicBezTo>
                    <a:pt x="1122" y="5198"/>
                    <a:pt x="1077" y="5284"/>
                    <a:pt x="1049" y="5351"/>
                  </a:cubicBezTo>
                  <a:cubicBezTo>
                    <a:pt x="1020" y="5417"/>
                    <a:pt x="993" y="5472"/>
                    <a:pt x="988" y="5472"/>
                  </a:cubicBezTo>
                  <a:cubicBezTo>
                    <a:pt x="984" y="5472"/>
                    <a:pt x="778" y="5852"/>
                    <a:pt x="531" y="6317"/>
                  </a:cubicBezTo>
                  <a:cubicBezTo>
                    <a:pt x="285" y="6782"/>
                    <a:pt x="64" y="7197"/>
                    <a:pt x="42" y="7240"/>
                  </a:cubicBezTo>
                  <a:cubicBezTo>
                    <a:pt x="19" y="7282"/>
                    <a:pt x="0" y="7333"/>
                    <a:pt x="0" y="7353"/>
                  </a:cubicBezTo>
                  <a:cubicBezTo>
                    <a:pt x="0" y="7373"/>
                    <a:pt x="24" y="7435"/>
                    <a:pt x="53" y="7489"/>
                  </a:cubicBezTo>
                  <a:cubicBezTo>
                    <a:pt x="179" y="7723"/>
                    <a:pt x="281" y="7915"/>
                    <a:pt x="620" y="8558"/>
                  </a:cubicBezTo>
                  <a:cubicBezTo>
                    <a:pt x="817" y="8932"/>
                    <a:pt x="982" y="9239"/>
                    <a:pt x="987" y="9239"/>
                  </a:cubicBezTo>
                  <a:cubicBezTo>
                    <a:pt x="991" y="9239"/>
                    <a:pt x="1033" y="9313"/>
                    <a:pt x="1080" y="9405"/>
                  </a:cubicBezTo>
                  <a:cubicBezTo>
                    <a:pt x="1127" y="9497"/>
                    <a:pt x="1324" y="9872"/>
                    <a:pt x="1519" y="10238"/>
                  </a:cubicBezTo>
                  <a:cubicBezTo>
                    <a:pt x="1739" y="10653"/>
                    <a:pt x="1827" y="10818"/>
                    <a:pt x="1849" y="10908"/>
                  </a:cubicBezTo>
                  <a:lnTo>
                    <a:pt x="1858" y="10925"/>
                  </a:lnTo>
                  <a:lnTo>
                    <a:pt x="1854" y="10930"/>
                  </a:lnTo>
                  <a:cubicBezTo>
                    <a:pt x="1861" y="10984"/>
                    <a:pt x="1840" y="11010"/>
                    <a:pt x="1808" y="11061"/>
                  </a:cubicBezTo>
                  <a:cubicBezTo>
                    <a:pt x="1786" y="11094"/>
                    <a:pt x="1633" y="11379"/>
                    <a:pt x="1468" y="11693"/>
                  </a:cubicBezTo>
                  <a:cubicBezTo>
                    <a:pt x="872" y="12824"/>
                    <a:pt x="518" y="13494"/>
                    <a:pt x="261" y="13979"/>
                  </a:cubicBezTo>
                  <a:cubicBezTo>
                    <a:pt x="118" y="14250"/>
                    <a:pt x="0" y="14490"/>
                    <a:pt x="0" y="14512"/>
                  </a:cubicBezTo>
                  <a:cubicBezTo>
                    <a:pt x="0" y="14545"/>
                    <a:pt x="215" y="14961"/>
                    <a:pt x="796" y="16053"/>
                  </a:cubicBezTo>
                  <a:cubicBezTo>
                    <a:pt x="845" y="16145"/>
                    <a:pt x="1112" y="16649"/>
                    <a:pt x="1388" y="17172"/>
                  </a:cubicBezTo>
                  <a:cubicBezTo>
                    <a:pt x="1665" y="17695"/>
                    <a:pt x="1931" y="18198"/>
                    <a:pt x="1980" y="18289"/>
                  </a:cubicBezTo>
                  <a:cubicBezTo>
                    <a:pt x="2029" y="18381"/>
                    <a:pt x="2340" y="18968"/>
                    <a:pt x="2671" y="19595"/>
                  </a:cubicBezTo>
                  <a:cubicBezTo>
                    <a:pt x="3002" y="20221"/>
                    <a:pt x="3382" y="20938"/>
                    <a:pt x="3515" y="21188"/>
                  </a:cubicBezTo>
                  <a:cubicBezTo>
                    <a:pt x="3608" y="21362"/>
                    <a:pt x="3685" y="21515"/>
                    <a:pt x="3724" y="21600"/>
                  </a:cubicBezTo>
                  <a:lnTo>
                    <a:pt x="3822" y="21600"/>
                  </a:lnTo>
                  <a:cubicBezTo>
                    <a:pt x="3825" y="21593"/>
                    <a:pt x="3826" y="21589"/>
                    <a:pt x="3830" y="21582"/>
                  </a:cubicBezTo>
                  <a:cubicBezTo>
                    <a:pt x="3863" y="21526"/>
                    <a:pt x="4728" y="19893"/>
                    <a:pt x="5234" y="18931"/>
                  </a:cubicBezTo>
                  <a:cubicBezTo>
                    <a:pt x="5312" y="18783"/>
                    <a:pt x="6091" y="17305"/>
                    <a:pt x="6482" y="16561"/>
                  </a:cubicBezTo>
                  <a:cubicBezTo>
                    <a:pt x="7248" y="15107"/>
                    <a:pt x="7552" y="14525"/>
                    <a:pt x="7552" y="14512"/>
                  </a:cubicBezTo>
                  <a:cubicBezTo>
                    <a:pt x="7552" y="14498"/>
                    <a:pt x="7172" y="13769"/>
                    <a:pt x="6654" y="12787"/>
                  </a:cubicBezTo>
                  <a:cubicBezTo>
                    <a:pt x="6121" y="11776"/>
                    <a:pt x="5693" y="10943"/>
                    <a:pt x="5693" y="10915"/>
                  </a:cubicBezTo>
                  <a:cubicBezTo>
                    <a:pt x="5693" y="10896"/>
                    <a:pt x="5768" y="10739"/>
                    <a:pt x="5861" y="10565"/>
                  </a:cubicBezTo>
                  <a:cubicBezTo>
                    <a:pt x="5954" y="10392"/>
                    <a:pt x="6274" y="9793"/>
                    <a:pt x="6571" y="9235"/>
                  </a:cubicBezTo>
                  <a:cubicBezTo>
                    <a:pt x="6869" y="8677"/>
                    <a:pt x="7150" y="8153"/>
                    <a:pt x="7195" y="8069"/>
                  </a:cubicBezTo>
                  <a:cubicBezTo>
                    <a:pt x="7476" y="7554"/>
                    <a:pt x="7565" y="7382"/>
                    <a:pt x="7565" y="7356"/>
                  </a:cubicBezTo>
                  <a:cubicBezTo>
                    <a:pt x="7565" y="7331"/>
                    <a:pt x="7284" y="6789"/>
                    <a:pt x="7141" y="6537"/>
                  </a:cubicBezTo>
                  <a:cubicBezTo>
                    <a:pt x="7102" y="6468"/>
                    <a:pt x="7041" y="6353"/>
                    <a:pt x="6756" y="5818"/>
                  </a:cubicBezTo>
                  <a:cubicBezTo>
                    <a:pt x="6595" y="5514"/>
                    <a:pt x="6170" y="4723"/>
                    <a:pt x="5960" y="4333"/>
                  </a:cubicBezTo>
                  <a:cubicBezTo>
                    <a:pt x="5915" y="4249"/>
                    <a:pt x="5671" y="3791"/>
                    <a:pt x="5419" y="3317"/>
                  </a:cubicBezTo>
                  <a:cubicBezTo>
                    <a:pt x="5167" y="2843"/>
                    <a:pt x="4926" y="2392"/>
                    <a:pt x="4884" y="2315"/>
                  </a:cubicBezTo>
                  <a:cubicBezTo>
                    <a:pt x="4842" y="2238"/>
                    <a:pt x="4581" y="1747"/>
                    <a:pt x="4305" y="1226"/>
                  </a:cubicBezTo>
                  <a:cubicBezTo>
                    <a:pt x="4028" y="704"/>
                    <a:pt x="3793" y="277"/>
                    <a:pt x="3782" y="277"/>
                  </a:cubicBezTo>
                  <a:close/>
                  <a:moveTo>
                    <a:pt x="7972" y="319"/>
                  </a:moveTo>
                  <a:lnTo>
                    <a:pt x="7972" y="3124"/>
                  </a:lnTo>
                  <a:lnTo>
                    <a:pt x="7972" y="5929"/>
                  </a:lnTo>
                  <a:lnTo>
                    <a:pt x="10692" y="5929"/>
                  </a:lnTo>
                  <a:lnTo>
                    <a:pt x="13410" y="5929"/>
                  </a:lnTo>
                  <a:lnTo>
                    <a:pt x="13410" y="3121"/>
                  </a:lnTo>
                  <a:lnTo>
                    <a:pt x="13410" y="319"/>
                  </a:lnTo>
                  <a:lnTo>
                    <a:pt x="10692" y="319"/>
                  </a:lnTo>
                  <a:lnTo>
                    <a:pt x="7972" y="319"/>
                  </a:lnTo>
                  <a:close/>
                  <a:moveTo>
                    <a:pt x="13823" y="3165"/>
                  </a:moveTo>
                  <a:cubicBezTo>
                    <a:pt x="13822" y="3178"/>
                    <a:pt x="13821" y="3186"/>
                    <a:pt x="13820" y="3195"/>
                  </a:cubicBezTo>
                  <a:cubicBezTo>
                    <a:pt x="13819" y="3760"/>
                    <a:pt x="13819" y="4234"/>
                    <a:pt x="13817" y="4960"/>
                  </a:cubicBezTo>
                  <a:cubicBezTo>
                    <a:pt x="13813" y="6804"/>
                    <a:pt x="13807" y="8396"/>
                    <a:pt x="13801" y="9492"/>
                  </a:cubicBezTo>
                  <a:cubicBezTo>
                    <a:pt x="13800" y="9768"/>
                    <a:pt x="13799" y="9957"/>
                    <a:pt x="13798" y="10165"/>
                  </a:cubicBezTo>
                  <a:cubicBezTo>
                    <a:pt x="13798" y="10414"/>
                    <a:pt x="13797" y="10957"/>
                    <a:pt x="13796" y="10959"/>
                  </a:cubicBezTo>
                  <a:cubicBezTo>
                    <a:pt x="13793" y="10970"/>
                    <a:pt x="13673" y="10752"/>
                    <a:pt x="13475" y="10385"/>
                  </a:cubicBezTo>
                  <a:cubicBezTo>
                    <a:pt x="13411" y="10268"/>
                    <a:pt x="13342" y="10141"/>
                    <a:pt x="13269" y="10003"/>
                  </a:cubicBezTo>
                  <a:cubicBezTo>
                    <a:pt x="13226" y="9924"/>
                    <a:pt x="13158" y="9797"/>
                    <a:pt x="13108" y="9704"/>
                  </a:cubicBezTo>
                  <a:cubicBezTo>
                    <a:pt x="13108" y="9702"/>
                    <a:pt x="13107" y="9701"/>
                    <a:pt x="13106" y="9700"/>
                  </a:cubicBezTo>
                  <a:cubicBezTo>
                    <a:pt x="12911" y="9339"/>
                    <a:pt x="12700" y="8943"/>
                    <a:pt x="12497" y="8560"/>
                  </a:cubicBezTo>
                  <a:cubicBezTo>
                    <a:pt x="12398" y="8373"/>
                    <a:pt x="12293" y="8178"/>
                    <a:pt x="12212" y="8025"/>
                  </a:cubicBezTo>
                  <a:cubicBezTo>
                    <a:pt x="12166" y="7940"/>
                    <a:pt x="12125" y="7862"/>
                    <a:pt x="12083" y="7781"/>
                  </a:cubicBezTo>
                  <a:cubicBezTo>
                    <a:pt x="11659" y="6989"/>
                    <a:pt x="11639" y="6946"/>
                    <a:pt x="11654" y="6911"/>
                  </a:cubicBezTo>
                  <a:cubicBezTo>
                    <a:pt x="11655" y="6908"/>
                    <a:pt x="11656" y="6907"/>
                    <a:pt x="11658" y="6905"/>
                  </a:cubicBezTo>
                  <a:cubicBezTo>
                    <a:pt x="11654" y="6888"/>
                    <a:pt x="11647" y="6871"/>
                    <a:pt x="11635" y="6855"/>
                  </a:cubicBezTo>
                  <a:cubicBezTo>
                    <a:pt x="11626" y="6846"/>
                    <a:pt x="11615" y="6839"/>
                    <a:pt x="11601" y="6836"/>
                  </a:cubicBezTo>
                  <a:cubicBezTo>
                    <a:pt x="11560" y="6826"/>
                    <a:pt x="11547" y="6829"/>
                    <a:pt x="11551" y="6870"/>
                  </a:cubicBezTo>
                  <a:cubicBezTo>
                    <a:pt x="11551" y="6873"/>
                    <a:pt x="11552" y="6875"/>
                    <a:pt x="11552" y="6879"/>
                  </a:cubicBezTo>
                  <a:cubicBezTo>
                    <a:pt x="11555" y="6897"/>
                    <a:pt x="11556" y="6905"/>
                    <a:pt x="11560" y="6929"/>
                  </a:cubicBezTo>
                  <a:cubicBezTo>
                    <a:pt x="11569" y="6972"/>
                    <a:pt x="11584" y="7007"/>
                    <a:pt x="11598" y="7022"/>
                  </a:cubicBezTo>
                  <a:cubicBezTo>
                    <a:pt x="11600" y="7005"/>
                    <a:pt x="11604" y="6991"/>
                    <a:pt x="11611" y="6991"/>
                  </a:cubicBezTo>
                  <a:cubicBezTo>
                    <a:pt x="11625" y="6991"/>
                    <a:pt x="11838" y="7381"/>
                    <a:pt x="12321" y="8290"/>
                  </a:cubicBezTo>
                  <a:cubicBezTo>
                    <a:pt x="12419" y="8476"/>
                    <a:pt x="12626" y="8861"/>
                    <a:pt x="12779" y="9147"/>
                  </a:cubicBezTo>
                  <a:cubicBezTo>
                    <a:pt x="13086" y="9718"/>
                    <a:pt x="13177" y="9888"/>
                    <a:pt x="13321" y="10160"/>
                  </a:cubicBezTo>
                  <a:cubicBezTo>
                    <a:pt x="13373" y="10260"/>
                    <a:pt x="13501" y="10500"/>
                    <a:pt x="13605" y="10692"/>
                  </a:cubicBezTo>
                  <a:cubicBezTo>
                    <a:pt x="13708" y="10884"/>
                    <a:pt x="13791" y="11055"/>
                    <a:pt x="13789" y="11072"/>
                  </a:cubicBezTo>
                  <a:cubicBezTo>
                    <a:pt x="13787" y="11089"/>
                    <a:pt x="13701" y="11275"/>
                    <a:pt x="13496" y="11705"/>
                  </a:cubicBezTo>
                  <a:cubicBezTo>
                    <a:pt x="13485" y="11728"/>
                    <a:pt x="13472" y="11755"/>
                    <a:pt x="13461" y="11779"/>
                  </a:cubicBezTo>
                  <a:cubicBezTo>
                    <a:pt x="13413" y="11880"/>
                    <a:pt x="13363" y="11984"/>
                    <a:pt x="13310" y="12094"/>
                  </a:cubicBezTo>
                  <a:cubicBezTo>
                    <a:pt x="13301" y="12113"/>
                    <a:pt x="13285" y="12144"/>
                    <a:pt x="13272" y="12171"/>
                  </a:cubicBezTo>
                  <a:cubicBezTo>
                    <a:pt x="13111" y="12509"/>
                    <a:pt x="13001" y="12739"/>
                    <a:pt x="12685" y="13395"/>
                  </a:cubicBezTo>
                  <a:cubicBezTo>
                    <a:pt x="11521" y="15817"/>
                    <a:pt x="11605" y="15650"/>
                    <a:pt x="11591" y="15576"/>
                  </a:cubicBezTo>
                  <a:cubicBezTo>
                    <a:pt x="11590" y="15573"/>
                    <a:pt x="11590" y="15573"/>
                    <a:pt x="11590" y="15570"/>
                  </a:cubicBezTo>
                  <a:cubicBezTo>
                    <a:pt x="11584" y="15564"/>
                    <a:pt x="11579" y="15563"/>
                    <a:pt x="11575" y="15568"/>
                  </a:cubicBezTo>
                  <a:cubicBezTo>
                    <a:pt x="11569" y="15583"/>
                    <a:pt x="11563" y="15609"/>
                    <a:pt x="11559" y="15646"/>
                  </a:cubicBezTo>
                  <a:cubicBezTo>
                    <a:pt x="11555" y="15671"/>
                    <a:pt x="11554" y="15686"/>
                    <a:pt x="11552" y="15703"/>
                  </a:cubicBezTo>
                  <a:cubicBezTo>
                    <a:pt x="11549" y="15741"/>
                    <a:pt x="11547" y="15769"/>
                    <a:pt x="11550" y="15780"/>
                  </a:cubicBezTo>
                  <a:cubicBezTo>
                    <a:pt x="11555" y="15791"/>
                    <a:pt x="11570" y="15787"/>
                    <a:pt x="11590" y="15780"/>
                  </a:cubicBezTo>
                  <a:cubicBezTo>
                    <a:pt x="11594" y="15778"/>
                    <a:pt x="11597" y="15777"/>
                    <a:pt x="11602" y="15774"/>
                  </a:cubicBezTo>
                  <a:cubicBezTo>
                    <a:pt x="11627" y="15760"/>
                    <a:pt x="11645" y="15726"/>
                    <a:pt x="11644" y="15696"/>
                  </a:cubicBezTo>
                  <a:cubicBezTo>
                    <a:pt x="11615" y="15680"/>
                    <a:pt x="11628" y="15659"/>
                    <a:pt x="12138" y="14603"/>
                  </a:cubicBezTo>
                  <a:cubicBezTo>
                    <a:pt x="12226" y="14420"/>
                    <a:pt x="12431" y="13993"/>
                    <a:pt x="12593" y="13658"/>
                  </a:cubicBezTo>
                  <a:cubicBezTo>
                    <a:pt x="12678" y="13480"/>
                    <a:pt x="12748" y="13330"/>
                    <a:pt x="12834" y="13152"/>
                  </a:cubicBezTo>
                  <a:cubicBezTo>
                    <a:pt x="13021" y="12761"/>
                    <a:pt x="13199" y="12394"/>
                    <a:pt x="13353" y="12078"/>
                  </a:cubicBezTo>
                  <a:cubicBezTo>
                    <a:pt x="13437" y="11907"/>
                    <a:pt x="13498" y="11785"/>
                    <a:pt x="13563" y="11654"/>
                  </a:cubicBezTo>
                  <a:cubicBezTo>
                    <a:pt x="13586" y="11607"/>
                    <a:pt x="13608" y="11562"/>
                    <a:pt x="13628" y="11522"/>
                  </a:cubicBezTo>
                  <a:cubicBezTo>
                    <a:pt x="13647" y="11484"/>
                    <a:pt x="13667" y="11444"/>
                    <a:pt x="13683" y="11413"/>
                  </a:cubicBezTo>
                  <a:cubicBezTo>
                    <a:pt x="13713" y="11355"/>
                    <a:pt x="13736" y="11309"/>
                    <a:pt x="13753" y="11277"/>
                  </a:cubicBezTo>
                  <a:cubicBezTo>
                    <a:pt x="13772" y="11242"/>
                    <a:pt x="13792" y="11203"/>
                    <a:pt x="13793" y="11205"/>
                  </a:cubicBezTo>
                  <a:cubicBezTo>
                    <a:pt x="13793" y="11206"/>
                    <a:pt x="13793" y="11283"/>
                    <a:pt x="13793" y="11297"/>
                  </a:cubicBezTo>
                  <a:cubicBezTo>
                    <a:pt x="13797" y="11470"/>
                    <a:pt x="13800" y="12152"/>
                    <a:pt x="13802" y="13119"/>
                  </a:cubicBezTo>
                  <a:cubicBezTo>
                    <a:pt x="13805" y="14037"/>
                    <a:pt x="13809" y="15159"/>
                    <a:pt x="13811" y="16455"/>
                  </a:cubicBezTo>
                  <a:lnTo>
                    <a:pt x="13818" y="20741"/>
                  </a:lnTo>
                  <a:cubicBezTo>
                    <a:pt x="13818" y="20468"/>
                    <a:pt x="13817" y="20194"/>
                    <a:pt x="13818" y="19853"/>
                  </a:cubicBezTo>
                  <a:lnTo>
                    <a:pt x="13823" y="18139"/>
                  </a:lnTo>
                  <a:lnTo>
                    <a:pt x="14620" y="18129"/>
                  </a:lnTo>
                  <a:cubicBezTo>
                    <a:pt x="15308" y="18120"/>
                    <a:pt x="15417" y="18111"/>
                    <a:pt x="15417" y="18060"/>
                  </a:cubicBezTo>
                  <a:cubicBezTo>
                    <a:pt x="15417" y="18010"/>
                    <a:pt x="15311" y="18001"/>
                    <a:pt x="14640" y="17992"/>
                  </a:cubicBezTo>
                  <a:lnTo>
                    <a:pt x="13862" y="17981"/>
                  </a:lnTo>
                  <a:lnTo>
                    <a:pt x="13862" y="10652"/>
                  </a:lnTo>
                  <a:lnTo>
                    <a:pt x="13862" y="3323"/>
                  </a:lnTo>
                  <a:lnTo>
                    <a:pt x="14640" y="3312"/>
                  </a:lnTo>
                  <a:cubicBezTo>
                    <a:pt x="15311" y="3303"/>
                    <a:pt x="15417" y="3294"/>
                    <a:pt x="15417" y="3244"/>
                  </a:cubicBezTo>
                  <a:cubicBezTo>
                    <a:pt x="15417" y="3193"/>
                    <a:pt x="15308" y="3185"/>
                    <a:pt x="14620" y="3176"/>
                  </a:cubicBezTo>
                  <a:lnTo>
                    <a:pt x="13823" y="3165"/>
                  </a:lnTo>
                  <a:close/>
                  <a:moveTo>
                    <a:pt x="7635" y="3187"/>
                  </a:moveTo>
                  <a:lnTo>
                    <a:pt x="7635" y="3303"/>
                  </a:lnTo>
                  <a:lnTo>
                    <a:pt x="6829" y="3309"/>
                  </a:lnTo>
                  <a:cubicBezTo>
                    <a:pt x="6125" y="3315"/>
                    <a:pt x="6024" y="3321"/>
                    <a:pt x="6024" y="3354"/>
                  </a:cubicBezTo>
                  <a:cubicBezTo>
                    <a:pt x="6024" y="3388"/>
                    <a:pt x="6122" y="3394"/>
                    <a:pt x="6817" y="3394"/>
                  </a:cubicBezTo>
                  <a:cubicBezTo>
                    <a:pt x="7417" y="3394"/>
                    <a:pt x="7614" y="3401"/>
                    <a:pt x="7626" y="3425"/>
                  </a:cubicBezTo>
                  <a:cubicBezTo>
                    <a:pt x="7648" y="3470"/>
                    <a:pt x="7648" y="18046"/>
                    <a:pt x="7626" y="18091"/>
                  </a:cubicBezTo>
                  <a:cubicBezTo>
                    <a:pt x="7625" y="18092"/>
                    <a:pt x="7622" y="18093"/>
                    <a:pt x="7621" y="18094"/>
                  </a:cubicBezTo>
                  <a:lnTo>
                    <a:pt x="7621" y="18100"/>
                  </a:lnTo>
                  <a:lnTo>
                    <a:pt x="7610" y="18100"/>
                  </a:lnTo>
                  <a:cubicBezTo>
                    <a:pt x="7552" y="18116"/>
                    <a:pt x="7333" y="18122"/>
                    <a:pt x="6807" y="18123"/>
                  </a:cubicBezTo>
                  <a:cubicBezTo>
                    <a:pt x="6412" y="18123"/>
                    <a:pt x="6108" y="18129"/>
                    <a:pt x="6029" y="18137"/>
                  </a:cubicBezTo>
                  <a:cubicBezTo>
                    <a:pt x="5969" y="18146"/>
                    <a:pt x="5951" y="18159"/>
                    <a:pt x="5950" y="18178"/>
                  </a:cubicBezTo>
                  <a:cubicBezTo>
                    <a:pt x="5958" y="18191"/>
                    <a:pt x="6312" y="18200"/>
                    <a:pt x="6780" y="18200"/>
                  </a:cubicBezTo>
                  <a:cubicBezTo>
                    <a:pt x="7467" y="18200"/>
                    <a:pt x="7615" y="18207"/>
                    <a:pt x="7627" y="18236"/>
                  </a:cubicBezTo>
                  <a:cubicBezTo>
                    <a:pt x="7630" y="18243"/>
                    <a:pt x="7632" y="18294"/>
                    <a:pt x="7634" y="18378"/>
                  </a:cubicBezTo>
                  <a:cubicBezTo>
                    <a:pt x="7634" y="18375"/>
                    <a:pt x="7634" y="18373"/>
                    <a:pt x="7634" y="18371"/>
                  </a:cubicBezTo>
                  <a:cubicBezTo>
                    <a:pt x="7634" y="18350"/>
                    <a:pt x="7636" y="18332"/>
                    <a:pt x="7636" y="18317"/>
                  </a:cubicBezTo>
                  <a:cubicBezTo>
                    <a:pt x="7639" y="18267"/>
                    <a:pt x="7643" y="18247"/>
                    <a:pt x="7648" y="18240"/>
                  </a:cubicBezTo>
                  <a:cubicBezTo>
                    <a:pt x="7653" y="18232"/>
                    <a:pt x="7658" y="18179"/>
                    <a:pt x="7661" y="18063"/>
                  </a:cubicBezTo>
                  <a:cubicBezTo>
                    <a:pt x="7661" y="18060"/>
                    <a:pt x="7661" y="18053"/>
                    <a:pt x="7661" y="18050"/>
                  </a:cubicBezTo>
                  <a:cubicBezTo>
                    <a:pt x="7671" y="17692"/>
                    <a:pt x="7673" y="16770"/>
                    <a:pt x="7669" y="14740"/>
                  </a:cubicBezTo>
                  <a:cubicBezTo>
                    <a:pt x="7665" y="12603"/>
                    <a:pt x="7671" y="11238"/>
                    <a:pt x="7684" y="11212"/>
                  </a:cubicBezTo>
                  <a:cubicBezTo>
                    <a:pt x="7686" y="11209"/>
                    <a:pt x="7688" y="11206"/>
                    <a:pt x="7690" y="11204"/>
                  </a:cubicBezTo>
                  <a:cubicBezTo>
                    <a:pt x="7690" y="11202"/>
                    <a:pt x="7690" y="11175"/>
                    <a:pt x="7691" y="11175"/>
                  </a:cubicBezTo>
                  <a:cubicBezTo>
                    <a:pt x="7694" y="11171"/>
                    <a:pt x="7762" y="11281"/>
                    <a:pt x="7863" y="11452"/>
                  </a:cubicBezTo>
                  <a:cubicBezTo>
                    <a:pt x="7923" y="11554"/>
                    <a:pt x="8000" y="11686"/>
                    <a:pt x="8115" y="11885"/>
                  </a:cubicBezTo>
                  <a:cubicBezTo>
                    <a:pt x="8190" y="12014"/>
                    <a:pt x="8251" y="12116"/>
                    <a:pt x="8336" y="12264"/>
                  </a:cubicBezTo>
                  <a:cubicBezTo>
                    <a:pt x="8675" y="12859"/>
                    <a:pt x="9248" y="13862"/>
                    <a:pt x="9608" y="14494"/>
                  </a:cubicBezTo>
                  <a:cubicBezTo>
                    <a:pt x="9721" y="14691"/>
                    <a:pt x="9821" y="14870"/>
                    <a:pt x="9913" y="15035"/>
                  </a:cubicBezTo>
                  <a:cubicBezTo>
                    <a:pt x="10090" y="15348"/>
                    <a:pt x="10254" y="15636"/>
                    <a:pt x="10267" y="15656"/>
                  </a:cubicBezTo>
                  <a:cubicBezTo>
                    <a:pt x="10290" y="15694"/>
                    <a:pt x="10286" y="15721"/>
                    <a:pt x="10260" y="15730"/>
                  </a:cubicBezTo>
                  <a:cubicBezTo>
                    <a:pt x="10275" y="15761"/>
                    <a:pt x="10311" y="15793"/>
                    <a:pt x="10338" y="15798"/>
                  </a:cubicBezTo>
                  <a:cubicBezTo>
                    <a:pt x="10359" y="15799"/>
                    <a:pt x="10367" y="15785"/>
                    <a:pt x="10365" y="15748"/>
                  </a:cubicBezTo>
                  <a:cubicBezTo>
                    <a:pt x="10362" y="15720"/>
                    <a:pt x="10355" y="15683"/>
                    <a:pt x="10345" y="15644"/>
                  </a:cubicBezTo>
                  <a:cubicBezTo>
                    <a:pt x="10334" y="15603"/>
                    <a:pt x="10324" y="15577"/>
                    <a:pt x="10315" y="15566"/>
                  </a:cubicBezTo>
                  <a:cubicBezTo>
                    <a:pt x="10315" y="15570"/>
                    <a:pt x="10315" y="15569"/>
                    <a:pt x="10314" y="15572"/>
                  </a:cubicBezTo>
                  <a:cubicBezTo>
                    <a:pt x="10308" y="15606"/>
                    <a:pt x="10297" y="15629"/>
                    <a:pt x="10291" y="15624"/>
                  </a:cubicBezTo>
                  <a:cubicBezTo>
                    <a:pt x="10284" y="15619"/>
                    <a:pt x="9920" y="14982"/>
                    <a:pt x="9494" y="14236"/>
                  </a:cubicBezTo>
                  <a:cubicBezTo>
                    <a:pt x="9491" y="14230"/>
                    <a:pt x="9489" y="14228"/>
                    <a:pt x="9486" y="14223"/>
                  </a:cubicBezTo>
                  <a:cubicBezTo>
                    <a:pt x="9317" y="13927"/>
                    <a:pt x="9180" y="13686"/>
                    <a:pt x="8997" y="13366"/>
                  </a:cubicBezTo>
                  <a:cubicBezTo>
                    <a:pt x="8705" y="12853"/>
                    <a:pt x="8375" y="12276"/>
                    <a:pt x="8215" y="11996"/>
                  </a:cubicBezTo>
                  <a:cubicBezTo>
                    <a:pt x="7954" y="11540"/>
                    <a:pt x="7733" y="11153"/>
                    <a:pt x="7724" y="11136"/>
                  </a:cubicBezTo>
                  <a:cubicBezTo>
                    <a:pt x="7723" y="11135"/>
                    <a:pt x="7726" y="11129"/>
                    <a:pt x="7728" y="11124"/>
                  </a:cubicBezTo>
                  <a:cubicBezTo>
                    <a:pt x="7728" y="11123"/>
                    <a:pt x="7717" y="11104"/>
                    <a:pt x="7717" y="11104"/>
                  </a:cubicBezTo>
                  <a:cubicBezTo>
                    <a:pt x="7717" y="11086"/>
                    <a:pt x="7931" y="10692"/>
                    <a:pt x="8532" y="9600"/>
                  </a:cubicBezTo>
                  <a:cubicBezTo>
                    <a:pt x="8725" y="9251"/>
                    <a:pt x="9065" y="8632"/>
                    <a:pt x="9289" y="8225"/>
                  </a:cubicBezTo>
                  <a:cubicBezTo>
                    <a:pt x="9551" y="7750"/>
                    <a:pt x="9652" y="7567"/>
                    <a:pt x="9761" y="7372"/>
                  </a:cubicBezTo>
                  <a:cubicBezTo>
                    <a:pt x="9874" y="7164"/>
                    <a:pt x="9949" y="7024"/>
                    <a:pt x="9974" y="6972"/>
                  </a:cubicBezTo>
                  <a:cubicBezTo>
                    <a:pt x="9977" y="6964"/>
                    <a:pt x="9977" y="6964"/>
                    <a:pt x="9979" y="6959"/>
                  </a:cubicBezTo>
                  <a:cubicBezTo>
                    <a:pt x="9983" y="6949"/>
                    <a:pt x="9988" y="6938"/>
                    <a:pt x="9987" y="6936"/>
                  </a:cubicBezTo>
                  <a:cubicBezTo>
                    <a:pt x="9987" y="6933"/>
                    <a:pt x="9981" y="6938"/>
                    <a:pt x="9976" y="6943"/>
                  </a:cubicBezTo>
                  <a:cubicBezTo>
                    <a:pt x="9958" y="6964"/>
                    <a:pt x="9440" y="7896"/>
                    <a:pt x="8825" y="9015"/>
                  </a:cubicBezTo>
                  <a:cubicBezTo>
                    <a:pt x="8709" y="9225"/>
                    <a:pt x="8623" y="9379"/>
                    <a:pt x="8519" y="9565"/>
                  </a:cubicBezTo>
                  <a:cubicBezTo>
                    <a:pt x="8508" y="9585"/>
                    <a:pt x="8469" y="9656"/>
                    <a:pt x="8462" y="9668"/>
                  </a:cubicBezTo>
                  <a:cubicBezTo>
                    <a:pt x="8072" y="10389"/>
                    <a:pt x="7699" y="11052"/>
                    <a:pt x="7690" y="11041"/>
                  </a:cubicBezTo>
                  <a:cubicBezTo>
                    <a:pt x="7690" y="11040"/>
                    <a:pt x="7690" y="11021"/>
                    <a:pt x="7689" y="11020"/>
                  </a:cubicBezTo>
                  <a:cubicBezTo>
                    <a:pt x="7689" y="11020"/>
                    <a:pt x="7687" y="11024"/>
                    <a:pt x="7687" y="11024"/>
                  </a:cubicBezTo>
                  <a:cubicBezTo>
                    <a:pt x="7684" y="11020"/>
                    <a:pt x="7681" y="10888"/>
                    <a:pt x="7678" y="10675"/>
                  </a:cubicBezTo>
                  <a:cubicBezTo>
                    <a:pt x="7671" y="10287"/>
                    <a:pt x="7669" y="9371"/>
                    <a:pt x="7671" y="7655"/>
                  </a:cubicBezTo>
                  <a:cubicBezTo>
                    <a:pt x="7671" y="7485"/>
                    <a:pt x="7671" y="7342"/>
                    <a:pt x="7671" y="7163"/>
                  </a:cubicBezTo>
                  <a:cubicBezTo>
                    <a:pt x="7673" y="5659"/>
                    <a:pt x="7672" y="4711"/>
                    <a:pt x="7669" y="4128"/>
                  </a:cubicBezTo>
                  <a:cubicBezTo>
                    <a:pt x="7669" y="4120"/>
                    <a:pt x="7669" y="4105"/>
                    <a:pt x="7669" y="4097"/>
                  </a:cubicBezTo>
                  <a:cubicBezTo>
                    <a:pt x="7667" y="3808"/>
                    <a:pt x="7664" y="3613"/>
                    <a:pt x="7661" y="3488"/>
                  </a:cubicBezTo>
                  <a:cubicBezTo>
                    <a:pt x="7661" y="3488"/>
                    <a:pt x="7661" y="3487"/>
                    <a:pt x="7661" y="3487"/>
                  </a:cubicBezTo>
                  <a:cubicBezTo>
                    <a:pt x="7660" y="3469"/>
                    <a:pt x="7660" y="3464"/>
                    <a:pt x="7659" y="3449"/>
                  </a:cubicBezTo>
                  <a:cubicBezTo>
                    <a:pt x="7657" y="3385"/>
                    <a:pt x="7654" y="3336"/>
                    <a:pt x="7651" y="3318"/>
                  </a:cubicBezTo>
                  <a:cubicBezTo>
                    <a:pt x="7650" y="3311"/>
                    <a:pt x="7649" y="3307"/>
                    <a:pt x="7647" y="3305"/>
                  </a:cubicBezTo>
                  <a:cubicBezTo>
                    <a:pt x="7642" y="3301"/>
                    <a:pt x="7638" y="3260"/>
                    <a:pt x="7635" y="3187"/>
                  </a:cubicBezTo>
                  <a:close/>
                  <a:moveTo>
                    <a:pt x="10069" y="6741"/>
                  </a:moveTo>
                  <a:cubicBezTo>
                    <a:pt x="10058" y="6744"/>
                    <a:pt x="10042" y="6750"/>
                    <a:pt x="10020" y="6760"/>
                  </a:cubicBezTo>
                  <a:lnTo>
                    <a:pt x="9965" y="6785"/>
                  </a:lnTo>
                  <a:cubicBezTo>
                    <a:pt x="9962" y="6790"/>
                    <a:pt x="9959" y="6794"/>
                    <a:pt x="9959" y="6799"/>
                  </a:cubicBezTo>
                  <a:cubicBezTo>
                    <a:pt x="9959" y="6813"/>
                    <a:pt x="9964" y="6819"/>
                    <a:pt x="9970" y="6811"/>
                  </a:cubicBezTo>
                  <a:cubicBezTo>
                    <a:pt x="9976" y="6803"/>
                    <a:pt x="9987" y="6811"/>
                    <a:pt x="9995" y="6829"/>
                  </a:cubicBezTo>
                  <a:cubicBezTo>
                    <a:pt x="9997" y="6834"/>
                    <a:pt x="9993" y="6848"/>
                    <a:pt x="9986" y="6868"/>
                  </a:cubicBezTo>
                  <a:lnTo>
                    <a:pt x="9996" y="6889"/>
                  </a:lnTo>
                  <a:lnTo>
                    <a:pt x="10001" y="6900"/>
                  </a:lnTo>
                  <a:lnTo>
                    <a:pt x="10001" y="6900"/>
                  </a:lnTo>
                  <a:lnTo>
                    <a:pt x="10014" y="6929"/>
                  </a:lnTo>
                  <a:cubicBezTo>
                    <a:pt x="10027" y="6912"/>
                    <a:pt x="10032" y="6909"/>
                    <a:pt x="10035" y="6913"/>
                  </a:cubicBezTo>
                  <a:cubicBezTo>
                    <a:pt x="10042" y="6922"/>
                    <a:pt x="10048" y="6949"/>
                    <a:pt x="10049" y="6973"/>
                  </a:cubicBezTo>
                  <a:cubicBezTo>
                    <a:pt x="10049" y="6997"/>
                    <a:pt x="10061" y="6955"/>
                    <a:pt x="10073" y="6900"/>
                  </a:cubicBezTo>
                  <a:cubicBezTo>
                    <a:pt x="10077" y="6882"/>
                    <a:pt x="10081" y="6863"/>
                    <a:pt x="10084" y="6844"/>
                  </a:cubicBezTo>
                  <a:cubicBezTo>
                    <a:pt x="10086" y="6838"/>
                    <a:pt x="10087" y="6830"/>
                    <a:pt x="10088" y="6824"/>
                  </a:cubicBezTo>
                  <a:cubicBezTo>
                    <a:pt x="10089" y="6817"/>
                    <a:pt x="10091" y="6806"/>
                    <a:pt x="10092" y="6800"/>
                  </a:cubicBezTo>
                  <a:cubicBezTo>
                    <a:pt x="10093" y="6768"/>
                    <a:pt x="10088" y="6749"/>
                    <a:pt x="10075" y="6742"/>
                  </a:cubicBezTo>
                  <a:cubicBezTo>
                    <a:pt x="10073" y="6742"/>
                    <a:pt x="10072" y="6741"/>
                    <a:pt x="10069" y="6741"/>
                  </a:cubicBezTo>
                  <a:close/>
                  <a:moveTo>
                    <a:pt x="10824" y="6854"/>
                  </a:moveTo>
                  <a:cubicBezTo>
                    <a:pt x="10819" y="6852"/>
                    <a:pt x="10815" y="6856"/>
                    <a:pt x="10811" y="6863"/>
                  </a:cubicBezTo>
                  <a:lnTo>
                    <a:pt x="10800" y="6894"/>
                  </a:lnTo>
                  <a:cubicBezTo>
                    <a:pt x="10794" y="6910"/>
                    <a:pt x="10789" y="6927"/>
                    <a:pt x="10782" y="6956"/>
                  </a:cubicBezTo>
                  <a:cubicBezTo>
                    <a:pt x="10763" y="7028"/>
                    <a:pt x="10758" y="7065"/>
                    <a:pt x="10762" y="7079"/>
                  </a:cubicBezTo>
                  <a:cubicBezTo>
                    <a:pt x="10767" y="7074"/>
                    <a:pt x="10772" y="7064"/>
                    <a:pt x="10776" y="7049"/>
                  </a:cubicBezTo>
                  <a:cubicBezTo>
                    <a:pt x="10783" y="7024"/>
                    <a:pt x="10793" y="7010"/>
                    <a:pt x="10800" y="7018"/>
                  </a:cubicBezTo>
                  <a:cubicBezTo>
                    <a:pt x="10816" y="7039"/>
                    <a:pt x="10816" y="15490"/>
                    <a:pt x="10800" y="15510"/>
                  </a:cubicBezTo>
                  <a:cubicBezTo>
                    <a:pt x="10793" y="15519"/>
                    <a:pt x="10783" y="15505"/>
                    <a:pt x="10776" y="15480"/>
                  </a:cubicBezTo>
                  <a:cubicBezTo>
                    <a:pt x="10773" y="15469"/>
                    <a:pt x="10769" y="15463"/>
                    <a:pt x="10766" y="15457"/>
                  </a:cubicBezTo>
                  <a:cubicBezTo>
                    <a:pt x="10765" y="15457"/>
                    <a:pt x="10763" y="15457"/>
                    <a:pt x="10763" y="15458"/>
                  </a:cubicBezTo>
                  <a:cubicBezTo>
                    <a:pt x="10760" y="15462"/>
                    <a:pt x="10760" y="15468"/>
                    <a:pt x="10760" y="15478"/>
                  </a:cubicBezTo>
                  <a:cubicBezTo>
                    <a:pt x="10761" y="15488"/>
                    <a:pt x="10763" y="15502"/>
                    <a:pt x="10766" y="15519"/>
                  </a:cubicBezTo>
                  <a:cubicBezTo>
                    <a:pt x="10770" y="15537"/>
                    <a:pt x="10775" y="15559"/>
                    <a:pt x="10782" y="15585"/>
                  </a:cubicBezTo>
                  <a:lnTo>
                    <a:pt x="10784" y="15595"/>
                  </a:lnTo>
                  <a:cubicBezTo>
                    <a:pt x="10802" y="15656"/>
                    <a:pt x="10820" y="15699"/>
                    <a:pt x="10826" y="15692"/>
                  </a:cubicBezTo>
                  <a:cubicBezTo>
                    <a:pt x="10827" y="15690"/>
                    <a:pt x="10829" y="15683"/>
                    <a:pt x="10831" y="15680"/>
                  </a:cubicBezTo>
                  <a:lnTo>
                    <a:pt x="10856" y="15596"/>
                  </a:lnTo>
                  <a:cubicBezTo>
                    <a:pt x="10877" y="15525"/>
                    <a:pt x="10884" y="15488"/>
                    <a:pt x="10879" y="15460"/>
                  </a:cubicBezTo>
                  <a:cubicBezTo>
                    <a:pt x="10876" y="15463"/>
                    <a:pt x="10874" y="15466"/>
                    <a:pt x="10870" y="15472"/>
                  </a:cubicBezTo>
                  <a:cubicBezTo>
                    <a:pt x="10860" y="15489"/>
                    <a:pt x="10845" y="15495"/>
                    <a:pt x="10838" y="15486"/>
                  </a:cubicBezTo>
                  <a:cubicBezTo>
                    <a:pt x="10829" y="15475"/>
                    <a:pt x="10825" y="14157"/>
                    <a:pt x="10825" y="11264"/>
                  </a:cubicBezTo>
                  <a:cubicBezTo>
                    <a:pt x="10825" y="8371"/>
                    <a:pt x="10829" y="7054"/>
                    <a:pt x="10838" y="7042"/>
                  </a:cubicBezTo>
                  <a:cubicBezTo>
                    <a:pt x="10845" y="7033"/>
                    <a:pt x="10860" y="7040"/>
                    <a:pt x="10870" y="7057"/>
                  </a:cubicBezTo>
                  <a:cubicBezTo>
                    <a:pt x="10880" y="7075"/>
                    <a:pt x="10886" y="7077"/>
                    <a:pt x="10888" y="7069"/>
                  </a:cubicBezTo>
                  <a:cubicBezTo>
                    <a:pt x="10887" y="7054"/>
                    <a:pt x="10883" y="7028"/>
                    <a:pt x="10872" y="6987"/>
                  </a:cubicBezTo>
                  <a:cubicBezTo>
                    <a:pt x="10849" y="6909"/>
                    <a:pt x="10835" y="6861"/>
                    <a:pt x="10824" y="6854"/>
                  </a:cubicBezTo>
                  <a:close/>
                  <a:moveTo>
                    <a:pt x="8017" y="16073"/>
                  </a:moveTo>
                  <a:lnTo>
                    <a:pt x="8011" y="18867"/>
                  </a:lnTo>
                  <a:lnTo>
                    <a:pt x="8005" y="21600"/>
                  </a:lnTo>
                  <a:lnTo>
                    <a:pt x="13467" y="21600"/>
                  </a:lnTo>
                  <a:lnTo>
                    <a:pt x="13464" y="20062"/>
                  </a:lnTo>
                  <a:lnTo>
                    <a:pt x="13461" y="18889"/>
                  </a:lnTo>
                  <a:lnTo>
                    <a:pt x="13455" y="16083"/>
                  </a:lnTo>
                  <a:lnTo>
                    <a:pt x="10733" y="16076"/>
                  </a:lnTo>
                  <a:lnTo>
                    <a:pt x="9281" y="16073"/>
                  </a:lnTo>
                  <a:lnTo>
                    <a:pt x="8017" y="16073"/>
                  </a:lnTo>
                  <a:close/>
                  <a:moveTo>
                    <a:pt x="13819" y="21306"/>
                  </a:moveTo>
                  <a:lnTo>
                    <a:pt x="13819" y="21600"/>
                  </a:lnTo>
                  <a:lnTo>
                    <a:pt x="13822" y="21600"/>
                  </a:lnTo>
                  <a:cubicBezTo>
                    <a:pt x="13821" y="21579"/>
                    <a:pt x="13820" y="21469"/>
                    <a:pt x="13819" y="21306"/>
                  </a:cubicBezTo>
                  <a:close/>
                </a:path>
              </a:pathLst>
            </a:custGeom>
            <a:ln w="12700">
              <a:miter lim="400000"/>
            </a:ln>
          </p:spPr>
        </p:pic>
        <p:cxnSp>
          <p:nvCxnSpPr>
            <p:cNvPr id="9" name="Straight Connector 8">
              <a:extLst>
                <a:ext uri="{FF2B5EF4-FFF2-40B4-BE49-F238E27FC236}">
                  <a16:creationId xmlns:a16="http://schemas.microsoft.com/office/drawing/2014/main" id="{519EEE6B-2BB4-4660-A985-1240DB90DA11}"/>
                </a:ext>
              </a:extLst>
            </p:cNvPr>
            <p:cNvCxnSpPr>
              <a:cxnSpLocks/>
            </p:cNvCxnSpPr>
            <p:nvPr/>
          </p:nvCxnSpPr>
          <p:spPr>
            <a:xfrm flipV="1">
              <a:off x="20243166" y="17677315"/>
              <a:ext cx="3169920" cy="7620"/>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7" name="Group 6">
            <a:extLst>
              <a:ext uri="{FF2B5EF4-FFF2-40B4-BE49-F238E27FC236}">
                <a16:creationId xmlns:a16="http://schemas.microsoft.com/office/drawing/2014/main" id="{88C59279-CF2D-4567-9522-BF34B7471685}"/>
              </a:ext>
            </a:extLst>
          </p:cNvPr>
          <p:cNvGrpSpPr/>
          <p:nvPr/>
        </p:nvGrpSpPr>
        <p:grpSpPr>
          <a:xfrm>
            <a:off x="30642496" y="14532877"/>
            <a:ext cx="10766768" cy="4185755"/>
            <a:chOff x="30346651" y="14672398"/>
            <a:chExt cx="10766768" cy="4185755"/>
          </a:xfrm>
        </p:grpSpPr>
        <p:pic>
          <p:nvPicPr>
            <p:cNvPr id="28" name="Picture 27" descr="Chart, bar chart&#10;&#10;Description automatically generated">
              <a:extLst>
                <a:ext uri="{FF2B5EF4-FFF2-40B4-BE49-F238E27FC236}">
                  <a16:creationId xmlns:a16="http://schemas.microsoft.com/office/drawing/2014/main" id="{04229624-6F95-4D82-B3B6-9A97CDFF0D1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0346651" y="14873440"/>
              <a:ext cx="10766768" cy="3984713"/>
            </a:xfrm>
            <a:prstGeom prst="rect">
              <a:avLst/>
            </a:prstGeom>
          </p:spPr>
        </p:pic>
        <p:sp>
          <p:nvSpPr>
            <p:cNvPr id="13" name="TextBox 12">
              <a:extLst>
                <a:ext uri="{FF2B5EF4-FFF2-40B4-BE49-F238E27FC236}">
                  <a16:creationId xmlns:a16="http://schemas.microsoft.com/office/drawing/2014/main" id="{0435D815-99DF-417F-A970-62928D307A2B}"/>
                </a:ext>
              </a:extLst>
            </p:cNvPr>
            <p:cNvSpPr txBox="1"/>
            <p:nvPr/>
          </p:nvSpPr>
          <p:spPr>
            <a:xfrm>
              <a:off x="33345911" y="14672398"/>
              <a:ext cx="5359936" cy="461665"/>
            </a:xfrm>
            <a:prstGeom prst="rect">
              <a:avLst/>
            </a:prstGeom>
            <a:solidFill>
              <a:schemeClr val="bg1"/>
            </a:solidFill>
          </p:spPr>
          <p:txBody>
            <a:bodyPr wrap="square" rtlCol="0">
              <a:spAutoFit/>
            </a:bodyPr>
            <a:lstStyle/>
            <a:p>
              <a:r>
                <a:rPr lang="en-US" sz="2400" b="1" dirty="0"/>
                <a:t>Does the EHR Help Me Work Efficiently?</a:t>
              </a:r>
            </a:p>
          </p:txBody>
        </p:sp>
      </p:grpSp>
      <p:grpSp>
        <p:nvGrpSpPr>
          <p:cNvPr id="8" name="Group 7">
            <a:extLst>
              <a:ext uri="{FF2B5EF4-FFF2-40B4-BE49-F238E27FC236}">
                <a16:creationId xmlns:a16="http://schemas.microsoft.com/office/drawing/2014/main" id="{E1EE3A6B-75BB-4988-9A1D-E7A597C4C480}"/>
              </a:ext>
            </a:extLst>
          </p:cNvPr>
          <p:cNvGrpSpPr/>
          <p:nvPr/>
        </p:nvGrpSpPr>
        <p:grpSpPr>
          <a:xfrm>
            <a:off x="30642496" y="18936134"/>
            <a:ext cx="10766768" cy="4294970"/>
            <a:chOff x="30346651" y="19213646"/>
            <a:chExt cx="10766768" cy="4294970"/>
          </a:xfrm>
        </p:grpSpPr>
        <p:pic>
          <p:nvPicPr>
            <p:cNvPr id="43" name="Picture 42" descr="Chart, bar chart&#10;&#10;Description automatically generated">
              <a:extLst>
                <a:ext uri="{FF2B5EF4-FFF2-40B4-BE49-F238E27FC236}">
                  <a16:creationId xmlns:a16="http://schemas.microsoft.com/office/drawing/2014/main" id="{88C5B236-1499-4620-B42C-ED32F37B5288}"/>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0346651" y="19523902"/>
              <a:ext cx="10766768" cy="3984714"/>
            </a:xfrm>
            <a:prstGeom prst="rect">
              <a:avLst/>
            </a:prstGeom>
          </p:spPr>
        </p:pic>
        <p:sp>
          <p:nvSpPr>
            <p:cNvPr id="27" name="TextBox 26">
              <a:extLst>
                <a:ext uri="{FF2B5EF4-FFF2-40B4-BE49-F238E27FC236}">
                  <a16:creationId xmlns:a16="http://schemas.microsoft.com/office/drawing/2014/main" id="{9C22C9D9-B5C9-4F58-8E99-FABDEB71A760}"/>
                </a:ext>
              </a:extLst>
            </p:cNvPr>
            <p:cNvSpPr txBox="1"/>
            <p:nvPr/>
          </p:nvSpPr>
          <p:spPr>
            <a:xfrm>
              <a:off x="32796661" y="19213646"/>
              <a:ext cx="6950686" cy="461665"/>
            </a:xfrm>
            <a:prstGeom prst="rect">
              <a:avLst/>
            </a:prstGeom>
            <a:solidFill>
              <a:schemeClr val="bg1"/>
            </a:solidFill>
          </p:spPr>
          <p:txBody>
            <a:bodyPr wrap="square" rtlCol="0">
              <a:spAutoFit/>
            </a:bodyPr>
            <a:lstStyle/>
            <a:p>
              <a:r>
                <a:rPr lang="en-US" sz="2400" b="1" dirty="0"/>
                <a:t>Does the EHR Decrease Time Spent with Patients?</a:t>
              </a:r>
            </a:p>
          </p:txBody>
        </p:sp>
      </p:grpSp>
      <p:grpSp>
        <p:nvGrpSpPr>
          <p:cNvPr id="10" name="Group 9">
            <a:extLst>
              <a:ext uri="{FF2B5EF4-FFF2-40B4-BE49-F238E27FC236}">
                <a16:creationId xmlns:a16="http://schemas.microsoft.com/office/drawing/2014/main" id="{9BFC5A9A-8884-4372-B362-BF04DD118B63}"/>
              </a:ext>
            </a:extLst>
          </p:cNvPr>
          <p:cNvGrpSpPr/>
          <p:nvPr/>
        </p:nvGrpSpPr>
        <p:grpSpPr>
          <a:xfrm>
            <a:off x="30642496" y="23357994"/>
            <a:ext cx="10766768" cy="4250358"/>
            <a:chOff x="30346651" y="23831805"/>
            <a:chExt cx="10766768" cy="4250358"/>
          </a:xfrm>
        </p:grpSpPr>
        <p:pic>
          <p:nvPicPr>
            <p:cNvPr id="46" name="Picture 45" descr="Chart, bar chart&#10;&#10;Description automatically generated">
              <a:extLst>
                <a:ext uri="{FF2B5EF4-FFF2-40B4-BE49-F238E27FC236}">
                  <a16:creationId xmlns:a16="http://schemas.microsoft.com/office/drawing/2014/main" id="{840535FB-4D37-41B6-BA17-EDF218E2A68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0346651" y="24097449"/>
              <a:ext cx="10766768" cy="3984714"/>
            </a:xfrm>
            <a:prstGeom prst="rect">
              <a:avLst/>
            </a:prstGeom>
          </p:spPr>
        </p:pic>
        <p:sp>
          <p:nvSpPr>
            <p:cNvPr id="29" name="TextBox 28">
              <a:extLst>
                <a:ext uri="{FF2B5EF4-FFF2-40B4-BE49-F238E27FC236}">
                  <a16:creationId xmlns:a16="http://schemas.microsoft.com/office/drawing/2014/main" id="{C88C42DB-9D3E-4192-A743-676625CEBFE4}"/>
                </a:ext>
              </a:extLst>
            </p:cNvPr>
            <p:cNvSpPr txBox="1"/>
            <p:nvPr/>
          </p:nvSpPr>
          <p:spPr>
            <a:xfrm>
              <a:off x="34702115" y="23831805"/>
              <a:ext cx="3139779" cy="461665"/>
            </a:xfrm>
            <a:prstGeom prst="rect">
              <a:avLst/>
            </a:prstGeom>
            <a:solidFill>
              <a:schemeClr val="bg1"/>
            </a:solidFill>
          </p:spPr>
          <p:txBody>
            <a:bodyPr wrap="square" rtlCol="0">
              <a:spAutoFit/>
            </a:bodyPr>
            <a:lstStyle/>
            <a:p>
              <a:r>
                <a:rPr lang="en-US" sz="2400" b="1" dirty="0"/>
                <a:t>Is the EHR Reliable?</a:t>
              </a:r>
            </a:p>
          </p:txBody>
        </p:sp>
      </p:grpSp>
      <p:pic>
        <p:nvPicPr>
          <p:cNvPr id="20" name="Picture 19">
            <a:extLst>
              <a:ext uri="{FF2B5EF4-FFF2-40B4-BE49-F238E27FC236}">
                <a16:creationId xmlns:a16="http://schemas.microsoft.com/office/drawing/2014/main" id="{398510CD-9D1D-4892-B3D0-0F0C7C332744}"/>
              </a:ext>
            </a:extLst>
          </p:cNvPr>
          <p:cNvPicPr>
            <a:picLocks noChangeAspect="1"/>
          </p:cNvPicPr>
          <p:nvPr/>
        </p:nvPicPr>
        <p:blipFill>
          <a:blip r:embed="rId19"/>
          <a:stretch>
            <a:fillRect/>
          </a:stretch>
        </p:blipFill>
        <p:spPr>
          <a:xfrm>
            <a:off x="29740867" y="5145936"/>
            <a:ext cx="12730062" cy="4808063"/>
          </a:xfrm>
          <a:prstGeom prst="rect">
            <a:avLst/>
          </a:prstGeom>
          <a:ln w="38100">
            <a:solidFill>
              <a:schemeClr val="accent1"/>
            </a:solidFill>
          </a:ln>
        </p:spPr>
      </p:pic>
      <p:sp>
        <p:nvSpPr>
          <p:cNvPr id="3" name="Rectangle 2">
            <a:extLst>
              <a:ext uri="{FF2B5EF4-FFF2-40B4-BE49-F238E27FC236}">
                <a16:creationId xmlns:a16="http://schemas.microsoft.com/office/drawing/2014/main" id="{B2C85B71-E7BC-462F-BEE0-44E77D971F00}"/>
              </a:ext>
            </a:extLst>
          </p:cNvPr>
          <p:cNvSpPr/>
          <p:nvPr/>
        </p:nvSpPr>
        <p:spPr>
          <a:xfrm>
            <a:off x="1462189" y="3207667"/>
            <a:ext cx="12730062" cy="661719"/>
          </a:xfrm>
          <a:prstGeom prst="rect">
            <a:avLst/>
          </a:prstGeom>
          <a:solidFill>
            <a:srgbClr val="0E70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3600" b="1" dirty="0">
                <a:effectLst/>
                <a:latin typeface="Calibri" panose="020F0502020204030204" pitchFamily="34" charset="0"/>
                <a:ea typeface="Calibri" panose="020F0502020204030204" pitchFamily="34" charset="0"/>
                <a:cs typeface="Times New Roman" panose="02020603050405020304" pitchFamily="18" charset="0"/>
              </a:rPr>
              <a:t>Abstract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585A5747-DD94-4F5E-8072-DF423812ECCE}"/>
              </a:ext>
            </a:extLst>
          </p:cNvPr>
          <p:cNvSpPr/>
          <p:nvPr/>
        </p:nvSpPr>
        <p:spPr>
          <a:xfrm>
            <a:off x="1462189" y="9660944"/>
            <a:ext cx="12730062" cy="661719"/>
          </a:xfrm>
          <a:prstGeom prst="rect">
            <a:avLst/>
          </a:prstGeom>
          <a:solidFill>
            <a:srgbClr val="0E70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3600" b="1" dirty="0">
                <a:effectLst/>
                <a:latin typeface="Calibri" panose="020F0502020204030204" pitchFamily="34" charset="0"/>
                <a:ea typeface="Calibri" panose="020F0502020204030204" pitchFamily="34" charset="0"/>
                <a:cs typeface="Times New Roman" panose="02020603050405020304" pitchFamily="18" charset="0"/>
              </a:rPr>
              <a:t>Background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id="{2B0B1BEE-65BC-4D8E-98CC-67392933B1D8}"/>
              </a:ext>
            </a:extLst>
          </p:cNvPr>
          <p:cNvSpPr/>
          <p:nvPr/>
        </p:nvSpPr>
        <p:spPr>
          <a:xfrm>
            <a:off x="1462189" y="17354076"/>
            <a:ext cx="12730062" cy="661719"/>
          </a:xfrm>
          <a:prstGeom prst="rect">
            <a:avLst/>
          </a:prstGeom>
          <a:solidFill>
            <a:srgbClr val="0E70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3600" b="1" dirty="0">
                <a:effectLst/>
                <a:latin typeface="Calibri" panose="020F0502020204030204" pitchFamily="34" charset="0"/>
                <a:ea typeface="Calibri" panose="020F0502020204030204" pitchFamily="34" charset="0"/>
                <a:cs typeface="Times New Roman" panose="02020603050405020304" pitchFamily="18" charset="0"/>
              </a:rPr>
              <a:t>Purpose &amp; Goals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62F21BB2-568C-4F18-9B29-0E0AFC1E722B}"/>
              </a:ext>
            </a:extLst>
          </p:cNvPr>
          <p:cNvSpPr/>
          <p:nvPr/>
        </p:nvSpPr>
        <p:spPr>
          <a:xfrm>
            <a:off x="1462189" y="22264878"/>
            <a:ext cx="12730062" cy="661719"/>
          </a:xfrm>
          <a:prstGeom prst="rect">
            <a:avLst/>
          </a:prstGeom>
          <a:solidFill>
            <a:srgbClr val="0E70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3600" b="1" dirty="0">
                <a:effectLst/>
                <a:latin typeface="Calibri" panose="020F0502020204030204" pitchFamily="34" charset="0"/>
                <a:ea typeface="Calibri" panose="020F0502020204030204" pitchFamily="34" charset="0"/>
                <a:cs typeface="Times New Roman" panose="02020603050405020304" pitchFamily="18" charset="0"/>
              </a:rPr>
              <a:t>Participants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tangle 23">
            <a:extLst>
              <a:ext uri="{FF2B5EF4-FFF2-40B4-BE49-F238E27FC236}">
                <a16:creationId xmlns:a16="http://schemas.microsoft.com/office/drawing/2014/main" id="{2A8B5990-A38F-4315-B7B0-5DD0446D9345}"/>
              </a:ext>
            </a:extLst>
          </p:cNvPr>
          <p:cNvSpPr/>
          <p:nvPr/>
        </p:nvSpPr>
        <p:spPr>
          <a:xfrm>
            <a:off x="15580569" y="3206454"/>
            <a:ext cx="12730062" cy="661719"/>
          </a:xfrm>
          <a:prstGeom prst="rect">
            <a:avLst/>
          </a:prstGeom>
          <a:solidFill>
            <a:srgbClr val="0E70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3600" b="1" dirty="0">
                <a:effectLst/>
                <a:latin typeface="Calibri" panose="020F0502020204030204" pitchFamily="34" charset="0"/>
                <a:ea typeface="Calibri" panose="020F0502020204030204" pitchFamily="34" charset="0"/>
                <a:cs typeface="Times New Roman" panose="02020603050405020304" pitchFamily="18" charset="0"/>
              </a:rPr>
              <a:t>Methods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21A946DB-DEFB-4FDB-884E-93A1A1027B72}"/>
              </a:ext>
            </a:extLst>
          </p:cNvPr>
          <p:cNvSpPr/>
          <p:nvPr/>
        </p:nvSpPr>
        <p:spPr>
          <a:xfrm>
            <a:off x="15545388" y="26093990"/>
            <a:ext cx="12730062" cy="661719"/>
          </a:xfrm>
          <a:prstGeom prst="rect">
            <a:avLst/>
          </a:prstGeom>
          <a:solidFill>
            <a:srgbClr val="0E70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3600" b="1" dirty="0">
                <a:latin typeface="Calibri" panose="020F0502020204030204" pitchFamily="34" charset="0"/>
                <a:ea typeface="Calibri" panose="020F0502020204030204" pitchFamily="34" charset="0"/>
                <a:cs typeface="Times New Roman" panose="02020603050405020304" pitchFamily="18" charset="0"/>
              </a:rPr>
              <a:t>Analysis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EF17CA36-2957-40CA-BDCE-07971C81DE14}"/>
              </a:ext>
            </a:extLst>
          </p:cNvPr>
          <p:cNvSpPr/>
          <p:nvPr/>
        </p:nvSpPr>
        <p:spPr>
          <a:xfrm>
            <a:off x="29660849" y="3207667"/>
            <a:ext cx="12730062" cy="661719"/>
          </a:xfrm>
          <a:prstGeom prst="rect">
            <a:avLst/>
          </a:prstGeom>
          <a:solidFill>
            <a:srgbClr val="0E70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3600" b="1" dirty="0">
                <a:latin typeface="Calibri" panose="020F0502020204030204" pitchFamily="34" charset="0"/>
                <a:ea typeface="Calibri" panose="020F0502020204030204" pitchFamily="34" charset="0"/>
                <a:cs typeface="Times New Roman" panose="02020603050405020304" pitchFamily="18" charset="0"/>
              </a:rPr>
              <a:t>Results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Rectangle 29">
            <a:extLst>
              <a:ext uri="{FF2B5EF4-FFF2-40B4-BE49-F238E27FC236}">
                <a16:creationId xmlns:a16="http://schemas.microsoft.com/office/drawing/2014/main" id="{F13EEC47-E047-44D4-BBE7-702984C0AB04}"/>
              </a:ext>
            </a:extLst>
          </p:cNvPr>
          <p:cNvSpPr/>
          <p:nvPr/>
        </p:nvSpPr>
        <p:spPr>
          <a:xfrm>
            <a:off x="29956693" y="28218630"/>
            <a:ext cx="12730062" cy="661719"/>
          </a:xfrm>
          <a:prstGeom prst="rect">
            <a:avLst/>
          </a:prstGeom>
          <a:solidFill>
            <a:srgbClr val="0E70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3600" b="1" dirty="0">
                <a:latin typeface="Calibri" panose="020F0502020204030204" pitchFamily="34" charset="0"/>
                <a:ea typeface="Calibri" panose="020F0502020204030204" pitchFamily="34" charset="0"/>
                <a:cs typeface="Times New Roman" panose="02020603050405020304" pitchFamily="18" charset="0"/>
              </a:rPr>
              <a:t>Conclusion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6DE652B8-EFE5-4495-B559-5FA4932550C2}"/>
              </a:ext>
            </a:extLst>
          </p:cNvPr>
          <p:cNvSpPr txBox="1"/>
          <p:nvPr/>
        </p:nvSpPr>
        <p:spPr>
          <a:xfrm>
            <a:off x="29871354" y="28946469"/>
            <a:ext cx="12991145" cy="2831544"/>
          </a:xfrm>
          <a:prstGeom prst="rect">
            <a:avLst/>
          </a:prstGeom>
          <a:noFill/>
        </p:spPr>
        <p:txBody>
          <a:bodyPr wrap="square" rtlCol="0">
            <a:spAutoFit/>
          </a:bodyPr>
          <a:lstStyle/>
          <a:p>
            <a:pPr algn="just"/>
            <a:r>
              <a:rPr lang="en-US" sz="3200" dirty="0">
                <a:effectLst/>
                <a:latin typeface="Calibri" panose="020F0502020204030204" pitchFamily="34" charset="0"/>
                <a:ea typeface="Calibri" panose="020F0502020204030204" pitchFamily="34" charset="0"/>
                <a:cs typeface="Times New Roman" panose="02020603050405020304" pitchFamily="18" charset="0"/>
              </a:rPr>
              <a:t>Assessing EHR implementation can help improve population health and streamline clinical care. Clinical perspectives were gathered on a current implementation of an EHR. </a:t>
            </a:r>
            <a:r>
              <a:rPr lang="en-US" sz="3200" dirty="0">
                <a:latin typeface="Calibri" panose="020F0502020204030204" pitchFamily="34" charset="0"/>
                <a:ea typeface="Calibri" panose="020F0502020204030204" pitchFamily="34" charset="0"/>
                <a:cs typeface="Times New Roman" panose="02020603050405020304" pitchFamily="18" charset="0"/>
              </a:rPr>
              <a:t>Qualitative and quantitative analyses were performed to compare responses between clinical background. </a:t>
            </a:r>
            <a:r>
              <a:rPr lang="en-US" sz="3200" dirty="0">
                <a:effectLst/>
                <a:latin typeface="Calibri" panose="020F0502020204030204" pitchFamily="34" charset="0"/>
                <a:ea typeface="Calibri" panose="020F0502020204030204" pitchFamily="34" charset="0"/>
                <a:cs typeface="Times New Roman" panose="02020603050405020304" pitchFamily="18" charset="0"/>
              </a:rPr>
              <a:t>Results identified several strengths and weaknesses of this </a:t>
            </a:r>
            <a:r>
              <a:rPr lang="en-US" sz="3200" dirty="0">
                <a:latin typeface="Calibri" panose="020F0502020204030204" pitchFamily="34" charset="0"/>
                <a:ea typeface="Calibri" panose="020F0502020204030204" pitchFamily="34" charset="0"/>
                <a:cs typeface="Times New Roman" panose="02020603050405020304" pitchFamily="18" charset="0"/>
              </a:rPr>
              <a:t>implemented </a:t>
            </a:r>
            <a:r>
              <a:rPr lang="en-US" sz="3200" dirty="0">
                <a:effectLst/>
                <a:latin typeface="Calibri" panose="020F0502020204030204" pitchFamily="34" charset="0"/>
                <a:ea typeface="Calibri" panose="020F0502020204030204" pitchFamily="34" charset="0"/>
                <a:cs typeface="Times New Roman" panose="02020603050405020304" pitchFamily="18" charset="0"/>
              </a:rPr>
              <a:t>EHR. </a:t>
            </a:r>
          </a:p>
          <a:p>
            <a:endParaRPr lang="en-US" dirty="0"/>
          </a:p>
        </p:txBody>
      </p:sp>
    </p:spTree>
    <p:extLst>
      <p:ext uri="{BB962C8B-B14F-4D97-AF65-F5344CB8AC3E}">
        <p14:creationId xmlns:p14="http://schemas.microsoft.com/office/powerpoint/2010/main" val="747696217"/>
      </p:ext>
    </p:extLst>
  </p:cSld>
  <p:clrMapOvr>
    <a:masterClrMapping/>
  </p:clrMapOvr>
  <p:transition spd="med" advTm="109007"/>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3175" cap="flat">
          <a:solidFill>
            <a:schemeClr val="accent1"/>
          </a:solidFill>
          <a:prstDash val="solid"/>
          <a:miter lim="800000"/>
        </a:ln>
        <a:effectLst/>
        <a:sp3d/>
      </a:spPr>
      <a:bodyPr rot="0" spcFirstLastPara="1" vertOverflow="overflow" horzOverflow="overflow" vert="horz" wrap="square" lIns="39188" tIns="39188" rIns="39188" bIns="39188" numCol="1" spcCol="38100" rtlCol="0" anchor="ctr">
        <a:spAutoFit/>
      </a:bodyPr>
      <a:lstStyle>
        <a:defPPr marL="0" marR="0" indent="0" algn="l" defTabSz="3461134" rtl="0" fontAlgn="auto" latinLnBrk="0" hangingPunct="0">
          <a:lnSpc>
            <a:spcPct val="100000"/>
          </a:lnSpc>
          <a:spcBef>
            <a:spcPts val="0"/>
          </a:spcBef>
          <a:spcAft>
            <a:spcPts val="0"/>
          </a:spcAft>
          <a:buClrTx/>
          <a:buSzTx/>
          <a:buFontTx/>
          <a:buNone/>
          <a:tabLst/>
          <a:defRPr kumimoji="0" sz="6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175"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9188" tIns="39188" rIns="39188" bIns="39188" numCol="1" spcCol="38100" rtlCol="0" anchor="t">
        <a:spAutoFit/>
      </a:bodyPr>
      <a:lstStyle>
        <a:defPPr marL="0" marR="0" indent="0" algn="l" defTabSz="3461134" rtl="0" fontAlgn="auto" latinLnBrk="0" hangingPunct="0">
          <a:lnSpc>
            <a:spcPct val="100000"/>
          </a:lnSpc>
          <a:spcBef>
            <a:spcPts val="0"/>
          </a:spcBef>
          <a:spcAft>
            <a:spcPts val="0"/>
          </a:spcAft>
          <a:buClrTx/>
          <a:buSzTx/>
          <a:buFontTx/>
          <a:buNone/>
          <a:tabLst/>
          <a:defRPr kumimoji="0" sz="6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549</TotalTime>
  <Words>783</Words>
  <Application>Microsoft Office PowerPoint</Application>
  <PresentationFormat>Custom</PresentationFormat>
  <Paragraphs>116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Helvetica</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Sierra Strutz</dc:creator>
  <cp:lastModifiedBy>Sierra Strutz</cp:lastModifiedBy>
  <cp:revision>77</cp:revision>
  <dcterms:modified xsi:type="dcterms:W3CDTF">2022-04-05T20:09:46Z</dcterms:modified>
</cp:coreProperties>
</file>